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BF1B6EC-AC43-433E-8435-30F0559611B9}" type="datetimeFigureOut">
              <a:rPr lang="id-ID" smtClean="0"/>
              <a:t>01/09/2015</a:t>
            </a:fld>
            <a:endParaRPr lang="id-ID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id-ID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2EA53A5-FEE9-42A8-AF98-73E18FB50293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1B6EC-AC43-433E-8435-30F0559611B9}" type="datetimeFigureOut">
              <a:rPr lang="id-ID" smtClean="0"/>
              <a:t>01/09/2015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A53A5-FEE9-42A8-AF98-73E18FB50293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1B6EC-AC43-433E-8435-30F0559611B9}" type="datetimeFigureOut">
              <a:rPr lang="id-ID" smtClean="0"/>
              <a:t>01/09/2015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A53A5-FEE9-42A8-AF98-73E18FB50293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FBF1B6EC-AC43-433E-8435-30F0559611B9}" type="datetimeFigureOut">
              <a:rPr lang="id-ID" smtClean="0"/>
              <a:t>01/09/2015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A53A5-FEE9-42A8-AF98-73E18FB50293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BF1B6EC-AC43-433E-8435-30F0559611B9}" type="datetimeFigureOut">
              <a:rPr lang="id-ID" smtClean="0"/>
              <a:t>01/09/2015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2EA53A5-FEE9-42A8-AF98-73E18FB50293}" type="slidenum">
              <a:rPr lang="id-ID" smtClean="0"/>
              <a:t>‹#›</a:t>
            </a:fld>
            <a:endParaRPr lang="id-ID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BF1B6EC-AC43-433E-8435-30F0559611B9}" type="datetimeFigureOut">
              <a:rPr lang="id-ID" smtClean="0"/>
              <a:t>01/09/2015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2EA53A5-FEE9-42A8-AF98-73E18FB50293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BF1B6EC-AC43-433E-8435-30F0559611B9}" type="datetimeFigureOut">
              <a:rPr lang="id-ID" smtClean="0"/>
              <a:t>01/09/2015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2EA53A5-FEE9-42A8-AF98-73E18FB50293}" type="slidenum">
              <a:rPr lang="id-ID" smtClean="0"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1B6EC-AC43-433E-8435-30F0559611B9}" type="datetimeFigureOut">
              <a:rPr lang="id-ID" smtClean="0"/>
              <a:t>01/09/2015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A53A5-FEE9-42A8-AF98-73E18FB50293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BF1B6EC-AC43-433E-8435-30F0559611B9}" type="datetimeFigureOut">
              <a:rPr lang="id-ID" smtClean="0"/>
              <a:t>01/09/2015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2EA53A5-FEE9-42A8-AF98-73E18FB50293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FBF1B6EC-AC43-433E-8435-30F0559611B9}" type="datetimeFigureOut">
              <a:rPr lang="id-ID" smtClean="0"/>
              <a:t>01/09/2015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2EA53A5-FEE9-42A8-AF98-73E18FB50293}" type="slidenum">
              <a:rPr lang="id-ID" smtClean="0"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BF1B6EC-AC43-433E-8435-30F0559611B9}" type="datetimeFigureOut">
              <a:rPr lang="id-ID" smtClean="0"/>
              <a:t>01/09/2015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2EA53A5-FEE9-42A8-AF98-73E18FB50293}" type="slidenum">
              <a:rPr lang="id-ID" smtClean="0"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FBF1B6EC-AC43-433E-8435-30F0559611B9}" type="datetimeFigureOut">
              <a:rPr lang="id-ID" smtClean="0"/>
              <a:t>01/09/2015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id-ID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2EA53A5-FEE9-42A8-AF98-73E18FB50293}" type="slidenum">
              <a:rPr lang="id-ID" smtClean="0"/>
              <a:t>‹#›</a:t>
            </a:fld>
            <a:endParaRPr lang="id-ID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d-ID" sz="4800" b="1" dirty="0" smtClean="0"/>
              <a:t>GARDE MANGER</a:t>
            </a:r>
            <a:endParaRPr lang="id-ID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d-ID" sz="3200" b="1" dirty="0" smtClean="0"/>
              <a:t>CULINARY MANAGEMENT</a:t>
            </a:r>
          </a:p>
          <a:p>
            <a:r>
              <a:rPr lang="id-ID" sz="2800" b="1" i="1" dirty="0" smtClean="0"/>
              <a:t>BATAM TOURISM POLYTECHNIC</a:t>
            </a:r>
            <a:endParaRPr lang="id-ID" sz="2800" b="1" i="1" dirty="0"/>
          </a:p>
        </p:txBody>
      </p:sp>
    </p:spTree>
    <p:extLst>
      <p:ext uri="{BB962C8B-B14F-4D97-AF65-F5344CB8AC3E}">
        <p14:creationId xmlns:p14="http://schemas.microsoft.com/office/powerpoint/2010/main" val="1830507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sz="4000" b="1" dirty="0" smtClean="0"/>
              <a:t>KITCHEN AREA</a:t>
            </a:r>
            <a:endParaRPr lang="id-ID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sz="3600" b="1" dirty="0" smtClean="0"/>
              <a:t>HOT KITCHEN</a:t>
            </a:r>
          </a:p>
          <a:p>
            <a:r>
              <a:rPr lang="id-ID" sz="3600" b="1" dirty="0" smtClean="0"/>
              <a:t>COLD KITCHEN</a:t>
            </a:r>
            <a:endParaRPr lang="id-ID" sz="3600" b="1" dirty="0"/>
          </a:p>
        </p:txBody>
      </p:sp>
    </p:spTree>
    <p:extLst>
      <p:ext uri="{BB962C8B-B14F-4D97-AF65-F5344CB8AC3E}">
        <p14:creationId xmlns:p14="http://schemas.microsoft.com/office/powerpoint/2010/main" val="3664466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i="1" dirty="0" smtClean="0"/>
              <a:t>GARDE MANGER</a:t>
            </a:r>
            <a:endParaRPr lang="id-ID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98016"/>
          </a:xfrm>
        </p:spPr>
        <p:txBody>
          <a:bodyPr>
            <a:normAutofit/>
          </a:bodyPr>
          <a:lstStyle/>
          <a:p>
            <a:r>
              <a:rPr lang="id-ID" b="1" dirty="0" smtClean="0"/>
              <a:t>HANDLE ALL KINDS OF PREPARATION OF COLD DISHES AND EVEN INCLUDE THE BASIC PREPARATION OF FOOD STUFF SUCH AS MEATS, POULTRY, GAME, FISH, AND SHELLFISH</a:t>
            </a:r>
          </a:p>
          <a:p>
            <a:r>
              <a:rPr lang="id-ID" b="1" i="1" dirty="0" smtClean="0"/>
              <a:t>GARDE MANGER </a:t>
            </a:r>
            <a:r>
              <a:rPr lang="id-ID" b="1" dirty="0" smtClean="0"/>
              <a:t>“ FOOD STORAGE SPACE “</a:t>
            </a:r>
          </a:p>
          <a:p>
            <a:r>
              <a:rPr lang="id-ID" b="1" dirty="0" smtClean="0"/>
              <a:t>ASPIC, CHAUD FROID, FORCE MEAT, PATE, MOUSSE, MARINADES, SAUCE, AND DRESSING</a:t>
            </a:r>
          </a:p>
          <a:p>
            <a:pPr marL="64008" indent="0">
              <a:buNone/>
            </a:pPr>
            <a:endParaRPr lang="id-ID" dirty="0"/>
          </a:p>
          <a:p>
            <a:pPr marL="64008" indent="0">
              <a:buNone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646575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2014-10-21 akte kelahiran\downlo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33" y="537746"/>
            <a:ext cx="468052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Pictures\2014-10-21 akte kelahiran\meat-aspic-277774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58612"/>
            <a:ext cx="4630477" cy="3407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\Pictures\2014-10-21 akte kelahiran\salmonchaud-frois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33" y="3364995"/>
            <a:ext cx="4092440" cy="2721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Pictures\2014-10-21 akte kelahiran\36fc96ed22aa12f5_Apple-Cider-Honey-Lemon-Vinaigrette.preview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501" y="714078"/>
            <a:ext cx="3983920" cy="2650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1517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i="1" dirty="0" smtClean="0"/>
              <a:t>GARDE MANGER</a:t>
            </a:r>
            <a:endParaRPr lang="id-ID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3778440"/>
          </a:xfrm>
        </p:spPr>
        <p:txBody>
          <a:bodyPr/>
          <a:lstStyle/>
          <a:p>
            <a:pPr marL="64008" indent="0">
              <a:buNone/>
            </a:pPr>
            <a:r>
              <a:rPr lang="id-ID" b="1" dirty="0" smtClean="0"/>
              <a:t>GARDE MANGER DEPARTEMENT START WITH THE PREPARATION OF BASIC INGREDIENTS ( FOOD STUFFS ) SUCH AS </a:t>
            </a:r>
            <a:r>
              <a:rPr lang="id-ID" b="1" i="1" dirty="0" smtClean="0"/>
              <a:t>LARDING, TRUSSING, BONING, TRIMMING, CLEANING, BARDING, MARINATING MEATS, POULTRY, AND THE CREATION OF FRUIT AND VEGETABLE DECORATION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217086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136904" cy="1399032"/>
          </a:xfrm>
        </p:spPr>
        <p:txBody>
          <a:bodyPr>
            <a:normAutofit/>
          </a:bodyPr>
          <a:lstStyle/>
          <a:p>
            <a:pPr algn="ctr"/>
            <a:r>
              <a:rPr lang="id-ID" sz="4000" b="1" dirty="0" smtClean="0"/>
              <a:t>TASK OF </a:t>
            </a:r>
            <a:r>
              <a:rPr lang="id-ID" sz="4000" b="1" i="1" dirty="0" smtClean="0"/>
              <a:t>GARDE MANGER </a:t>
            </a:r>
            <a:endParaRPr lang="id-ID" sz="40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b="1" dirty="0" smtClean="0"/>
              <a:t>COLD SAUCES</a:t>
            </a:r>
          </a:p>
          <a:p>
            <a:r>
              <a:rPr lang="id-ID" b="1" dirty="0" smtClean="0"/>
              <a:t>APPETIZER AND HORS D’ OEUVRE</a:t>
            </a:r>
          </a:p>
          <a:p>
            <a:r>
              <a:rPr lang="id-ID" b="1" dirty="0" smtClean="0"/>
              <a:t>SALAD DISHES</a:t>
            </a:r>
          </a:p>
          <a:p>
            <a:r>
              <a:rPr lang="id-ID" b="1" dirty="0" smtClean="0"/>
              <a:t>SPECIALITIES SUCH AS PATE, TERRINE, ETC</a:t>
            </a:r>
          </a:p>
          <a:p>
            <a:r>
              <a:rPr lang="id-ID" b="1" dirty="0" smtClean="0"/>
              <a:t>FRUITS</a:t>
            </a:r>
          </a:p>
          <a:p>
            <a:r>
              <a:rPr lang="id-ID" b="1" dirty="0" smtClean="0"/>
              <a:t>COLD CUT AND MEAT PLATTERS</a:t>
            </a:r>
          </a:p>
          <a:p>
            <a:r>
              <a:rPr lang="id-ID" b="1" dirty="0" smtClean="0"/>
              <a:t>BASIC PREPARATION ( </a:t>
            </a:r>
            <a:r>
              <a:rPr lang="id-ID" b="1" i="1" dirty="0" smtClean="0"/>
              <a:t>POISSONNIER</a:t>
            </a:r>
            <a:r>
              <a:rPr lang="id-ID" b="1" dirty="0" smtClean="0"/>
              <a:t> )</a:t>
            </a:r>
          </a:p>
          <a:p>
            <a:r>
              <a:rPr lang="id-ID" b="1" dirty="0" smtClean="0"/>
              <a:t>FOOD DECORATION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14557803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83</TotalTime>
  <Words>147</Words>
  <Application>Microsoft Office PowerPoint</Application>
  <PresentationFormat>On-screen Show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Verve</vt:lpstr>
      <vt:lpstr>GARDE MANGER</vt:lpstr>
      <vt:lpstr>KITCHEN AREA</vt:lpstr>
      <vt:lpstr>GARDE MANGER</vt:lpstr>
      <vt:lpstr>PowerPoint Presentation</vt:lpstr>
      <vt:lpstr>GARDE MANGER</vt:lpstr>
      <vt:lpstr>TASK OF GARDE MANGER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GARDE MANGER</dc:title>
  <dc:creator>ismail - [2010]</dc:creator>
  <cp:lastModifiedBy>ismail - [2010]</cp:lastModifiedBy>
  <cp:revision>7</cp:revision>
  <dcterms:created xsi:type="dcterms:W3CDTF">2015-09-01T01:32:09Z</dcterms:created>
  <dcterms:modified xsi:type="dcterms:W3CDTF">2015-09-01T06:06:56Z</dcterms:modified>
</cp:coreProperties>
</file>