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038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6889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37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6165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8210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4255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5660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172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13243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512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9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F2CEB2D-BE73-4314-80DF-EBB2F41401DE}" type="datetimeFigureOut">
              <a:rPr lang="en-ID" smtClean="0"/>
              <a:t>06/10/2021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EA68868-64A1-451B-9475-7D67667634FA}" type="slidenum">
              <a:rPr lang="en-ID" smtClean="0"/>
              <a:t>‹#›</a:t>
            </a:fld>
            <a:endParaRPr lang="en-ID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34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22F81-0182-4915-9468-0EB0C1D4BA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Cooking </a:t>
            </a:r>
            <a:r>
              <a:rPr lang="en-US" dirty="0" err="1"/>
              <a:t>Methode</a:t>
            </a:r>
            <a:r>
              <a:rPr lang="en-US" dirty="0"/>
              <a:t> 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ECB937-8F9C-47FC-86FC-170D3B06D9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1568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5CD00-111D-4577-8F84-E8E4FB0A6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Stewing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298C1-DBE2-481C-B8A6-D1FB10215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cairan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jumlahnya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hampir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sama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Cairannya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: stock, sauce,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atau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air.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makanan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biasa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stewing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biasanya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kurang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lembut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Makanan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sebelumnya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dipotong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kecil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kemudian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stock.</a:t>
            </a:r>
          </a:p>
          <a:p>
            <a:pPr algn="just"/>
            <a:endParaRPr lang="en-ID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F58403-763D-4D25-8F10-DB45C5ED8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830" y="3213077"/>
            <a:ext cx="30480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2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51834-AFF9-4660-B209-244588C0F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 3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Tehnik</a:t>
            </a:r>
            <a:r>
              <a:rPr lang="en-US" dirty="0"/>
              <a:t> </a:t>
            </a:r>
            <a:r>
              <a:rPr lang="en-US" dirty="0" err="1"/>
              <a:t>Memasak</a:t>
            </a:r>
            <a:r>
              <a:rPr lang="en-US" dirty="0"/>
              <a:t> /Cooking </a:t>
            </a:r>
            <a:r>
              <a:rPr lang="en-US" dirty="0" err="1"/>
              <a:t>Methode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9522B-82BA-4701-9933-4319CB109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1" i="0" dirty="0">
                <a:solidFill>
                  <a:srgbClr val="222222"/>
                </a:solidFill>
                <a:effectLst/>
                <a:latin typeface="times" panose="02020603050405020304" pitchFamily="18" charset="0"/>
              </a:rPr>
              <a:t> 1.Cooking with Moist Heat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1" i="0" dirty="0">
                <a:solidFill>
                  <a:srgbClr val="222222"/>
                </a:solidFill>
                <a:effectLst/>
                <a:latin typeface="times" panose="02020603050405020304" pitchFamily="18" charset="0"/>
              </a:rPr>
              <a:t>2.Cooking with Dry Heat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l"/>
            <a:r>
              <a:rPr lang="en-US" b="1" i="0" dirty="0">
                <a:solidFill>
                  <a:srgbClr val="222222"/>
                </a:solidFill>
                <a:effectLst/>
                <a:latin typeface="times" panose="02020603050405020304" pitchFamily="18" charset="0"/>
              </a:rPr>
              <a:t> 3.Cooking with Oil / Fat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53297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0994F-4174-45F2-99A0-73527EBDF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</a:t>
            </a:r>
            <a:r>
              <a:rPr lang="en-US" b="1" i="0" dirty="0">
                <a:solidFill>
                  <a:srgbClr val="222222"/>
                </a:solidFill>
                <a:effectLst/>
                <a:latin typeface="times" panose="02020603050405020304" pitchFamily="18" charset="0"/>
              </a:rPr>
              <a:t> Cooking with Moist Heat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8E997-43E6-4FEB-BAA4-222F2F332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Boiling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Steaming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Blanching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Simmering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Poaching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Braising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768"/>
              </a:spcBef>
              <a:spcAft>
                <a:spcPts val="0"/>
              </a:spcAft>
            </a:pPr>
            <a:r>
              <a:rPr 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•</a:t>
            </a:r>
            <a:r>
              <a:rPr lang="en-US" b="0" i="0" dirty="0">
                <a:solidFill>
                  <a:srgbClr val="222222"/>
                </a:solidFill>
                <a:effectLst/>
                <a:latin typeface="andalus"/>
              </a:rPr>
              <a:t>Stewing</a:t>
            </a:r>
            <a:endParaRPr lang="en-US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82297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DBC23-699B-495C-9023-FF832B19D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46F9C-D797-4C6A-A55E-8AF1A013D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Boiling</a:t>
            </a:r>
          </a:p>
          <a:p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suatu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metode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cara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merebus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makanan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hingga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titik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didih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dan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ditandaidengan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gelembung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airyang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pecah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dipermukaan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.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Temperatur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untuk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perebusan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berkisar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antara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100°Catau 212°F</a:t>
            </a:r>
          </a:p>
          <a:p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Hal yang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harus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diperhatikan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dalam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proses boiling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:</a:t>
            </a:r>
          </a:p>
          <a:p>
            <a:pPr marL="347472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Jenis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yg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direbus</a:t>
            </a: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Waktu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pemasakan</a:t>
            </a: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Jenis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cairan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perebus</a:t>
            </a: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347472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Alat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yang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digunakan</a:t>
            </a:r>
            <a:endParaRPr lang="en-ID" sz="2000" b="0" i="0" dirty="0">
              <a:solidFill>
                <a:srgbClr val="222222"/>
              </a:solidFill>
              <a:effectLst/>
              <a:latin typeface="andalus"/>
            </a:endParaRPr>
          </a:p>
          <a:p>
            <a:pPr marL="347472" indent="-347472" algn="l" rtl="0" latinLnBrk="0">
              <a:spcBef>
                <a:spcPts val="576"/>
              </a:spcBef>
              <a:spcAft>
                <a:spcPts val="0"/>
              </a:spcAft>
            </a:pP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en-ID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048FE7-6619-4D2D-AAD0-81C67F901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829" y="4031088"/>
            <a:ext cx="3998354" cy="214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6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6208D-716D-4073-8C0C-260655E8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Steaming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7AE0C-37F1-4118-BC16-ACC5CA91D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suatu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metode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cara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dikukus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menggunakan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uap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panas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Cara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ini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cocok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makanan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tidak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mudah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hilang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warna,rasa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 dan aroma.</a:t>
            </a:r>
          </a:p>
          <a:p>
            <a:pPr algn="just"/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algn="just"/>
            <a:br>
              <a:rPr lang="en-ID" sz="2000" dirty="0"/>
            </a:br>
            <a:r>
              <a:rPr lang="en-ID" dirty="0"/>
              <a:t>`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9C9353-5C75-476A-8C79-87B087B60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963" y="3181082"/>
            <a:ext cx="3188862" cy="241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04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EB6CF-A717-460D-8215-432A7ADCE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Blanching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B7D41-104D-43C7-BC90-2280D07CC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mencelupkan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makanan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air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mendidih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Cairan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digunakan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umumnya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berupa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air. </a:t>
            </a:r>
          </a:p>
          <a:p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Blanching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bertujuan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: </a:t>
            </a:r>
          </a:p>
          <a:p>
            <a:pPr marL="0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Membebaskan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dari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kotoran</a:t>
            </a: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0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Mempermudah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pengupasan</a:t>
            </a: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pPr marL="0" indent="-347472" algn="l" rtl="0" latinLnBrk="0">
              <a:spcBef>
                <a:spcPts val="576"/>
              </a:spcBef>
              <a:spcAft>
                <a:spcPts val="0"/>
              </a:spcAft>
            </a:pPr>
            <a:r>
              <a:rPr lang="en-ID" sz="2000" b="0" i="0" dirty="0" err="1">
                <a:solidFill>
                  <a:srgbClr val="222222"/>
                </a:solidFill>
                <a:effectLst/>
                <a:latin typeface="wingdings" panose="05000000000000000000" pitchFamily="2" charset="2"/>
              </a:rPr>
              <a:t>Ø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Mempersiapkan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bahan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ndalus"/>
              </a:rPr>
              <a:t>dalam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ndalus"/>
              </a:rPr>
              <a:t> 1/2matang</a:t>
            </a:r>
          </a:p>
          <a:p>
            <a:pPr marL="0" indent="-347472" algn="l" rtl="0" latinLnBrk="0">
              <a:spcBef>
                <a:spcPts val="576"/>
              </a:spcBef>
              <a:spcAft>
                <a:spcPts val="0"/>
              </a:spcAft>
            </a:pPr>
            <a:endParaRPr lang="en-ID" sz="2000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endParaRPr lang="en-ID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AFF2B9-EB44-47CF-8772-532F379F0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151" y="3899851"/>
            <a:ext cx="3163910" cy="237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62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EB77C-3675-4467-A0E7-D9F0FC35F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Simmering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1CC37-A81D-4420-81C5-9C15F4D28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metode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memasak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merebus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menggunakan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air yang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banyak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(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hampir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sama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boiling )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tetapi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proses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pemasakannya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cukup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lama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suhu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70°C - 90°C.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biasanya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metode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ini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digunakan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untuk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pembuatan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stock(</a:t>
            </a:r>
            <a:r>
              <a:rPr lang="en-ID" sz="2000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kaldu</a:t>
            </a:r>
            <a:r>
              <a:rPr lang="en-ID" sz="2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)</a:t>
            </a:r>
          </a:p>
          <a:p>
            <a:pPr algn="just"/>
            <a:endParaRPr lang="en-ID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55F2A8-7154-45B1-B2A4-ADC77D9BE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378" y="2858294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47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692F6-B11A-455A-AC91-A294FC2EE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Poaching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CE71C-F674-40F6-B508-33E9FADC8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Hampir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sama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metode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simmering,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hanya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saja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air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rebusannya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menggunakan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campuran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  ( poaching liquor )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yang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dapat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di poaching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yaitu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telur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dan ikan.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35523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022F2-7991-48C3-A128-E57E1602E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Braising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221A1-DBD1-4625-8AD8-9C66A9CA1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Adalah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pemasakan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dengan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sedikit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cairan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hendaknya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cairan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tersebut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menutupi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setengah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makanan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algn="just"/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Dalam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proses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pemasakan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ditutup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rapat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. Proses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pemasakan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ini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pun pada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umumnya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bahan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dasar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dipotong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besar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dan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ditambahkan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liquid </a:t>
            </a:r>
            <a:r>
              <a:rPr lang="en-ID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seperti</a:t>
            </a:r>
            <a:r>
              <a:rPr lang="en-ID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: wine, sauce dan stock.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856933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78DF752F76804485815F27033A7473" ma:contentTypeVersion="4" ma:contentTypeDescription="Create a new document." ma:contentTypeScope="" ma:versionID="3d65240fb7da1855230095c17a7f2980">
  <xsd:schema xmlns:xsd="http://www.w3.org/2001/XMLSchema" xmlns:xs="http://www.w3.org/2001/XMLSchema" xmlns:p="http://schemas.microsoft.com/office/2006/metadata/properties" xmlns:ns2="59a43cc1-f44a-4985-adaf-26f95161b304" targetNamespace="http://schemas.microsoft.com/office/2006/metadata/properties" ma:root="true" ma:fieldsID="cf9da5f214ccc64f6979da2c2cec8a93" ns2:_="">
    <xsd:import namespace="59a43cc1-f44a-4985-adaf-26f95161b3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43cc1-f44a-4985-adaf-26f95161b3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2BC3A61-6FF7-416A-A476-179D85EE8C1F}"/>
</file>

<file path=customXml/itemProps2.xml><?xml version="1.0" encoding="utf-8"?>
<ds:datastoreItem xmlns:ds="http://schemas.openxmlformats.org/officeDocument/2006/customXml" ds:itemID="{2191AF10-3567-4A85-BD6A-5ED3CA158262}"/>
</file>

<file path=customXml/itemProps3.xml><?xml version="1.0" encoding="utf-8"?>
<ds:datastoreItem xmlns:ds="http://schemas.openxmlformats.org/officeDocument/2006/customXml" ds:itemID="{B5143067-CA18-4AFE-AA3F-954B10183040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34</TotalTime>
  <Words>323</Words>
  <Application>Microsoft Office PowerPoint</Application>
  <PresentationFormat>Widescreen</PresentationFormat>
  <Paragraphs>40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andalus</vt:lpstr>
      <vt:lpstr>Arial</vt:lpstr>
      <vt:lpstr>Arial</vt:lpstr>
      <vt:lpstr>times</vt:lpstr>
      <vt:lpstr>Tw Cen MT</vt:lpstr>
      <vt:lpstr>Tw Cen MT Condensed</vt:lpstr>
      <vt:lpstr>wingdings</vt:lpstr>
      <vt:lpstr>Wingdings 3</vt:lpstr>
      <vt:lpstr>Integral</vt:lpstr>
      <vt:lpstr>Cooking Methode </vt:lpstr>
      <vt:lpstr>Ada 3 jenis Tehnik Memasak /Cooking Methode</vt:lpstr>
      <vt:lpstr>1. Cooking with Moist Heat</vt:lpstr>
      <vt:lpstr> </vt:lpstr>
      <vt:lpstr>Steaming</vt:lpstr>
      <vt:lpstr>Blanching</vt:lpstr>
      <vt:lpstr>Simmering</vt:lpstr>
      <vt:lpstr>Poaching</vt:lpstr>
      <vt:lpstr>Braising</vt:lpstr>
      <vt:lpstr>Stewing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Cooking Methode </dc:title>
  <dc:creator>Hendra Syaiful</dc:creator>
  <cp:lastModifiedBy>Hendra Syaiful</cp:lastModifiedBy>
  <cp:revision>5</cp:revision>
  <dcterms:created xsi:type="dcterms:W3CDTF">2021-10-04T10:36:01Z</dcterms:created>
  <dcterms:modified xsi:type="dcterms:W3CDTF">2021-10-06T01:47:45Z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0x0101006F78DF752F76804485815F27033A7473</vt:lpwstr>
  </property>
</Properties>
</file>