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>
      <p:cViewPr varScale="1">
        <p:scale>
          <a:sx n="74" d="100"/>
          <a:sy n="74" d="100"/>
        </p:scale>
        <p:origin x="11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A436D-3646-42EC-B8CA-4AD1FCBD3956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A2D59-722D-4297-BD16-6A9D460C1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266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73D27-07F3-4C2A-8963-C69DC1C49E15}" type="datetimeFigureOut">
              <a:rPr lang="en-US" smtClean="0"/>
              <a:pPr/>
              <a:t>1/13/2020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7CA1-B9DD-40FE-A6BE-3351565BAA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80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328EDC-EE99-483D-8F61-CBC2144AD301}" type="datetimeFigureOut">
              <a:rPr lang="en-US" smtClean="0"/>
              <a:t>1/13/2020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0D00D6A-BF26-4DC3-80EF-022A8676D6CA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3.bp.blogspot.com/-AOveO7dItek/TkSi-l9eaZI/AAAAAAAAADg/afR5mO7iikg/s1600/IMG00740-20110810-1139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3.bp.blogspot.com/-nf07KTk1NIA/TkSZR3hJ3tI/AAAAAAAAADY/hwJgB55_ARY/s1600/IMG00739-20110810-1139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1.bp.blogspot.com/-LDOZVKpuMcw/TkSjKu4QF4I/AAAAAAAAADo/xztHu_fSxM8/s1600/IMG00729-20110810-1138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://4.bp.blogspot.com/-4UyEVz9GgX4/TkSjY-Ri9QI/AAAAAAAAADw/IAar7kuL5lY/s1600/IMG00738-20110810-1139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3.bp.blogspot.com/-_VcpdqkOhE4/TkSjt_CRfgI/AAAAAAAAAD4/VBwR0DZjuN8/s1600/IMG00734-20110810-1138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http://2.bp.blogspot.com/-2oFJT-2G7Qg/TkSkARlWACI/AAAAAAAAAEA/-AmwJIg736s/s1600/IMG00731-20110810-113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4.bp.blogspot.com/-Kh9JuD3jaOs/TkSkT6ge4fI/AAAAAAAAAEI/fN-9aIIq-OY/s1600/IMG00726-20110810-1137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4.bp.blogspot.com/-UGl9DIJzAKY/TkSkeb_o3rI/AAAAAAAAAEQ/BsrmOg4MXMU/s1600/IMG00725-20110810-1137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3.bp.blogspot.com/-JRtLwmwYePA/TkSkp_XNy7I/AAAAAAAAAEY/ILbK-76A2VQ/s1600/IMG00723-20110810-1136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hyperlink" Target="http://4.bp.blogspot.com/-yFo6SILlLk8/TkSkzCERWJI/AAAAAAAAAEg/qwha-hc9Lpk/s1600/IMG00737-20110810-1139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2.bp.blogspot.com/-OR1wZ_AeHZ0/TkSk-tolTEI/AAAAAAAAAEo/oN29zpFYHZU/s1600/IMG00736-20110810-1139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://3.bp.blogspot.com/-XbPJUNDOOm4/TkSl8d2Tz4I/AAAAAAAAAFI/RBKHIRZWGRE/s1600/IMG00728-20110810-1138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2.bp.blogspot.com/-sKovqyOlahA/TkSmP_5QkZI/AAAAAAAAAFY/inlCRvAIyrQ/s1600/IMG00727-20110810-1137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794535"/>
            <a:ext cx="68580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BASIC VEGETABLES CUTTING METHOD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untuk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sayuran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terbagi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menjadi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berbagai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macam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jenis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adanya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yang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berbeda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ditujukan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untuk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fungsi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yang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berbeda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pula. </a:t>
            </a:r>
            <a:b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sayuran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yang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seragam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membuat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sayuran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tersebut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mencapai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tingkat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kematangan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yang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relatif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sama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adanya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yang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seragam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maka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terciptanya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tampilan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yang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lebih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baik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pada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saat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makanan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tersebut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jadi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potongan-potongan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untuk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sayuran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antara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lain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adalah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en-US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0"/>
            <a:ext cx="8305800" cy="1143000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</a:rPr>
              <a:t/>
            </a:r>
            <a:br>
              <a:rPr lang="en-US" sz="2000" b="1" dirty="0" smtClean="0">
                <a:solidFill>
                  <a:schemeClr val="tx1"/>
                </a:solidFill>
              </a:rPr>
            </a:br>
            <a:r>
              <a:rPr lang="en-US" sz="2000" b="1" dirty="0">
                <a:solidFill>
                  <a:schemeClr val="tx1"/>
                </a:solidFill>
              </a:rPr>
              <a:t/>
            </a:r>
            <a:br>
              <a:rPr lang="en-US" sz="2000" b="1" dirty="0">
                <a:solidFill>
                  <a:schemeClr val="tx1"/>
                </a:solidFill>
              </a:rPr>
            </a:br>
            <a:r>
              <a:rPr lang="en-US" sz="2000" b="1" dirty="0" smtClean="0">
                <a:solidFill>
                  <a:schemeClr val="tx1"/>
                </a:solidFill>
              </a:rPr>
              <a:t/>
            </a:r>
            <a:br>
              <a:rPr lang="en-US" sz="2000" b="1" dirty="0" smtClean="0">
                <a:solidFill>
                  <a:schemeClr val="tx1"/>
                </a:solidFill>
              </a:rPr>
            </a:br>
            <a:r>
              <a:rPr lang="en-US" sz="2000" b="1" dirty="0">
                <a:solidFill>
                  <a:schemeClr val="tx1"/>
                </a:solidFill>
              </a:rPr>
              <a:t/>
            </a:r>
            <a:br>
              <a:rPr lang="en-US" sz="2000" b="1" dirty="0">
                <a:solidFill>
                  <a:schemeClr val="tx1"/>
                </a:solidFill>
              </a:rPr>
            </a:br>
            <a:r>
              <a:rPr lang="en-US" sz="2000" b="1" dirty="0" smtClean="0">
                <a:solidFill>
                  <a:schemeClr val="tx1"/>
                </a:solidFill>
              </a:rPr>
              <a:t/>
            </a:r>
            <a:br>
              <a:rPr lang="en-US" sz="2000" b="1" dirty="0" smtClean="0">
                <a:solidFill>
                  <a:schemeClr val="tx1"/>
                </a:solidFill>
              </a:rPr>
            </a:br>
            <a:r>
              <a:rPr lang="en-US" sz="2800" b="1" i="1" dirty="0" smtClean="0">
                <a:solidFill>
                  <a:schemeClr val="tx1"/>
                </a:solidFill>
              </a:rPr>
              <a:t>Dry </a:t>
            </a:r>
            <a:r>
              <a:rPr lang="en-US" sz="2800" b="1" i="1" dirty="0">
                <a:solidFill>
                  <a:schemeClr val="tx1"/>
                </a:solidFill>
              </a:rPr>
              <a:t>heat </a:t>
            </a:r>
            <a:r>
              <a:rPr lang="en-US" sz="2800" b="1" i="1" dirty="0" smtClean="0">
                <a:solidFill>
                  <a:schemeClr val="tx1"/>
                </a:solidFill>
              </a:rPr>
              <a:t/>
            </a:r>
            <a:br>
              <a:rPr lang="en-US" sz="2800" b="1" i="1" dirty="0" smtClean="0">
                <a:solidFill>
                  <a:schemeClr val="tx1"/>
                </a:solidFill>
              </a:rPr>
            </a:br>
            <a:r>
              <a:rPr lang="en-US" sz="2800" b="1" i="1" dirty="0" smtClean="0">
                <a:solidFill>
                  <a:schemeClr val="tx1"/>
                </a:solidFill>
              </a:rPr>
              <a:t>cooking</a:t>
            </a:r>
            <a:r>
              <a:rPr lang="en-US" sz="2800" b="1" i="1" dirty="0">
                <a:solidFill>
                  <a:schemeClr val="tx1"/>
                </a:solidFill>
              </a:rPr>
              <a:t> refers to any cooking technique where the heat is transferred to the food item without using extra moisture. This method typically involves high temperatures—300 F or hotter. </a:t>
            </a:r>
            <a:br>
              <a:rPr lang="en-US" sz="2800" b="1" i="1" dirty="0">
                <a:solidFill>
                  <a:schemeClr val="tx1"/>
                </a:solidFill>
              </a:rPr>
            </a:br>
            <a:endParaRPr lang="en-US" sz="2800" b="1" i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191000"/>
            <a:ext cx="26289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42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305800" cy="2895600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chemeClr val="tx1"/>
                </a:solidFill>
              </a:rPr>
              <a:t>Moist</a:t>
            </a:r>
            <a:r>
              <a:rPr lang="en-US" sz="3200" i="1" dirty="0" smtClean="0">
                <a:solidFill>
                  <a:schemeClr val="tx1"/>
                </a:solidFill>
              </a:rPr>
              <a:t>-</a:t>
            </a:r>
            <a:r>
              <a:rPr lang="en-US" sz="3200" b="1" i="1" dirty="0" smtClean="0">
                <a:solidFill>
                  <a:schemeClr val="tx1"/>
                </a:solidFill>
              </a:rPr>
              <a:t>heat </a:t>
            </a:r>
            <a:r>
              <a:rPr lang="en-US" sz="3200" b="1" i="1" dirty="0">
                <a:solidFill>
                  <a:schemeClr val="tx1"/>
                </a:solidFill>
              </a:rPr>
              <a:t>cooking methods</a:t>
            </a:r>
            <a:r>
              <a:rPr lang="en-US" sz="3200" i="1" dirty="0">
                <a:solidFill>
                  <a:schemeClr val="tx1"/>
                </a:solidFill>
              </a:rPr>
              <a:t> </a:t>
            </a:r>
            <a:r>
              <a:rPr lang="en-US" sz="3200" i="1" dirty="0" smtClean="0">
                <a:solidFill>
                  <a:schemeClr val="tx1"/>
                </a:solidFill>
              </a:rPr>
              <a:t/>
            </a:r>
            <a:br>
              <a:rPr lang="en-US" sz="3200" i="1" dirty="0" smtClean="0">
                <a:solidFill>
                  <a:schemeClr val="tx1"/>
                </a:solidFill>
              </a:rPr>
            </a:br>
            <a:r>
              <a:rPr lang="en-US" sz="3200" i="1" dirty="0" smtClean="0">
                <a:solidFill>
                  <a:schemeClr val="tx1"/>
                </a:solidFill>
              </a:rPr>
              <a:t>commonly mostly use </a:t>
            </a:r>
            <a:r>
              <a:rPr lang="en-US" sz="3200" i="1" dirty="0">
                <a:solidFill>
                  <a:schemeClr val="tx1"/>
                </a:solidFill>
              </a:rPr>
              <a:t>water, liquid or steam to transfer </a:t>
            </a:r>
            <a:r>
              <a:rPr lang="en-US" sz="3200" b="1" i="1" dirty="0">
                <a:solidFill>
                  <a:schemeClr val="tx1"/>
                </a:solidFill>
              </a:rPr>
              <a:t>heat</a:t>
            </a:r>
            <a:r>
              <a:rPr lang="en-US" sz="3200" i="1" dirty="0">
                <a:solidFill>
                  <a:schemeClr val="tx1"/>
                </a:solidFill>
              </a:rPr>
              <a:t> to </a:t>
            </a:r>
            <a:r>
              <a:rPr lang="en-US" sz="3200" i="1" dirty="0" smtClean="0">
                <a:solidFill>
                  <a:schemeClr val="tx1"/>
                </a:solidFill>
              </a:rPr>
              <a:t>food.</a:t>
            </a:r>
            <a:r>
              <a:rPr lang="en-US" sz="3200" i="1" dirty="0">
                <a:solidFill>
                  <a:schemeClr val="tx1"/>
                </a:solidFill>
              </a:rPr>
              <a:t/>
            </a:r>
            <a:br>
              <a:rPr lang="en-US" sz="3200" i="1" dirty="0">
                <a:solidFill>
                  <a:schemeClr val="tx1"/>
                </a:solidFill>
              </a:rPr>
            </a:br>
            <a:endParaRPr lang="en-US" sz="3200" i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733800"/>
            <a:ext cx="39528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707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305800" cy="3048000"/>
          </a:xfrm>
        </p:spPr>
        <p:txBody>
          <a:bodyPr>
            <a:normAutofit/>
          </a:bodyPr>
          <a:lstStyle/>
          <a:p>
            <a:r>
              <a:rPr lang="en-US" sz="3200" b="1" i="1" dirty="0">
                <a:solidFill>
                  <a:schemeClr val="tx1"/>
                </a:solidFill>
              </a:rPr>
              <a:t>Combination Cooking</a:t>
            </a:r>
            <a:r>
              <a:rPr lang="en-US" sz="3200" i="1" dirty="0">
                <a:solidFill>
                  <a:schemeClr val="tx1"/>
                </a:solidFill>
              </a:rPr>
              <a:t> involves both dry- and moist-heat </a:t>
            </a:r>
            <a:r>
              <a:rPr lang="en-US" sz="3200" b="1" i="1" dirty="0">
                <a:solidFill>
                  <a:schemeClr val="tx1"/>
                </a:solidFill>
              </a:rPr>
              <a:t>cooking</a:t>
            </a:r>
            <a:r>
              <a:rPr lang="en-US" sz="3200" i="1" dirty="0">
                <a:solidFill>
                  <a:schemeClr val="tx1"/>
                </a:solidFill>
              </a:rPr>
              <a:t>. Braising, stewing and pot-roasting are all </a:t>
            </a:r>
            <a:r>
              <a:rPr lang="en-US" sz="3200" b="1" i="1" dirty="0">
                <a:solidFill>
                  <a:schemeClr val="tx1"/>
                </a:solidFill>
              </a:rPr>
              <a:t>combination cooking methods</a:t>
            </a:r>
            <a:r>
              <a:rPr lang="en-US" sz="3200" i="1" dirty="0">
                <a:solidFill>
                  <a:schemeClr val="tx1"/>
                </a:solidFill>
              </a:rPr>
              <a:t> which are excellent for </a:t>
            </a:r>
            <a:r>
              <a:rPr lang="en-US" sz="3200" b="1" i="1" dirty="0">
                <a:solidFill>
                  <a:schemeClr val="tx1"/>
                </a:solidFill>
              </a:rPr>
              <a:t>cooking</a:t>
            </a:r>
            <a:r>
              <a:rPr lang="en-US" sz="3200" i="1" dirty="0">
                <a:solidFill>
                  <a:schemeClr val="tx1"/>
                </a:solidFill>
              </a:rPr>
              <a:t> tougher (but often tastier) cuts of meats</a:t>
            </a:r>
            <a:r>
              <a:rPr lang="en-US" sz="1400" i="1" dirty="0"/>
              <a:t>.</a:t>
            </a:r>
            <a:br>
              <a:rPr lang="en-US" sz="1400" i="1" dirty="0"/>
            </a:br>
            <a:endParaRPr lang="en-US" sz="14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962400"/>
            <a:ext cx="34671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46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200400"/>
            <a:ext cx="3443288" cy="2667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600" y="1219200"/>
            <a:ext cx="4572000" cy="274690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lnSpc>
                <a:spcPts val="1950"/>
              </a:lnSpc>
            </a:pPr>
            <a:r>
              <a:rPr lang="en-US" sz="2800" b="1" i="1" spc="25" dirty="0" smtClean="0"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WHITE STOCK</a:t>
            </a:r>
          </a:p>
          <a:p>
            <a:pPr fontAlgn="base">
              <a:lnSpc>
                <a:spcPts val="1950"/>
              </a:lnSpc>
            </a:pP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ts val="1650"/>
              </a:lnSpc>
              <a:spcAft>
                <a:spcPts val="800"/>
              </a:spcAft>
            </a:pP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soup </a:t>
            </a:r>
            <a:r>
              <a:rPr lang="en-US" sz="2800" i="1" spc="15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stock made </a:t>
            </a: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</a:p>
          <a:p>
            <a:pPr fontAlgn="base">
              <a:lnSpc>
                <a:spcPts val="1650"/>
              </a:lnSpc>
              <a:spcAft>
                <a:spcPts val="800"/>
              </a:spcAft>
            </a:pP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veal</a:t>
            </a:r>
          </a:p>
          <a:p>
            <a:pPr fontAlgn="base">
              <a:lnSpc>
                <a:spcPts val="1650"/>
              </a:lnSpc>
              <a:spcAft>
                <a:spcPts val="800"/>
              </a:spcAft>
            </a:pP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spc="15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 chicken without </a:t>
            </a:r>
            <a:endParaRPr lang="en-US" sz="2800" i="1" spc="15" dirty="0" smtClean="0"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lnSpc>
                <a:spcPts val="1650"/>
              </a:lnSpc>
              <a:spcAft>
                <a:spcPts val="800"/>
              </a:spcAft>
            </a:pP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colored </a:t>
            </a:r>
          </a:p>
          <a:p>
            <a:pPr fontAlgn="base">
              <a:lnSpc>
                <a:spcPts val="1650"/>
              </a:lnSpc>
              <a:spcAft>
                <a:spcPts val="800"/>
              </a:spcAft>
            </a:pP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seasonings </a:t>
            </a:r>
            <a:r>
              <a:rPr lang="en-US" sz="2800" i="1" spc="15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</a:p>
          <a:p>
            <a:pPr fontAlgn="base">
              <a:lnSpc>
                <a:spcPts val="1650"/>
              </a:lnSpc>
              <a:spcAft>
                <a:spcPts val="800"/>
              </a:spcAft>
            </a:pP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used</a:t>
            </a:r>
          </a:p>
          <a:p>
            <a:pPr fontAlgn="base">
              <a:lnSpc>
                <a:spcPts val="1650"/>
              </a:lnSpc>
              <a:spcAft>
                <a:spcPts val="800"/>
              </a:spcAft>
            </a:pPr>
            <a:r>
              <a:rPr lang="en-US" sz="2800" i="1" spc="15" dirty="0" smtClean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spc="15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white sauce</a:t>
            </a:r>
            <a:endParaRPr lang="en-US" sz="2800" i="1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683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657600"/>
            <a:ext cx="2838450" cy="33813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5800" y="9144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  <a:spcAft>
                <a:spcPts val="750"/>
              </a:spcAft>
            </a:pPr>
            <a:r>
              <a:rPr lang="en-US" sz="3200" b="1" dirty="0" smtClean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smtClean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MIREPOIX</a:t>
            </a:r>
            <a:endParaRPr lang="en-US" sz="14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75"/>
              </a:lnSpc>
              <a:spcAft>
                <a:spcPts val="2250"/>
              </a:spcAft>
            </a:pPr>
            <a:r>
              <a:rPr lang="en-US" i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It’s a simple mixture of three or more chopped vegetables, including onion, carrots and celery. Sautéed slowly (and without browning) in butter or oil to gently coax out its flavors, </a:t>
            </a:r>
            <a:r>
              <a:rPr lang="en-US" i="1" dirty="0" err="1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mirepoix</a:t>
            </a:r>
            <a:r>
              <a:rPr lang="en-US" i="1" dirty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forms the aromatic base for a wide variety of </a:t>
            </a:r>
            <a:r>
              <a:rPr lang="en-US" i="1" dirty="0" smtClean="0">
                <a:solidFill>
                  <a:srgbClr val="444444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savory white  stocks.</a:t>
            </a:r>
            <a:endParaRPr lang="en-US" sz="1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000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362200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b="1" i="1" dirty="0" smtClean="0">
                <a:solidFill>
                  <a:schemeClr val="tx1"/>
                </a:solidFill>
              </a:rPr>
              <a:t>THANK YOU</a:t>
            </a:r>
            <a:br>
              <a:rPr lang="en-US" sz="6000" b="1" i="1" dirty="0" smtClean="0">
                <a:solidFill>
                  <a:schemeClr val="tx1"/>
                </a:solidFill>
              </a:rPr>
            </a:br>
            <a:r>
              <a:rPr lang="en-US" sz="6000" b="1" i="1" dirty="0" smtClean="0">
                <a:solidFill>
                  <a:schemeClr val="tx1"/>
                </a:solidFill>
              </a:rPr>
              <a:t> AND </a:t>
            </a:r>
            <a:br>
              <a:rPr lang="en-US" sz="6000" b="1" i="1" dirty="0" smtClean="0">
                <a:solidFill>
                  <a:schemeClr val="tx1"/>
                </a:solidFill>
              </a:rPr>
            </a:br>
            <a:r>
              <a:rPr lang="en-US" sz="6000" b="1" i="1" dirty="0" smtClean="0">
                <a:solidFill>
                  <a:schemeClr val="tx1"/>
                </a:solidFill>
              </a:rPr>
              <a:t>GOOD LUCK</a:t>
            </a:r>
            <a:endParaRPr lang="en-US" sz="6000" b="1" i="1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124200"/>
            <a:ext cx="2586038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95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3.bp.blogspot.com/-AOveO7dItek/TkSi-l9eaZI/AAAAAAAAADg/afR5mO7iikg/s320/IMG00740-20110810-1139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2590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3.bp.blogspot.com/-nf07KTk1NIA/TkSZR3hJ3tI/AAAAAAAAADY/hwJgB55_ARY/s320/IMG00739-20110810-1139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4267200"/>
            <a:ext cx="2514600" cy="213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4431642"/>
            <a:ext cx="4648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BRUNOISE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dengan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ukuran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1mm X 1 mm X 1mm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81400" y="685801"/>
            <a:ext cx="3886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JULIENNE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mm X 1mm X 3cm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1.bp.blogspot.com/-LDOZVKpuMcw/TkSjKu4QF4I/AAAAAAAAADo/xztHu_fSxM8/s320/IMG00729-20110810-1138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3581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04800" y="838200"/>
            <a:ext cx="6705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MACEDOINE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cm x 1 cm x 1 cm</a:t>
            </a:r>
          </a:p>
        </p:txBody>
      </p:sp>
      <p:pic>
        <p:nvPicPr>
          <p:cNvPr id="4" name="Picture 3" descr="http://4.bp.blogspot.com/-4UyEVz9GgX4/TkSjY-Ri9QI/AAAAAAAAADw/IAar7kuL5lY/s320/IMG00738-20110810-1139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4876800"/>
            <a:ext cx="2590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0" y="4038600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JARDINIERRE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cm x 1 cm x 3 cm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3.bp.blogspot.com/-_VcpdqkOhE4/TkSjt_CRfgI/AAAAAAAAAD4/VBwR0DZjuN8/s320/IMG00734-20110810-1138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00200"/>
            <a:ext cx="2895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533400" y="685800"/>
            <a:ext cx="6248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BATONETTE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cm x 1 cm x 2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cm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http://2.bp.blogspot.com/-2oFJT-2G7Qg/TkSkARlWACI/AAAAAAAAAEA/-AmwJIg736s/s320/IMG00731-20110810-1138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7244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57200" y="4648200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PAYSANNE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ukuran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cm x 1 cm x 1 mm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4.bp.blogspot.com/-Kh9JuD3jaOs/TkSkT6ge4fI/AAAAAAAAAEI/fN-9aIIq-OY/s320/IMG00726-20110810-1137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524000"/>
            <a:ext cx="3276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785337"/>
            <a:ext cx="718658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LOSANGE/ DIAMOND SHAPE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yaitu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miring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dengan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ketebalan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0,5 cm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http://4.bp.blogspot.com/-UGl9DIJzAKY/TkSkeb_o3rI/AAAAAAAAAEQ/BsrmOg4MXMU/s320/IMG00725-20110810-1137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4800600"/>
            <a:ext cx="3200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4343400"/>
            <a:ext cx="719780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FRENCH CUT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yaitu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miring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untuk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string bean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3.bp.blogspot.com/-JRtLwmwYePA/TkSkp_XNy7I/AAAAAAAAAEY/ILbK-76A2VQ/s320/IMG00723-20110810-1136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524000"/>
            <a:ext cx="3429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910680"/>
            <a:ext cx="870623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SHREDDED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yaitu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seperti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slice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tapi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dengan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ketebalan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1cm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http://4.bp.blogspot.com/-yFo6SILlLk8/TkSkzCERWJI/AAAAAAAAAEg/qwha-hc9Lpk/s320/IMG00737-20110810-1139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3810000"/>
            <a:ext cx="2743200" cy="213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85800" y="4648200"/>
            <a:ext cx="4370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SLICE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yaitu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Potongan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irisan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tipis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2.bp.blogspot.com/-OR1wZ_AeHZ0/TkSk-tolTEI/AAAAAAAAAEo/oN29zpFYHZU/s320/IMG00736-20110810-1139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2057400"/>
            <a:ext cx="3048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905000" y="1066800"/>
            <a:ext cx="4940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CHOPPED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sz="2400" dirty="0" err="1"/>
              <a:t>Potongan</a:t>
            </a:r>
            <a:r>
              <a:rPr lang="en-US" dirty="0"/>
              <a:t> </a:t>
            </a:r>
            <a:r>
              <a:rPr lang="en-US" dirty="0" err="1"/>
              <a:t>cincang</a:t>
            </a:r>
            <a:r>
              <a:rPr lang="en-US" dirty="0"/>
              <a:t> </a:t>
            </a:r>
            <a:r>
              <a:rPr lang="en-US" dirty="0" err="1"/>
              <a:t>kasar</a:t>
            </a:r>
            <a:endParaRPr lang="en-US" dirty="0"/>
          </a:p>
        </p:txBody>
      </p:sp>
      <p:pic>
        <p:nvPicPr>
          <p:cNvPr id="4" name="Picture 3" descr="http://3.bp.blogspot.com/-XbPJUNDOOm4/TkSl8d2Tz4I/AAAAAAAAAFI/RBKHIRZWGRE/s320/IMG00728-20110810-1138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038600"/>
            <a:ext cx="2133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971800" y="472440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/>
              <a:t>SECTION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Potongan</a:t>
            </a:r>
            <a:r>
              <a:rPr lang="en-US" dirty="0"/>
              <a:t> </a:t>
            </a:r>
            <a:r>
              <a:rPr lang="en-US" dirty="0" err="1"/>
              <a:t>pasi</a:t>
            </a:r>
            <a:r>
              <a:rPr lang="en-US" dirty="0"/>
              <a:t>, </a:t>
            </a:r>
            <a:r>
              <a:rPr lang="en-US" dirty="0" err="1"/>
              <a:t>biasanya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tomat</a:t>
            </a:r>
            <a:r>
              <a:rPr lang="en-US" dirty="0"/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dirty="0"/>
              <a:t> </a:t>
            </a:r>
            <a:r>
              <a:rPr lang="en-US" dirty="0" err="1"/>
              <a:t>jeruk</a:t>
            </a:r>
            <a:r>
              <a:rPr lang="en-US" dirty="0"/>
              <a:t> </a:t>
            </a:r>
            <a:r>
              <a:rPr lang="en-US" dirty="0" err="1"/>
              <a:t>nipis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2.bp.blogspot.com/-sKovqyOlahA/TkSmP_5QkZI/AAAAAAAAAFY/inlCRvAIyrQ/s320/IMG00727-20110810-1137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286000"/>
            <a:ext cx="3276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990600"/>
            <a:ext cx="8458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TURNING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yaitu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potongan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segi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lima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untuk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sayuran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seperti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potato, carrot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turnip. </a:t>
            </a:r>
            <a:endParaRPr kumimoji="0" lang="en-US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BASIC COOKING METHOD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DRY HEAT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5"/>
          </p:nvPr>
        </p:nvSpPr>
        <p:spPr/>
        <p:txBody>
          <a:bodyPr>
            <a:noAutofit/>
          </a:bodyPr>
          <a:lstStyle/>
          <a:p>
            <a:r>
              <a:rPr lang="en-US" sz="1800" b="1" i="1" dirty="0" smtClean="0"/>
              <a:t>Grill</a:t>
            </a:r>
          </a:p>
          <a:p>
            <a:r>
              <a:rPr lang="en-US" sz="1800" b="1" i="1" dirty="0" smtClean="0"/>
              <a:t>Griddle</a:t>
            </a:r>
          </a:p>
          <a:p>
            <a:r>
              <a:rPr lang="en-US" sz="1800" b="1" i="1" dirty="0" smtClean="0"/>
              <a:t>Roast</a:t>
            </a:r>
          </a:p>
          <a:p>
            <a:r>
              <a:rPr lang="en-US" sz="1800" b="1" i="1" dirty="0" smtClean="0"/>
              <a:t>Bake</a:t>
            </a:r>
          </a:p>
          <a:p>
            <a:r>
              <a:rPr lang="en-US" sz="1800" b="1" i="1" dirty="0" smtClean="0"/>
              <a:t>Sear</a:t>
            </a:r>
          </a:p>
          <a:p>
            <a:r>
              <a:rPr lang="en-US" sz="1800" b="1" i="1" dirty="0" smtClean="0"/>
              <a:t>Pan-fried</a:t>
            </a:r>
          </a:p>
          <a:p>
            <a:r>
              <a:rPr lang="en-US" sz="1800" b="1" i="1" dirty="0" smtClean="0"/>
              <a:t>Stir-fried</a:t>
            </a:r>
          </a:p>
          <a:p>
            <a:r>
              <a:rPr lang="en-US" sz="1800" b="1" i="1" dirty="0" smtClean="0"/>
              <a:t>Deep-fried</a:t>
            </a:r>
          </a:p>
          <a:p>
            <a:r>
              <a:rPr lang="en-US" sz="1800" b="1" i="1" dirty="0" err="1" smtClean="0"/>
              <a:t>Saute</a:t>
            </a:r>
            <a:endParaRPr lang="en-US" sz="1800" b="1" i="1" dirty="0" smtClean="0"/>
          </a:p>
          <a:p>
            <a:r>
              <a:rPr lang="en-US" sz="1800" b="1" i="1" dirty="0" smtClean="0"/>
              <a:t>Broiling</a:t>
            </a:r>
          </a:p>
          <a:p>
            <a:endParaRPr lang="en-US" sz="1800" b="1" i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MOIST HEAT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sz="1800" b="1" i="1" dirty="0" smtClean="0"/>
              <a:t>Steam</a:t>
            </a:r>
          </a:p>
          <a:p>
            <a:r>
              <a:rPr lang="en-US" sz="1800" b="1" i="1" dirty="0" smtClean="0"/>
              <a:t>Boil</a:t>
            </a:r>
          </a:p>
          <a:p>
            <a:r>
              <a:rPr lang="en-US" sz="1800" b="1" i="1" dirty="0" smtClean="0"/>
              <a:t>Blanch</a:t>
            </a:r>
          </a:p>
          <a:p>
            <a:r>
              <a:rPr lang="en-US" sz="1800" b="1" i="1" dirty="0" smtClean="0"/>
              <a:t>Poach</a:t>
            </a:r>
          </a:p>
          <a:p>
            <a:r>
              <a:rPr lang="en-US" sz="1800" b="1" i="1" dirty="0" smtClean="0"/>
              <a:t>Stew</a:t>
            </a:r>
          </a:p>
          <a:p>
            <a:r>
              <a:rPr lang="en-US" sz="1800" b="1" i="1" dirty="0" smtClean="0"/>
              <a:t>Braise</a:t>
            </a:r>
          </a:p>
          <a:p>
            <a:r>
              <a:rPr lang="en-US" sz="1800" b="1" i="1" dirty="0" smtClean="0"/>
              <a:t>Simmer</a:t>
            </a:r>
          </a:p>
          <a:p>
            <a:endParaRPr lang="en-US" b="1" i="1" dirty="0" smtClean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just"/>
            <a:r>
              <a:rPr lang="en-US" dirty="0" smtClean="0">
                <a:solidFill>
                  <a:schemeClr val="tx1"/>
                </a:solidFill>
              </a:rPr>
              <a:t>COMBINATION</a:t>
            </a:r>
          </a:p>
          <a:p>
            <a:pPr algn="just"/>
            <a:r>
              <a:rPr lang="en-US" dirty="0" err="1" smtClean="0"/>
              <a:t>mbination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 sz="1800" b="1" i="1" dirty="0" smtClean="0"/>
              <a:t>Cooking combination both dry heat and moist heat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881987"/>
            <a:ext cx="1600200" cy="16073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0" y="3951347"/>
            <a:ext cx="1607344" cy="160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523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411</TotalTime>
  <Words>252</Words>
  <Application>Microsoft Office PowerPoint</Application>
  <PresentationFormat>On-screen Show (4:3)</PresentationFormat>
  <Paragraphs>62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 Black</vt:lpstr>
      <vt:lpstr>Calibri</vt:lpstr>
      <vt:lpstr>Constantia</vt:lpstr>
      <vt:lpstr>inherit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BASIC COOKING METHOD</vt:lpstr>
      <vt:lpstr>     Dry heat  cooking refers to any cooking technique where the heat is transferred to the food item without using extra moisture. This method typically involves high temperatures—300 F or hotter.  </vt:lpstr>
      <vt:lpstr>Moist-heat cooking methods  commonly mostly use water, liquid or steam to transfer heat to food. </vt:lpstr>
      <vt:lpstr>Combination Cooking involves both dry- and moist-heat cooking. Braising, stewing and pot-roasting are all combination cooking methods which are excellent for cooking tougher (but often tastier) cuts of meats. </vt:lpstr>
      <vt:lpstr>PowerPoint Presentation</vt:lpstr>
      <vt:lpstr>PowerPoint Presentation</vt:lpstr>
      <vt:lpstr>THANK YOU  AND  GOOD LUCK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Jacko</dc:creator>
  <cp:lastModifiedBy>JACKO</cp:lastModifiedBy>
  <cp:revision>21</cp:revision>
  <dcterms:created xsi:type="dcterms:W3CDTF">2018-08-21T02:54:09Z</dcterms:created>
  <dcterms:modified xsi:type="dcterms:W3CDTF">2020-01-13T03:40:13Z</dcterms:modified>
</cp:coreProperties>
</file>