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1/16/2020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1/16/2020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1/16/2020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1/16/2020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1/16/2020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1/16/2020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1/16/2020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1/16/2020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1/16/2020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1/16/2020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48A87A34-81AB-432B-8DAE-1953F412C126}" type="datetimeFigureOut">
              <a:rPr lang="en-US" dirty="0"/>
              <a:pPr/>
              <a:t>1/16/2020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1/16/2020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F09046-F998-4793-863C-3A9D8C3C3A2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PEDOMAN PENULISAN TUGAS AKHIR</a:t>
            </a:r>
            <a:endParaRPr lang="en-ID" b="1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530FE54-8549-4125-8305-CD6FBECE303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MIRATIA AFRIANI S.ST., MH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3700460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7F4381-2521-4480-9FEE-FF447D929D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PENGERTIAN DAN TUJUAN</a:t>
            </a:r>
            <a:endParaRPr lang="en-ID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5DB494-89F3-4C2A-BE0C-BA81C88D8E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PENGERTIAN </a:t>
            </a:r>
          </a:p>
          <a:p>
            <a:pPr marL="0" indent="0">
              <a:buNone/>
            </a:pPr>
            <a:r>
              <a:rPr lang="en-US" dirty="0" err="1"/>
              <a:t>Setiap</a:t>
            </a:r>
            <a:r>
              <a:rPr lang="en-US" dirty="0"/>
              <a:t> </a:t>
            </a:r>
            <a:r>
              <a:rPr lang="en-US" dirty="0" err="1"/>
              <a:t>mahasiswa</a:t>
            </a:r>
            <a:r>
              <a:rPr lang="en-US" dirty="0"/>
              <a:t> yang </a:t>
            </a:r>
            <a:r>
              <a:rPr lang="en-US" dirty="0" err="1"/>
              <a:t>akan</a:t>
            </a:r>
            <a:r>
              <a:rPr lang="en-US" dirty="0"/>
              <a:t> </a:t>
            </a:r>
            <a:r>
              <a:rPr lang="en-US" dirty="0" err="1"/>
              <a:t>menyelesaikan</a:t>
            </a:r>
            <a:r>
              <a:rPr lang="en-US" dirty="0"/>
              <a:t> </a:t>
            </a:r>
            <a:r>
              <a:rPr lang="en-US" dirty="0" err="1"/>
              <a:t>studinya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program </a:t>
            </a:r>
            <a:r>
              <a:rPr lang="en-US" dirty="0" err="1"/>
              <a:t>sarjana</a:t>
            </a:r>
            <a:r>
              <a:rPr lang="en-US" dirty="0"/>
              <a:t> </a:t>
            </a:r>
            <a:r>
              <a:rPr lang="en-US" dirty="0" err="1"/>
              <a:t>ataupun</a:t>
            </a:r>
            <a:r>
              <a:rPr lang="en-US" dirty="0"/>
              <a:t> diploma </a:t>
            </a:r>
            <a:r>
              <a:rPr lang="en-US" dirty="0" err="1"/>
              <a:t>diwajibkan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menyusun</a:t>
            </a:r>
            <a:r>
              <a:rPr lang="en-US" dirty="0"/>
              <a:t> </a:t>
            </a:r>
            <a:r>
              <a:rPr lang="en-US" dirty="0" err="1"/>
              <a:t>suatu</a:t>
            </a:r>
            <a:r>
              <a:rPr lang="en-US" dirty="0"/>
              <a:t> </a:t>
            </a:r>
            <a:r>
              <a:rPr lang="en-US" dirty="0" err="1"/>
              <a:t>karya</a:t>
            </a:r>
            <a:r>
              <a:rPr lang="en-US" dirty="0"/>
              <a:t> </a:t>
            </a:r>
            <a:r>
              <a:rPr lang="en-US" dirty="0" err="1"/>
              <a:t>tulis</a:t>
            </a:r>
            <a:r>
              <a:rPr lang="en-US" dirty="0"/>
              <a:t> </a:t>
            </a:r>
            <a:r>
              <a:rPr lang="en-US" dirty="0" err="1"/>
              <a:t>ilmiah</a:t>
            </a:r>
            <a:r>
              <a:rPr lang="en-US" dirty="0"/>
              <a:t> yang </a:t>
            </a:r>
            <a:r>
              <a:rPr lang="en-US" dirty="0" err="1"/>
              <a:t>disebut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Tugas</a:t>
            </a:r>
            <a:r>
              <a:rPr lang="en-US" dirty="0"/>
              <a:t> </a:t>
            </a:r>
            <a:r>
              <a:rPr lang="en-US" dirty="0" err="1"/>
              <a:t>Akhir</a:t>
            </a:r>
            <a:r>
              <a:rPr lang="en-US" dirty="0"/>
              <a:t>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/>
              <a:t>proyek</a:t>
            </a:r>
            <a:r>
              <a:rPr lang="en-US" dirty="0"/>
              <a:t> </a:t>
            </a:r>
            <a:r>
              <a:rPr lang="en-US" dirty="0" err="1"/>
              <a:t>akhir</a:t>
            </a:r>
            <a:r>
              <a:rPr lang="en-US" dirty="0"/>
              <a:t>, </a:t>
            </a:r>
            <a:r>
              <a:rPr lang="en-US" dirty="0" err="1"/>
              <a:t>setelah</a:t>
            </a:r>
            <a:r>
              <a:rPr lang="en-US" dirty="0"/>
              <a:t> yang </a:t>
            </a:r>
            <a:r>
              <a:rPr lang="en-US" dirty="0" err="1"/>
              <a:t>bersangkutan</a:t>
            </a:r>
            <a:r>
              <a:rPr lang="en-US" dirty="0"/>
              <a:t> </a:t>
            </a:r>
            <a:r>
              <a:rPr lang="en-US" dirty="0" err="1"/>
              <a:t>memenuhi</a:t>
            </a:r>
            <a:r>
              <a:rPr lang="en-US" dirty="0"/>
              <a:t> </a:t>
            </a:r>
            <a:r>
              <a:rPr lang="en-US" dirty="0" err="1"/>
              <a:t>persyaratan</a:t>
            </a:r>
            <a:r>
              <a:rPr lang="en-US" dirty="0"/>
              <a:t> </a:t>
            </a:r>
            <a:r>
              <a:rPr lang="en-US" dirty="0" err="1"/>
              <a:t>tertentu</a:t>
            </a:r>
            <a:r>
              <a:rPr lang="en-US" dirty="0"/>
              <a:t>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7212432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73F740-4537-451E-A42F-4D2E3E79BD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1579" y="618989"/>
            <a:ext cx="9603275" cy="1049235"/>
          </a:xfrm>
        </p:spPr>
        <p:txBody>
          <a:bodyPr/>
          <a:lstStyle/>
          <a:p>
            <a:r>
              <a:rPr lang="en-US" b="1" dirty="0"/>
              <a:t>CIRI-CIRI TUGAS AKHIR </a:t>
            </a:r>
            <a:endParaRPr lang="en-ID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ECE564-A54F-41FB-9C9F-E173B5323D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51579" y="2015732"/>
            <a:ext cx="9603275" cy="4037749"/>
          </a:xfrm>
        </p:spPr>
        <p:txBody>
          <a:bodyPr>
            <a:normAutofit fontScale="92500" lnSpcReduction="10000"/>
          </a:bodyPr>
          <a:lstStyle/>
          <a:p>
            <a:r>
              <a:rPr lang="en-US" dirty="0" err="1"/>
              <a:t>Mempunyai</a:t>
            </a:r>
            <a:r>
              <a:rPr lang="en-US" dirty="0"/>
              <a:t> </a:t>
            </a:r>
            <a:r>
              <a:rPr lang="en-US" dirty="0" err="1"/>
              <a:t>perumusan</a:t>
            </a:r>
            <a:r>
              <a:rPr lang="en-US" dirty="0"/>
              <a:t> </a:t>
            </a:r>
            <a:r>
              <a:rPr lang="en-US" dirty="0" err="1"/>
              <a:t>masalah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penelitian</a:t>
            </a:r>
            <a:r>
              <a:rPr lang="en-US" dirty="0"/>
              <a:t>, dan ide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perancangan</a:t>
            </a:r>
            <a:r>
              <a:rPr lang="en-US" dirty="0"/>
              <a:t> </a:t>
            </a:r>
          </a:p>
          <a:p>
            <a:r>
              <a:rPr lang="en-US" dirty="0" err="1"/>
              <a:t>Judul</a:t>
            </a:r>
            <a:r>
              <a:rPr lang="en-US" dirty="0"/>
              <a:t> </a:t>
            </a:r>
            <a:r>
              <a:rPr lang="en-US" dirty="0" err="1"/>
              <a:t>tugas</a:t>
            </a:r>
            <a:r>
              <a:rPr lang="en-US" dirty="0"/>
              <a:t> </a:t>
            </a:r>
            <a:r>
              <a:rPr lang="en-US" dirty="0" err="1"/>
              <a:t>Akhir</a:t>
            </a:r>
            <a:r>
              <a:rPr lang="en-US" dirty="0"/>
              <a:t> </a:t>
            </a:r>
            <a:r>
              <a:rPr lang="en-US" dirty="0" err="1"/>
              <a:t>dipilih</a:t>
            </a:r>
            <a:r>
              <a:rPr lang="en-US" dirty="0"/>
              <a:t> </a:t>
            </a:r>
            <a:r>
              <a:rPr lang="en-US" dirty="0" err="1"/>
              <a:t>sendiri</a:t>
            </a:r>
            <a:r>
              <a:rPr lang="en-US" dirty="0"/>
              <a:t> oleh </a:t>
            </a:r>
            <a:r>
              <a:rPr lang="en-US" dirty="0" err="1"/>
              <a:t>mahasiswa</a:t>
            </a:r>
            <a:r>
              <a:rPr lang="en-US" dirty="0"/>
              <a:t>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/>
              <a:t>dibantu</a:t>
            </a:r>
            <a:r>
              <a:rPr lang="en-US" dirty="0"/>
              <a:t>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/>
              <a:t>ditentukan</a:t>
            </a:r>
            <a:r>
              <a:rPr lang="en-US" dirty="0"/>
              <a:t> oleh </a:t>
            </a:r>
            <a:r>
              <a:rPr lang="en-US" dirty="0" err="1"/>
              <a:t>dosen</a:t>
            </a:r>
            <a:r>
              <a:rPr lang="en-US" dirty="0"/>
              <a:t> </a:t>
            </a:r>
            <a:r>
              <a:rPr lang="en-US" dirty="0" err="1"/>
              <a:t>pembimbing</a:t>
            </a:r>
            <a:endParaRPr lang="en-US" dirty="0"/>
          </a:p>
          <a:p>
            <a:r>
              <a:rPr lang="en-US" dirty="0" err="1"/>
              <a:t>Didasarkan</a:t>
            </a:r>
            <a:r>
              <a:rPr lang="en-US" dirty="0"/>
              <a:t> pada </a:t>
            </a:r>
            <a:r>
              <a:rPr lang="en-US" dirty="0" err="1"/>
              <a:t>observasi</a:t>
            </a:r>
            <a:r>
              <a:rPr lang="en-US" dirty="0"/>
              <a:t> </a:t>
            </a:r>
            <a:r>
              <a:rPr lang="en-US" dirty="0" err="1"/>
              <a:t>laboratorium</a:t>
            </a:r>
            <a:r>
              <a:rPr lang="en-US" dirty="0"/>
              <a:t>/</a:t>
            </a:r>
            <a:r>
              <a:rPr lang="en-US" dirty="0" err="1"/>
              <a:t>lapangan</a:t>
            </a:r>
            <a:r>
              <a:rPr lang="en-US" dirty="0"/>
              <a:t> (data primer) dan </a:t>
            </a:r>
            <a:r>
              <a:rPr lang="en-US" dirty="0" err="1"/>
              <a:t>analisis</a:t>
            </a:r>
            <a:r>
              <a:rPr lang="en-US" dirty="0"/>
              <a:t> data </a:t>
            </a:r>
            <a:r>
              <a:rPr lang="en-US" dirty="0" err="1"/>
              <a:t>sekunder</a:t>
            </a:r>
            <a:endParaRPr lang="en-US" dirty="0"/>
          </a:p>
          <a:p>
            <a:r>
              <a:rPr lang="en-US" dirty="0" err="1"/>
              <a:t>Harus</a:t>
            </a:r>
            <a:r>
              <a:rPr lang="en-US" dirty="0"/>
              <a:t> </a:t>
            </a:r>
            <a:r>
              <a:rPr lang="en-US" dirty="0" err="1"/>
              <a:t>ada</a:t>
            </a:r>
            <a:r>
              <a:rPr lang="en-US" dirty="0"/>
              <a:t> </a:t>
            </a:r>
            <a:r>
              <a:rPr lang="en-US" dirty="0" err="1"/>
              <a:t>ketertiban</a:t>
            </a:r>
            <a:r>
              <a:rPr lang="en-US" dirty="0"/>
              <a:t> METODELOGI PENELITIAN </a:t>
            </a:r>
            <a:endParaRPr lang="en-ID" dirty="0"/>
          </a:p>
          <a:p>
            <a:r>
              <a:rPr lang="en-ID" dirty="0" err="1"/>
              <a:t>Selalu</a:t>
            </a:r>
            <a:r>
              <a:rPr lang="en-ID" dirty="0"/>
              <a:t> </a:t>
            </a:r>
            <a:r>
              <a:rPr lang="en-ID" dirty="0" err="1"/>
              <a:t>bimbingan</a:t>
            </a:r>
            <a:r>
              <a:rPr lang="en-ID" dirty="0"/>
              <a:t> </a:t>
            </a:r>
            <a:r>
              <a:rPr lang="en-ID" dirty="0" err="1"/>
              <a:t>berkala</a:t>
            </a:r>
            <a:r>
              <a:rPr lang="en-ID" dirty="0"/>
              <a:t> </a:t>
            </a:r>
            <a:r>
              <a:rPr lang="en-ID" dirty="0" err="1"/>
              <a:t>kepada</a:t>
            </a:r>
            <a:r>
              <a:rPr lang="en-ID" dirty="0"/>
              <a:t> </a:t>
            </a:r>
            <a:r>
              <a:rPr lang="en-ID" dirty="0" err="1"/>
              <a:t>dosen</a:t>
            </a:r>
            <a:r>
              <a:rPr lang="en-ID" dirty="0"/>
              <a:t> </a:t>
            </a:r>
            <a:r>
              <a:rPr lang="en-ID" dirty="0" err="1"/>
              <a:t>pembimbing</a:t>
            </a:r>
            <a:endParaRPr lang="en-ID" dirty="0"/>
          </a:p>
          <a:p>
            <a:r>
              <a:rPr lang="en-ID" dirty="0" err="1"/>
              <a:t>Harus</a:t>
            </a:r>
            <a:r>
              <a:rPr lang="en-ID" dirty="0"/>
              <a:t> </a:t>
            </a:r>
            <a:r>
              <a:rPr lang="en-ID" dirty="0" err="1"/>
              <a:t>cermat</a:t>
            </a:r>
            <a:r>
              <a:rPr lang="en-ID" dirty="0"/>
              <a:t> </a:t>
            </a:r>
            <a:r>
              <a:rPr lang="en-ID" dirty="0" err="1"/>
              <a:t>dalam</a:t>
            </a:r>
            <a:r>
              <a:rPr lang="en-ID" dirty="0"/>
              <a:t> </a:t>
            </a:r>
            <a:r>
              <a:rPr lang="en-ID" dirty="0" err="1"/>
              <a:t>sajian</a:t>
            </a:r>
            <a:r>
              <a:rPr lang="en-ID" dirty="0"/>
              <a:t> (TATA TULIS KARYA ILMIAH)</a:t>
            </a:r>
          </a:p>
          <a:p>
            <a:r>
              <a:rPr lang="en-ID" dirty="0"/>
              <a:t>DI PRESENTASIKAN DALAM FORUM SEMINAR</a:t>
            </a:r>
          </a:p>
          <a:p>
            <a:r>
              <a:rPr lang="en-ID" dirty="0"/>
              <a:t>DIPERTAHANKAN DALAM UJIAN LISAN DIDEPAN TIM DOSEN PENGUJI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70697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786B60-9136-478E-8D54-972DC900E7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TUJUAN </a:t>
            </a:r>
            <a:endParaRPr lang="en-ID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5FB455-163B-4CE3-A67A-67074B9840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51579" y="2015731"/>
            <a:ext cx="9773012" cy="4037749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b="1" dirty="0" err="1"/>
              <a:t>Dengan</a:t>
            </a:r>
            <a:r>
              <a:rPr lang="en-US" b="1" dirty="0"/>
              <a:t> </a:t>
            </a:r>
            <a:r>
              <a:rPr lang="en-US" b="1" dirty="0" err="1"/>
              <a:t>meyusun</a:t>
            </a:r>
            <a:r>
              <a:rPr lang="en-US" b="1" dirty="0"/>
              <a:t> </a:t>
            </a:r>
            <a:r>
              <a:rPr lang="en-US" b="1" dirty="0" err="1"/>
              <a:t>tugas</a:t>
            </a:r>
            <a:r>
              <a:rPr lang="en-US" b="1" dirty="0"/>
              <a:t> </a:t>
            </a:r>
            <a:r>
              <a:rPr lang="en-US" b="1" dirty="0" err="1"/>
              <a:t>akhir</a:t>
            </a:r>
            <a:r>
              <a:rPr lang="en-US" b="1" dirty="0"/>
              <a:t> </a:t>
            </a:r>
            <a:r>
              <a:rPr lang="en-US" b="1" dirty="0" err="1"/>
              <a:t>diharapkan</a:t>
            </a:r>
            <a:r>
              <a:rPr lang="en-US" b="1" dirty="0"/>
              <a:t> </a:t>
            </a:r>
            <a:r>
              <a:rPr lang="en-US" b="1" dirty="0" err="1"/>
              <a:t>mahasiswa</a:t>
            </a:r>
            <a:r>
              <a:rPr lang="en-US" b="1" dirty="0"/>
              <a:t> </a:t>
            </a:r>
            <a:r>
              <a:rPr lang="en-US" b="1" dirty="0" err="1"/>
              <a:t>mampu</a:t>
            </a:r>
            <a:r>
              <a:rPr lang="en-US" b="1" dirty="0"/>
              <a:t>:</a:t>
            </a:r>
          </a:p>
          <a:p>
            <a:r>
              <a:rPr lang="en-US" dirty="0" err="1"/>
              <a:t>Merangkum</a:t>
            </a:r>
            <a:r>
              <a:rPr lang="en-US" dirty="0"/>
              <a:t>;</a:t>
            </a:r>
          </a:p>
          <a:p>
            <a:r>
              <a:rPr lang="en-US" dirty="0" err="1"/>
              <a:t>Mengaplikasikan</a:t>
            </a:r>
            <a:r>
              <a:rPr lang="en-US" dirty="0"/>
              <a:t>;</a:t>
            </a:r>
          </a:p>
          <a:p>
            <a:r>
              <a:rPr lang="en-US" dirty="0" err="1"/>
              <a:t>Menuangkan</a:t>
            </a:r>
            <a:r>
              <a:rPr lang="en-US" dirty="0"/>
              <a:t>;</a:t>
            </a:r>
          </a:p>
          <a:p>
            <a:r>
              <a:rPr lang="en-US" dirty="0" err="1"/>
              <a:t>Memecahkan</a:t>
            </a:r>
            <a:r>
              <a:rPr lang="en-US" dirty="0"/>
              <a:t> </a:t>
            </a:r>
            <a:r>
              <a:rPr lang="en-US" dirty="0" err="1"/>
              <a:t>sebuah</a:t>
            </a:r>
            <a:r>
              <a:rPr lang="en-US" dirty="0"/>
              <a:t> </a:t>
            </a:r>
            <a:r>
              <a:rPr lang="en-US" dirty="0" err="1"/>
              <a:t>masalah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pengetahuan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keterampilan</a:t>
            </a:r>
            <a:r>
              <a:rPr lang="en-US" dirty="0"/>
              <a:t> dan ide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bidang</a:t>
            </a:r>
            <a:r>
              <a:rPr lang="en-US" dirty="0"/>
              <a:t> </a:t>
            </a:r>
            <a:r>
              <a:rPr lang="en-US" dirty="0" err="1"/>
              <a:t>keahlian</a:t>
            </a:r>
            <a:r>
              <a:rPr lang="en-US" dirty="0"/>
              <a:t> </a:t>
            </a:r>
            <a:r>
              <a:rPr lang="en-US" dirty="0" err="1"/>
              <a:t>tertentu</a:t>
            </a:r>
            <a:r>
              <a:rPr lang="en-US" dirty="0"/>
              <a:t>; </a:t>
            </a:r>
          </a:p>
          <a:p>
            <a:r>
              <a:rPr lang="en-US" dirty="0" err="1"/>
              <a:t>Sistematis</a:t>
            </a:r>
            <a:r>
              <a:rPr lang="en-US" dirty="0"/>
              <a:t>;</a:t>
            </a:r>
          </a:p>
          <a:p>
            <a:r>
              <a:rPr lang="en-US" dirty="0" err="1"/>
              <a:t>Logis</a:t>
            </a:r>
            <a:r>
              <a:rPr lang="en-US" dirty="0"/>
              <a:t>;</a:t>
            </a:r>
          </a:p>
          <a:p>
            <a:r>
              <a:rPr lang="en-US" dirty="0" err="1"/>
              <a:t>Kritis</a:t>
            </a:r>
            <a:r>
              <a:rPr lang="en-US" dirty="0"/>
              <a:t>;</a:t>
            </a:r>
          </a:p>
          <a:p>
            <a:r>
              <a:rPr lang="en-US" dirty="0" err="1"/>
              <a:t>Didukukung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data/</a:t>
            </a:r>
            <a:r>
              <a:rPr lang="en-US" dirty="0" err="1"/>
              <a:t>informasi</a:t>
            </a:r>
            <a:r>
              <a:rPr lang="en-US" dirty="0"/>
              <a:t> dan </a:t>
            </a:r>
            <a:r>
              <a:rPr lang="en-US" dirty="0" err="1"/>
              <a:t>analisis</a:t>
            </a:r>
            <a:r>
              <a:rPr lang="en-US" dirty="0"/>
              <a:t> yang </a:t>
            </a:r>
            <a:r>
              <a:rPr lang="en-US" dirty="0" err="1"/>
              <a:t>tepat</a:t>
            </a:r>
            <a:r>
              <a:rPr lang="en-US" dirty="0"/>
              <a:t>;</a:t>
            </a:r>
          </a:p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833169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B4DA5B-CA81-4AEA-B197-82D3FCE47F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LANJUTAN</a:t>
            </a:r>
            <a:endParaRPr lang="en-ID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808FAB-ADF4-4DCE-97D4-95F1113031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51579" y="2015732"/>
            <a:ext cx="9733256" cy="3801972"/>
          </a:xfrm>
        </p:spPr>
        <p:txBody>
          <a:bodyPr/>
          <a:lstStyle/>
          <a:p>
            <a:r>
              <a:rPr lang="en-US" dirty="0" err="1"/>
              <a:t>Mampu</a:t>
            </a:r>
            <a:r>
              <a:rPr lang="en-US" dirty="0"/>
              <a:t> </a:t>
            </a:r>
            <a:r>
              <a:rPr lang="en-US" dirty="0" err="1"/>
              <a:t>membentuk</a:t>
            </a:r>
            <a:r>
              <a:rPr lang="en-US" dirty="0"/>
              <a:t> </a:t>
            </a:r>
            <a:r>
              <a:rPr lang="en-US" dirty="0" err="1"/>
              <a:t>sikap</a:t>
            </a:r>
            <a:r>
              <a:rPr lang="en-US" dirty="0"/>
              <a:t> mental </a:t>
            </a:r>
            <a:r>
              <a:rPr lang="en-US" dirty="0" err="1"/>
              <a:t>ilmiah</a:t>
            </a:r>
            <a:r>
              <a:rPr lang="en-US" dirty="0"/>
              <a:t>;</a:t>
            </a:r>
          </a:p>
          <a:p>
            <a:r>
              <a:rPr lang="en-US" dirty="0" err="1"/>
              <a:t>Mampu</a:t>
            </a:r>
            <a:r>
              <a:rPr lang="en-US" dirty="0"/>
              <a:t> </a:t>
            </a:r>
            <a:r>
              <a:rPr lang="en-US" dirty="0" err="1"/>
              <a:t>mengidentifikasi</a:t>
            </a:r>
            <a:r>
              <a:rPr lang="en-US" dirty="0"/>
              <a:t> dan </a:t>
            </a:r>
            <a:r>
              <a:rPr lang="en-US" dirty="0" err="1"/>
              <a:t>merumuskan</a:t>
            </a:r>
            <a:r>
              <a:rPr lang="en-US" dirty="0"/>
              <a:t> </a:t>
            </a:r>
            <a:r>
              <a:rPr lang="en-US" dirty="0" err="1"/>
              <a:t>masalah</a:t>
            </a:r>
            <a:r>
              <a:rPr lang="en-US" dirty="0"/>
              <a:t> </a:t>
            </a:r>
            <a:r>
              <a:rPr lang="en-US" dirty="0" err="1"/>
              <a:t>penelitian</a:t>
            </a:r>
            <a:r>
              <a:rPr lang="en-US" dirty="0"/>
              <a:t>/</a:t>
            </a:r>
            <a:r>
              <a:rPr lang="en-US" dirty="0" err="1"/>
              <a:t>perancangan</a:t>
            </a:r>
            <a:r>
              <a:rPr lang="en-US" dirty="0"/>
              <a:t> yang </a:t>
            </a:r>
            <a:r>
              <a:rPr lang="en-US" dirty="0" err="1"/>
              <a:t>berdasarkan</a:t>
            </a:r>
            <a:r>
              <a:rPr lang="en-US" dirty="0"/>
              <a:t> </a:t>
            </a:r>
            <a:r>
              <a:rPr lang="en-US" dirty="0" err="1"/>
              <a:t>rasional</a:t>
            </a:r>
            <a:r>
              <a:rPr lang="en-US" dirty="0"/>
              <a:t> </a:t>
            </a:r>
            <a:r>
              <a:rPr lang="en-US" dirty="0" err="1"/>
              <a:t>tertentu</a:t>
            </a:r>
            <a:r>
              <a:rPr lang="en-US" dirty="0"/>
              <a:t> yang </a:t>
            </a:r>
            <a:r>
              <a:rPr lang="en-US" dirty="0" err="1"/>
              <a:t>dinilai</a:t>
            </a:r>
            <a:r>
              <a:rPr lang="en-US" dirty="0"/>
              <a:t> </a:t>
            </a:r>
            <a:r>
              <a:rPr lang="en-US" dirty="0" err="1"/>
              <a:t>penting</a:t>
            </a:r>
            <a:r>
              <a:rPr lang="en-US" dirty="0"/>
              <a:t> dan </a:t>
            </a:r>
            <a:r>
              <a:rPr lang="en-US" dirty="0" err="1"/>
              <a:t>bermanfaat</a:t>
            </a:r>
            <a:r>
              <a:rPr lang="en-US" dirty="0"/>
              <a:t>;</a:t>
            </a:r>
          </a:p>
          <a:p>
            <a:r>
              <a:rPr lang="en-US" dirty="0" err="1"/>
              <a:t>Mampu</a:t>
            </a:r>
            <a:r>
              <a:rPr lang="en-US" dirty="0"/>
              <a:t> </a:t>
            </a:r>
            <a:r>
              <a:rPr lang="en-US" dirty="0" err="1"/>
              <a:t>melaksanakan</a:t>
            </a:r>
            <a:r>
              <a:rPr lang="en-US" dirty="0"/>
              <a:t> </a:t>
            </a:r>
            <a:r>
              <a:rPr lang="en-US" dirty="0" err="1"/>
              <a:t>penelitian</a:t>
            </a:r>
            <a:r>
              <a:rPr lang="en-US" dirty="0"/>
              <a:t>, </a:t>
            </a:r>
            <a:r>
              <a:rPr lang="en-US" dirty="0" err="1"/>
              <a:t>mulai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penyusunan</a:t>
            </a:r>
            <a:r>
              <a:rPr lang="en-US" dirty="0"/>
              <a:t>, </a:t>
            </a:r>
            <a:r>
              <a:rPr lang="en-US" dirty="0" err="1"/>
              <a:t>pelaksanaan</a:t>
            </a:r>
            <a:r>
              <a:rPr lang="en-US" dirty="0"/>
              <a:t> dan </a:t>
            </a:r>
            <a:r>
              <a:rPr lang="en-US" dirty="0" err="1"/>
              <a:t>pelaporan</a:t>
            </a:r>
            <a:r>
              <a:rPr lang="en-US" dirty="0"/>
              <a:t>;</a:t>
            </a:r>
          </a:p>
          <a:p>
            <a:r>
              <a:rPr lang="en-US" dirty="0" err="1"/>
              <a:t>Mampu</a:t>
            </a:r>
            <a:r>
              <a:rPr lang="en-US" dirty="0"/>
              <a:t> </a:t>
            </a:r>
            <a:r>
              <a:rPr lang="en-US" dirty="0" err="1"/>
              <a:t>melakukan</a:t>
            </a:r>
            <a:r>
              <a:rPr lang="en-US" dirty="0"/>
              <a:t> </a:t>
            </a:r>
            <a:r>
              <a:rPr lang="en-US" dirty="0" err="1"/>
              <a:t>kajian</a:t>
            </a:r>
            <a:r>
              <a:rPr lang="en-US" dirty="0"/>
              <a:t> </a:t>
            </a:r>
            <a:r>
              <a:rPr lang="en-US" dirty="0" err="1"/>
              <a:t>secara</a:t>
            </a:r>
            <a:r>
              <a:rPr lang="en-US" dirty="0"/>
              <a:t> </a:t>
            </a:r>
            <a:r>
              <a:rPr lang="en-US" dirty="0" err="1"/>
              <a:t>kuantitatif</a:t>
            </a:r>
            <a:r>
              <a:rPr lang="en-US" dirty="0"/>
              <a:t>, </a:t>
            </a:r>
            <a:r>
              <a:rPr lang="en-US" dirty="0" err="1"/>
              <a:t>kualitatif</a:t>
            </a:r>
            <a:r>
              <a:rPr lang="en-US" dirty="0"/>
              <a:t>, experiment </a:t>
            </a:r>
            <a:r>
              <a:rPr lang="en-US" dirty="0" err="1"/>
              <a:t>serta</a:t>
            </a:r>
            <a:r>
              <a:rPr lang="en-US" dirty="0"/>
              <a:t> </a:t>
            </a:r>
            <a:r>
              <a:rPr lang="en-US" dirty="0" err="1"/>
              <a:t>menyusun</a:t>
            </a:r>
            <a:r>
              <a:rPr lang="en-US" dirty="0"/>
              <a:t> </a:t>
            </a:r>
            <a:r>
              <a:rPr lang="en-US" dirty="0" err="1"/>
              <a:t>kesimpulan</a:t>
            </a:r>
            <a:r>
              <a:rPr lang="en-US" dirty="0"/>
              <a:t> yang </a:t>
            </a:r>
            <a:r>
              <a:rPr lang="en-US" dirty="0" err="1"/>
              <a:t>jelas</a:t>
            </a:r>
            <a:r>
              <a:rPr lang="en-US" dirty="0"/>
              <a:t>;</a:t>
            </a:r>
          </a:p>
          <a:p>
            <a:r>
              <a:rPr lang="en-US" dirty="0" err="1"/>
              <a:t>Mampu</a:t>
            </a:r>
            <a:r>
              <a:rPr lang="en-US" dirty="0"/>
              <a:t> </a:t>
            </a:r>
            <a:r>
              <a:rPr lang="en-US" dirty="0" err="1"/>
              <a:t>mempresentasikan</a:t>
            </a:r>
            <a:r>
              <a:rPr lang="en-US" dirty="0"/>
              <a:t> </a:t>
            </a:r>
            <a:r>
              <a:rPr lang="en-US" dirty="0" err="1"/>
              <a:t>dihadapan</a:t>
            </a:r>
            <a:r>
              <a:rPr lang="en-US" dirty="0"/>
              <a:t> </a:t>
            </a:r>
            <a:r>
              <a:rPr lang="en-US" dirty="0" err="1"/>
              <a:t>dosen</a:t>
            </a:r>
            <a:r>
              <a:rPr lang="en-US" dirty="0"/>
              <a:t> </a:t>
            </a:r>
            <a:r>
              <a:rPr lang="en-US" dirty="0" err="1"/>
              <a:t>penguji</a:t>
            </a:r>
            <a:r>
              <a:rPr lang="en-US" dirty="0"/>
              <a:t>;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2790402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6C7812-B2C2-4B52-93D6-196769CD75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BENTUK TUGAS AKHIR</a:t>
            </a:r>
            <a:endParaRPr lang="en-ID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A13F9-3E04-4B2F-8B05-B1B67C071B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PENELITIAN ATAU PERANCANGAN YANG TERDIRI ATAS:</a:t>
            </a:r>
          </a:p>
          <a:p>
            <a:pPr marL="0" indent="0">
              <a:buNone/>
            </a:pPr>
            <a:r>
              <a:rPr lang="en-US" dirty="0"/>
              <a:t>Proposal </a:t>
            </a:r>
            <a:r>
              <a:rPr lang="en-US" dirty="0" err="1"/>
              <a:t>tugas</a:t>
            </a:r>
            <a:r>
              <a:rPr lang="en-US" dirty="0"/>
              <a:t> </a:t>
            </a:r>
            <a:r>
              <a:rPr lang="en-US" dirty="0" err="1"/>
              <a:t>akhir</a:t>
            </a:r>
            <a:endParaRPr lang="en-US" dirty="0"/>
          </a:p>
          <a:p>
            <a:pPr marL="0" indent="0">
              <a:buNone/>
            </a:pPr>
            <a:r>
              <a:rPr lang="en-US" dirty="0" err="1"/>
              <a:t>Laporan</a:t>
            </a:r>
            <a:r>
              <a:rPr lang="en-US" dirty="0"/>
              <a:t> </a:t>
            </a:r>
            <a:r>
              <a:rPr lang="en-US" dirty="0" err="1"/>
              <a:t>tugas</a:t>
            </a:r>
            <a:r>
              <a:rPr lang="en-US" dirty="0"/>
              <a:t> </a:t>
            </a:r>
            <a:r>
              <a:rPr lang="en-US" dirty="0" err="1"/>
              <a:t>akhir</a:t>
            </a:r>
            <a:r>
              <a:rPr lang="en-US" dirty="0"/>
              <a:t>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5846134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2B49DD-2F86-41CF-9620-F72590A3A8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TUGAS AKHIR YANG BERUPA PENELITIAN </a:t>
            </a:r>
            <a:endParaRPr lang="en-ID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4BF91B-CD3D-405D-9D8F-90E3AAE680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TUGAS AKHIR YANGBERUPA PENLITIAN HARUS MENGANDUNG KEJELASAN TENTANG HAL-HAL YANG INGIN DISELIDIKI</a:t>
            </a:r>
          </a:p>
          <a:p>
            <a:r>
              <a:rPr lang="en-US" dirty="0"/>
              <a:t>a. </a:t>
            </a:r>
            <a:r>
              <a:rPr lang="en-US" dirty="0" err="1"/>
              <a:t>obyek</a:t>
            </a:r>
            <a:r>
              <a:rPr lang="en-US" dirty="0"/>
              <a:t> yang </a:t>
            </a:r>
            <a:r>
              <a:rPr lang="en-US" dirty="0" err="1"/>
              <a:t>akan</a:t>
            </a:r>
            <a:r>
              <a:rPr lang="en-US" dirty="0"/>
              <a:t> </a:t>
            </a:r>
            <a:r>
              <a:rPr lang="en-US" dirty="0" err="1"/>
              <a:t>diteliti</a:t>
            </a:r>
            <a:r>
              <a:rPr lang="en-US" dirty="0"/>
              <a:t> </a:t>
            </a:r>
          </a:p>
          <a:p>
            <a:r>
              <a:rPr lang="en-US" dirty="0"/>
              <a:t>b. </a:t>
            </a:r>
            <a:r>
              <a:rPr lang="en-US" dirty="0" err="1"/>
              <a:t>permasalahan</a:t>
            </a:r>
            <a:r>
              <a:rPr lang="en-US" dirty="0"/>
              <a:t> yang </a:t>
            </a:r>
            <a:r>
              <a:rPr lang="en-US" dirty="0" err="1"/>
              <a:t>akan</a:t>
            </a:r>
            <a:r>
              <a:rPr lang="en-US" dirty="0"/>
              <a:t> </a:t>
            </a:r>
            <a:r>
              <a:rPr lang="en-US" dirty="0" err="1"/>
              <a:t>dipecahkan</a:t>
            </a:r>
            <a:r>
              <a:rPr lang="en-US" dirty="0"/>
              <a:t> </a:t>
            </a:r>
          </a:p>
          <a:p>
            <a:r>
              <a:rPr lang="en-US" dirty="0"/>
              <a:t>c. </a:t>
            </a:r>
            <a:r>
              <a:rPr lang="en-US" dirty="0" err="1"/>
              <a:t>hipotesa</a:t>
            </a:r>
            <a:r>
              <a:rPr lang="en-US" dirty="0"/>
              <a:t> yang </a:t>
            </a:r>
            <a:r>
              <a:rPr lang="en-US" dirty="0" err="1"/>
              <a:t>ingin</a:t>
            </a:r>
            <a:r>
              <a:rPr lang="en-US" dirty="0"/>
              <a:t> </a:t>
            </a:r>
            <a:r>
              <a:rPr lang="en-US" dirty="0" err="1"/>
              <a:t>dibuktikan</a:t>
            </a:r>
            <a:r>
              <a:rPr lang="en-US" dirty="0"/>
              <a:t> /</a:t>
            </a:r>
            <a:r>
              <a:rPr lang="en-US" dirty="0" err="1"/>
              <a:t>diuji</a:t>
            </a:r>
            <a:r>
              <a:rPr lang="en-US" dirty="0"/>
              <a:t> </a:t>
            </a:r>
            <a:r>
              <a:rPr lang="en-US" dirty="0" err="1"/>
              <a:t>kebenarannya</a:t>
            </a:r>
            <a:r>
              <a:rPr lang="en-US" dirty="0"/>
              <a:t> (</a:t>
            </a:r>
            <a:r>
              <a:rPr lang="en-US" dirty="0" err="1"/>
              <a:t>sarjana</a:t>
            </a:r>
            <a:r>
              <a:rPr lang="en-US" dirty="0"/>
              <a:t> dan diploma)</a:t>
            </a:r>
          </a:p>
          <a:p>
            <a:r>
              <a:rPr lang="en-US" dirty="0"/>
              <a:t>d. </a:t>
            </a:r>
            <a:r>
              <a:rPr lang="en-US" dirty="0" err="1"/>
              <a:t>sesuatu</a:t>
            </a:r>
            <a:r>
              <a:rPr lang="en-US" dirty="0"/>
              <a:t> (yang </a:t>
            </a:r>
            <a:r>
              <a:rPr lang="en-US" dirty="0" err="1"/>
              <a:t>masih</a:t>
            </a:r>
            <a:r>
              <a:rPr lang="en-US" dirty="0"/>
              <a:t> </a:t>
            </a:r>
            <a:r>
              <a:rPr lang="en-US" dirty="0" err="1"/>
              <a:t>menjadi</a:t>
            </a:r>
            <a:r>
              <a:rPr lang="en-US" dirty="0"/>
              <a:t> </a:t>
            </a:r>
            <a:r>
              <a:rPr lang="en-US" dirty="0" err="1"/>
              <a:t>pertanyaan</a:t>
            </a:r>
            <a:r>
              <a:rPr lang="en-US" dirty="0"/>
              <a:t>) dan </a:t>
            </a:r>
            <a:r>
              <a:rPr lang="en-US" dirty="0" err="1"/>
              <a:t>ingin</a:t>
            </a:r>
            <a:r>
              <a:rPr lang="en-US" dirty="0"/>
              <a:t> </a:t>
            </a:r>
            <a:r>
              <a:rPr lang="en-US" dirty="0" err="1"/>
              <a:t>dicari</a:t>
            </a:r>
            <a:r>
              <a:rPr lang="en-US" dirty="0"/>
              <a:t> </a:t>
            </a:r>
            <a:r>
              <a:rPr lang="en-US" dirty="0" err="1"/>
              <a:t>jawabannya</a:t>
            </a:r>
            <a:r>
              <a:rPr lang="en-US" dirty="0"/>
              <a:t> </a:t>
            </a:r>
          </a:p>
          <a:p>
            <a:endParaRPr lang="en-US" dirty="0"/>
          </a:p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42934574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75403F-3AC6-4C0F-BF5D-7CF5B62078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</a:t>
            </a:r>
            <a:endParaRPr lang="en-ID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3D54BD-CC32-4188-8B85-E33C89F220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ANY QUESTIONS ?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043693473"/>
      </p:ext>
    </p:extLst>
  </p:cSld>
  <p:clrMapOvr>
    <a:masterClrMapping/>
  </p:clrMapOvr>
</p:sld>
</file>

<file path=ppt/theme/theme1.xml><?xml version="1.0" encoding="utf-8"?>
<a:theme xmlns:a="http://schemas.openxmlformats.org/drawingml/2006/main" name="Gallery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lery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TM10001114[[fn=Gallery]]</Template>
  <TotalTime>39</TotalTime>
  <Words>304</Words>
  <Application>Microsoft Office PowerPoint</Application>
  <PresentationFormat>Widescreen</PresentationFormat>
  <Paragraphs>42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Gill Sans MT</vt:lpstr>
      <vt:lpstr>Gallery</vt:lpstr>
      <vt:lpstr>PEDOMAN PENULISAN TUGAS AKHIR</vt:lpstr>
      <vt:lpstr>PENGERTIAN DAN TUJUAN</vt:lpstr>
      <vt:lpstr>CIRI-CIRI TUGAS AKHIR </vt:lpstr>
      <vt:lpstr>TUJUAN </vt:lpstr>
      <vt:lpstr>LANJUTAN</vt:lpstr>
      <vt:lpstr>BENTUK TUGAS AKHIR</vt:lpstr>
      <vt:lpstr>TUGAS AKHIR YANG BERUPA PENELITIAN 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PEDOMAN PENULISAN TUGAS AKHIR</dc:title>
  <dc:creator>Miratia</dc:creator>
  <cp:lastModifiedBy>Miratia</cp:lastModifiedBy>
  <cp:revision>5</cp:revision>
  <dcterms:created xsi:type="dcterms:W3CDTF">2020-01-16T08:56:08Z</dcterms:created>
  <dcterms:modified xsi:type="dcterms:W3CDTF">2020-01-16T09:35:46Z</dcterms:modified>
</cp:coreProperties>
</file>