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68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2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010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401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231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775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260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723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850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398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11/2/2021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070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10AF38-26DF-48B3-952C-4A9091D68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8929" y="639097"/>
            <a:ext cx="6719280" cy="3686015"/>
          </a:xfrm>
        </p:spPr>
        <p:txBody>
          <a:bodyPr>
            <a:normAutofit/>
          </a:bodyPr>
          <a:lstStyle/>
          <a:p>
            <a:r>
              <a:rPr lang="en-US" sz="6000" dirty="0"/>
              <a:t>HOUSEKEEPING DEPARTMENT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FC2D8F-56D2-4ADF-B439-0E09E7C37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2900" y="4672740"/>
            <a:ext cx="3249987" cy="56185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Supardi,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s.pd,mm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44179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308AC96E-AA33-4309-B51D-072F59E6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6686" y="1"/>
            <a:ext cx="4635315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D88FF2-4C1D-4A8E-B516-E391DE77C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601" y="1069258"/>
            <a:ext cx="4719484" cy="471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47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D45A8-E9CC-4DF0-8298-6D4871456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Cleaning supplies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b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66F76-1AC4-40C9-B4A1-6CD01A55D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82914"/>
            <a:ext cx="10058400" cy="3760891"/>
          </a:xfrm>
        </p:spPr>
        <p:txBody>
          <a:bodyPr>
            <a:noAutofit/>
          </a:bodyPr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SG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Detergent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dasar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kimia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(alkaline)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kandungan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ringan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efektif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kotoran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terlalu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berat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Jenis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-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bubuk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(powder)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 -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cair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(liquid)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 -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kental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lengket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(mild)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 -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batang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(cake/bar)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46005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DE2EA-BF4B-485A-B4B7-017103C08B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10058400" cy="4107069"/>
          </a:xfrm>
        </p:spPr>
        <p:txBody>
          <a:bodyPr>
            <a:noAutofit/>
          </a:bodyPr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SG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Abrasive cleaner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Mengandung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serbuk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tajam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terbuat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batu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apung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dihaluskan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fumise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stone)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menghancurkan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kotoran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dengan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mengikis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mengangkat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Jenis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 -VIM powder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 -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wisk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 -FEB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Jenis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tersebut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mengandung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abrasive &lt; Detergent and bleach (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pemutih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13368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C3005-98C2-45E7-AE6F-826DBD9C8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A7D4A-E127-4432-BEE5-F2772E32B5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SG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SG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Acid type cleaner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 algn="just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obat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pembersih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berkadar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asam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Asam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penghancur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kotoran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sangat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ampuh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khusus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kotoran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spot dan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kotoran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timbul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karena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endapan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mineral.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Penggunaannya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harus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menggunakan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hand gloves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0353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DBB66-9897-4D7F-810A-BC7905BF9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sz="32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Supplies 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350F4-2F0F-413B-BA96-593643D2D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Contoh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Floor cleaner, wooden polish, liquid soap, glass cleaner, abrasive powder, pledge, air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freshner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fortify,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brasso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traffic grade, wax,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cong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-r dust, disinfectant, naphthalene ball,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nobla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85587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055B7-A904-40DB-8A2D-CE7620BA5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sz="32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Materials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BAC45-93D2-4AB2-A03E-9F367317A7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Contoh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Cleaning kit, brush, dry sweeper, toilet bowl brush, dust cloth, sprayer, mopping stick, squeezes, pail/bucket, scrapper, dust pan,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wrd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(washing rinsing drying) 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44766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98326-1648-479F-84AA-787BA98FD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SG" sz="32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Equipment</a:t>
            </a:r>
            <a:b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D4490-0B13-4D5F-871C-F4DB31E497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922670"/>
            <a:ext cx="10058400" cy="3760891"/>
          </a:xfrm>
        </p:spPr>
        <p:txBody>
          <a:bodyPr>
            <a:noAutofit/>
          </a:bodyPr>
          <a:lstStyle/>
          <a:p>
            <a:pPr marL="45720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alat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pembersih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digunakan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operasional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bersifat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mekanik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ataupun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listrik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Contoh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Floor cleaning machine, vacuum cleaner, blower, shampooing carpet machine/carpet extractor, high pressure steamer.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23045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8091C-F76B-4C87-9C8C-575D94B59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SG" sz="32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Proses </a:t>
            </a:r>
            <a:r>
              <a:rPr lang="en-SG" sz="32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pembersihan</a:t>
            </a:r>
            <a:b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5C27C-32F5-4C77-A575-A6AA92DEC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378227"/>
            <a:ext cx="10670650" cy="4969564"/>
          </a:xfrm>
        </p:spPr>
        <p:txBody>
          <a:bodyPr>
            <a:noAutofit/>
          </a:bodyPr>
          <a:lstStyle/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Stripping (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mengangkat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kotoran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lantai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Material : dust pan, broom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Dusting (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pembersihan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debu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Material : feather duster, dust cloth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Supplies : pledge (damp dusting)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Sweeping (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penyapuan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kotoran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tampak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maupun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tidak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Material : dust pan, broom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Mopping (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mengepel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lantai</a:t>
            </a: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Material : mopping stick, cotton yarn, pail, metal pressure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Supplies : floor cleaner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37555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AB277-D443-43FB-BE57-3B7891A34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Toilet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62422-D841-4CDA-97B6-B46A7ABFB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Nama-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nama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lain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toilet 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Lavatory, powder room, comfort room,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janitory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room, 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private room, john room, loo, rest room, wash room,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peturasan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ladies and gents, relax room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85566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C9E29-4CD4-414D-8796-923B717BF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85606"/>
          </a:xfrm>
        </p:spPr>
        <p:txBody>
          <a:bodyPr>
            <a:normAutofit/>
          </a:bodyPr>
          <a:lstStyle/>
          <a:p>
            <a:r>
              <a:rPr lang="en-SG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Dalam</a:t>
            </a: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membersihkan</a:t>
            </a: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kamar</a:t>
            </a: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ada</a:t>
            </a: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 season :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690A51-C27F-4B14-8C4D-D1CA0D9C53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R="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Low season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Dahulukan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membersihkan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occupied dirty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karena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kamar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tersebut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tamunya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kamar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	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harus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tetap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bersih</a:t>
            </a:r>
            <a:r>
              <a:rPr lang="en-SG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SG" sz="32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High </a:t>
            </a:r>
            <a:r>
              <a:rPr lang="en-SG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season</a:t>
            </a:r>
            <a:r>
              <a:rPr lang="en-SG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Bersihkan</a:t>
            </a:r>
            <a:r>
              <a:rPr lang="en-SG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kamar</a:t>
            </a:r>
            <a:r>
              <a:rPr lang="en-SG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vacant dirty</a:t>
            </a:r>
            <a:endParaRPr lang="en-US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277572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5594A-3F6D-4895-8EF8-F35C736BE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662609"/>
            <a:ext cx="10058400" cy="1152939"/>
          </a:xfrm>
        </p:spPr>
        <p:txBody>
          <a:bodyPr>
            <a:normAutofit/>
          </a:bodyPr>
          <a:lstStyle/>
          <a:p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 2 style bed di </a:t>
            </a:r>
            <a:r>
              <a:rPr lang="en-SG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kamar</a:t>
            </a: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hotel :</a:t>
            </a:r>
            <a:b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0E19C-A600-44A8-8C62-4E22E63200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SG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Hollywood bed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0385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buah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single bed yang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diletakkan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secara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bertempat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double bed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SG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Italian bed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0385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buah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single bed yang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letaknya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dipisahkan</a:t>
            </a:r>
            <a:r>
              <a:rPr lang="en-SG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oleh night table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62569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D64FC-61D8-4035-A4BC-9EC3D60EE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563217"/>
            <a:ext cx="10058400" cy="1040296"/>
          </a:xfrm>
        </p:spPr>
        <p:txBody>
          <a:bodyPr>
            <a:normAutofit/>
          </a:bodyPr>
          <a:lstStyle/>
          <a:p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HOUSEKEEPING DEPARTEMENT</a:t>
            </a:r>
            <a:b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FE977-C217-45CF-9283-789DC3771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10058400" cy="4186582"/>
          </a:xfrm>
        </p:spPr>
        <p:txBody>
          <a:bodyPr>
            <a:norm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Housekeeping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suatu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bagian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 hotel yang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bertugas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menangani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menjaga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kebersihan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pemeliharaan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ruangan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baik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maupun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luar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hotel agar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tampak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bersih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nyaman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terlihat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baru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Housekeeping public area (area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umum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adalah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salah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satu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ada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di housekeeping yang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bertugas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menjaga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kebersihan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area hotel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seperti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kamar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toilet,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restoran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SG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koridor</a:t>
            </a:r>
            <a:r>
              <a:rPr lang="en-SG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86776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11A15-9419-4995-B053-3677CE80B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9A904-0220-4EDF-A954-11BC9C503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843722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19C25A-A709-4743-9DAE-3264A01BF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Public area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Seluruh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area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ruangan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boleh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dimasuki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tamu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hotel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maupun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tamu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hotel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33840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93E04-E2B1-4B24-A42C-8CF0772330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Houseman 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Menjaga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memelihara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kebersihan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kerapian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serta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kelengkapan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seluruh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area hotel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69309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FC267-23F7-42E0-9A51-74DAE4681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2108201"/>
            <a:ext cx="10591137" cy="3760891"/>
          </a:xfrm>
        </p:spPr>
        <p:txBody>
          <a:bodyPr>
            <a:no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Front of the house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Fasilitas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ruangan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digunakan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kepentingan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tamu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hotel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maupun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tamu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hotel (lobby, corridor, public toilet, lift, elevator, restaurant, bar, banquet hall, convention hall)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23972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E447A-DBEA-4A31-A410-575BF3A5E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Back of the house 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Fasilitas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atau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ruangan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digunakan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untuk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kepentingan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operasional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hotel (office room, locker, employee dining room, pantry, kitchen area, store)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72637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8065E-A7B5-49F9-9885-A1FABCC4E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SG" sz="36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Tanggung</a:t>
            </a:r>
            <a:r>
              <a:rPr lang="en-SG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6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jawab</a:t>
            </a:r>
            <a:r>
              <a:rPr lang="en-SG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6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secara</a:t>
            </a:r>
            <a:r>
              <a:rPr lang="en-SG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6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umum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6F329-D811-4F62-BE5D-3A1411EC8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Kebersihan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(sanitation)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Kerapian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keindahan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(interior and decoration)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Suasana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(atmosphere)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Keamanan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(safety)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Jaminan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keleluasan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diri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(privacy)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00965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02B4E-B465-4457-8611-A45B63071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SG" sz="36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Konsep</a:t>
            </a:r>
            <a:r>
              <a:rPr lang="en-SG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6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kebersihan</a:t>
            </a:r>
            <a:br>
              <a:rPr lang="en-US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D8EC8-ECF5-4C65-B38F-7EA9F8D07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Cleanliness and sanitation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aspek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paling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penting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essential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tanggungjawab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housekeeping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Produk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housekeeping yang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bagian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dari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penciptaan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pelayanan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jasa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dalam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bidang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akomodasi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Merupakan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aspek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pemenuhan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kebutuhan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manusia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yang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dapat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memberikan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kepuasan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47368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2119B-79F9-435F-93D8-91DECCBCD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6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Obat</a:t>
            </a:r>
            <a:r>
              <a:rPr lang="en-SG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dan </a:t>
            </a:r>
            <a:r>
              <a:rPr lang="en-SG" sz="36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bahan</a:t>
            </a:r>
            <a:r>
              <a:rPr lang="en-SG" sz="36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SG" sz="3600" b="1" u="sng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pembersih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180C2-B848-4C83-A081-1B4F0F32D8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</a:pPr>
            <a:r>
              <a:rPr lang="en-SG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Cleaning agents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: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Segala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jenis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obat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dan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bahan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kimia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yang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dipakai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dalam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proses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pembersihan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termasuk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uap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panas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atau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pasir</a:t>
            </a:r>
            <a:r>
              <a:rPr lang="en-SG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SG" sz="32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sejenisnya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93245348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ppt/theme/themeOverride1.xml><?xml version="1.0" encoding="utf-8"?>
<a:themeOverride xmlns:a="http://schemas.openxmlformats.org/drawingml/2006/main">
  <a:clrScheme name="Custom 41">
    <a:dk1>
      <a:sysClr val="windowText" lastClr="000000"/>
    </a:dk1>
    <a:lt1>
      <a:sysClr val="window" lastClr="FFFFFF"/>
    </a:lt1>
    <a:dk2>
      <a:srgbClr val="39302A"/>
    </a:dk2>
    <a:lt2>
      <a:srgbClr val="E5DEDB"/>
    </a:lt2>
    <a:accent1>
      <a:srgbClr val="F36826"/>
    </a:accent1>
    <a:accent2>
      <a:srgbClr val="FB8E09"/>
    </a:accent2>
    <a:accent3>
      <a:srgbClr val="D48B32"/>
    </a:accent3>
    <a:accent4>
      <a:srgbClr val="E64823"/>
    </a:accent4>
    <a:accent5>
      <a:srgbClr val="FFCA08"/>
    </a:accent5>
    <a:accent6>
      <a:srgbClr val="AF695B"/>
    </a:accent6>
    <a:hlink>
      <a:srgbClr val="2998E3"/>
    </a:hlink>
    <a:folHlink>
      <a:srgbClr val="7F723D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5B1FD9-3BB6-4DA9-A089-3B68C2323D4F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638A3B04-B0F3-4C12-A722-52B5CF6D97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47A963-53E0-44AF-AF13-963FE676C6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{AA09B4B7-4ACC-467F-A22E-7B40F105C9D3}tf33845126_win32</Template>
  <TotalTime>44</TotalTime>
  <Words>717</Words>
  <Application>Microsoft Office PowerPoint</Application>
  <PresentationFormat>Widescreen</PresentationFormat>
  <Paragraphs>78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Bookman Old Style</vt:lpstr>
      <vt:lpstr>Calibri</vt:lpstr>
      <vt:lpstr>Franklin Gothic Book</vt:lpstr>
      <vt:lpstr>Symbol</vt:lpstr>
      <vt:lpstr>Times New Roman</vt:lpstr>
      <vt:lpstr>Wingdings</vt:lpstr>
      <vt:lpstr>1_RetrospectVTI</vt:lpstr>
      <vt:lpstr>HOUSEKEEPING DEPARTMENT</vt:lpstr>
      <vt:lpstr>HOUSEKEEPING DEPARTEMENT </vt:lpstr>
      <vt:lpstr>PowerPoint Presentation</vt:lpstr>
      <vt:lpstr>PowerPoint Presentation</vt:lpstr>
      <vt:lpstr>PowerPoint Presentation</vt:lpstr>
      <vt:lpstr>PowerPoint Presentation</vt:lpstr>
      <vt:lpstr>Tanggung jawab secara umum </vt:lpstr>
      <vt:lpstr>Konsep kebersihan </vt:lpstr>
      <vt:lpstr>Obat dan bahan pembersih</vt:lpstr>
      <vt:lpstr>Cleaning supplies : </vt:lpstr>
      <vt:lpstr>PowerPoint Presentation</vt:lpstr>
      <vt:lpstr>PowerPoint Presentation</vt:lpstr>
      <vt:lpstr>Supplies  </vt:lpstr>
      <vt:lpstr>Materials </vt:lpstr>
      <vt:lpstr>Equipment </vt:lpstr>
      <vt:lpstr>Proses pembersihan </vt:lpstr>
      <vt:lpstr>Toilet</vt:lpstr>
      <vt:lpstr>Dalam membersihkan kamar ada 2 season :</vt:lpstr>
      <vt:lpstr>Ada 2 style bed di kamar hotel :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HOUSEKEEPING DEPARMENT</dc:title>
  <dc:creator>supardi</dc:creator>
  <cp:lastModifiedBy>supardi</cp:lastModifiedBy>
  <cp:revision>3</cp:revision>
  <dcterms:created xsi:type="dcterms:W3CDTF">2021-11-01T02:58:33Z</dcterms:created>
  <dcterms:modified xsi:type="dcterms:W3CDTF">2021-11-02T06:25:55Z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