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handoutMasterIdLst>
    <p:handoutMasterId r:id="rId8"/>
  </p:handoutMasterIdLst>
  <p:sldIdLst>
    <p:sldId id="257" r:id="rId2"/>
    <p:sldId id="260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ED7B7-81EF-4BB4-8566-5CF361A848D4}" type="datetimeFigureOut">
              <a:rPr lang="en-US" smtClean="0"/>
              <a:t>1/8/2011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589B24-DA3B-4291-8775-0CCAB2E9DB0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81BEEB-6944-46C2-8496-B41F3D4E68B7}" type="datetimeFigureOut">
              <a:rPr lang="en-US" smtClean="0"/>
              <a:pPr/>
              <a:t>1/8/2011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C60-66CB-4CC9-A450-CC65F9F849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81BEEB-6944-46C2-8496-B41F3D4E68B7}" type="datetimeFigureOut">
              <a:rPr lang="en-US" smtClean="0"/>
              <a:pPr/>
              <a:t>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C60-66CB-4CC9-A450-CC65F9F849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81BEEB-6944-46C2-8496-B41F3D4E68B7}" type="datetimeFigureOut">
              <a:rPr lang="en-US" smtClean="0"/>
              <a:pPr/>
              <a:t>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C60-66CB-4CC9-A450-CC65F9F849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81BEEB-6944-46C2-8496-B41F3D4E68B7}" type="datetimeFigureOut">
              <a:rPr lang="en-US" smtClean="0"/>
              <a:pPr/>
              <a:t>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C60-66CB-4CC9-A450-CC65F9F849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81BEEB-6944-46C2-8496-B41F3D4E68B7}" type="datetimeFigureOut">
              <a:rPr lang="en-US" smtClean="0"/>
              <a:pPr/>
              <a:t>1/8/2011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C60-66CB-4CC9-A450-CC65F9F849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81BEEB-6944-46C2-8496-B41F3D4E68B7}" type="datetimeFigureOut">
              <a:rPr lang="en-US" smtClean="0"/>
              <a:pPr/>
              <a:t>1/8/2011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C60-66CB-4CC9-A450-CC65F9F849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81BEEB-6944-46C2-8496-B41F3D4E68B7}" type="datetimeFigureOut">
              <a:rPr lang="en-US" smtClean="0"/>
              <a:pPr/>
              <a:t>1/8/2011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C60-66CB-4CC9-A450-CC65F9F849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81BEEB-6944-46C2-8496-B41F3D4E68B7}" type="datetimeFigureOut">
              <a:rPr lang="en-US" smtClean="0"/>
              <a:pPr/>
              <a:t>1/8/2011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C60-66CB-4CC9-A450-CC65F9F849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81BEEB-6944-46C2-8496-B41F3D4E68B7}" type="datetimeFigureOut">
              <a:rPr lang="en-US" smtClean="0"/>
              <a:pPr/>
              <a:t>1/8/2011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C60-66CB-4CC9-A450-CC65F9F849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81BEEB-6944-46C2-8496-B41F3D4E68B7}" type="datetimeFigureOut">
              <a:rPr lang="en-US" smtClean="0"/>
              <a:pPr/>
              <a:t>1/8/2011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C60-66CB-4CC9-A450-CC65F9F849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81BEEB-6944-46C2-8496-B41F3D4E68B7}" type="datetimeFigureOut">
              <a:rPr lang="en-US" smtClean="0"/>
              <a:pPr/>
              <a:t>1/8/2011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955C60-66CB-4CC9-A450-CC65F9F849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E81BEEB-6944-46C2-8496-B41F3D4E68B7}" type="datetimeFigureOut">
              <a:rPr lang="en-US" smtClean="0"/>
              <a:pPr/>
              <a:t>1/8/2011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9955C60-66CB-4CC9-A450-CC65F9F849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3562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Lost and Found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838200"/>
            <a:ext cx="7790688" cy="5791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300" dirty="0" smtClean="0"/>
              <a:t>		</a:t>
            </a:r>
            <a:endParaRPr lang="en-US" sz="2300" dirty="0" smtClean="0"/>
          </a:p>
          <a:p>
            <a:pPr>
              <a:buNone/>
            </a:pPr>
            <a:r>
              <a:rPr lang="en-US" sz="2300" dirty="0" smtClean="0"/>
              <a:t>	</a:t>
            </a:r>
            <a:r>
              <a:rPr lang="en-US" sz="2300" dirty="0" smtClean="0"/>
              <a:t>	</a:t>
            </a:r>
            <a:r>
              <a:rPr lang="en-US" sz="2300" dirty="0" err="1" smtClean="0"/>
              <a:t>Pada</a:t>
            </a:r>
            <a:r>
              <a:rPr lang="en-US" sz="2300" dirty="0" smtClean="0"/>
              <a:t> </a:t>
            </a:r>
            <a:r>
              <a:rPr lang="en-US" sz="2300" dirty="0" err="1" smtClean="0"/>
              <a:t>saat</a:t>
            </a:r>
            <a:r>
              <a:rPr lang="en-US" sz="2300" dirty="0" smtClean="0"/>
              <a:t> </a:t>
            </a:r>
            <a:r>
              <a:rPr lang="en-US" sz="2300" dirty="0" err="1" smtClean="0"/>
              <a:t>menemukan</a:t>
            </a:r>
            <a:r>
              <a:rPr lang="en-US" sz="2300" dirty="0" smtClean="0"/>
              <a:t> </a:t>
            </a:r>
            <a:r>
              <a:rPr lang="en-US" sz="2300" dirty="0" err="1" smtClean="0"/>
              <a:t>barang</a:t>
            </a:r>
            <a:r>
              <a:rPr lang="en-US" sz="2300" dirty="0" smtClean="0"/>
              <a:t> </a:t>
            </a:r>
            <a:r>
              <a:rPr lang="en-US" sz="2300" dirty="0" err="1" smtClean="0"/>
              <a:t>milik</a:t>
            </a:r>
            <a:r>
              <a:rPr lang="en-US" sz="2300" dirty="0" smtClean="0"/>
              <a:t> </a:t>
            </a:r>
            <a:r>
              <a:rPr lang="en-US" sz="2300" dirty="0" err="1" smtClean="0"/>
              <a:t>tamu</a:t>
            </a:r>
            <a:r>
              <a:rPr lang="en-US" sz="2300" dirty="0" smtClean="0"/>
              <a:t> yang </a:t>
            </a:r>
            <a:r>
              <a:rPr lang="en-US" sz="2300" dirty="0" err="1" smtClean="0"/>
              <a:t>tertinggal</a:t>
            </a:r>
            <a:r>
              <a:rPr lang="en-US" sz="2300" dirty="0" smtClean="0"/>
              <a:t> </a:t>
            </a:r>
            <a:r>
              <a:rPr lang="en-US" sz="2300" dirty="0" err="1" smtClean="0"/>
              <a:t>dalam</a:t>
            </a:r>
            <a:r>
              <a:rPr lang="en-US" sz="2300" dirty="0" smtClean="0"/>
              <a:t> </a:t>
            </a:r>
            <a:r>
              <a:rPr lang="en-US" sz="2300" dirty="0" err="1" smtClean="0"/>
              <a:t>kamar</a:t>
            </a:r>
            <a:r>
              <a:rPr lang="en-US" sz="2300" dirty="0" smtClean="0"/>
              <a:t>, </a:t>
            </a:r>
            <a:r>
              <a:rPr lang="en-US" sz="2300" dirty="0" err="1" smtClean="0"/>
              <a:t>barang</a:t>
            </a:r>
            <a:r>
              <a:rPr lang="en-US" sz="2300" dirty="0" smtClean="0"/>
              <a:t> </a:t>
            </a:r>
            <a:r>
              <a:rPr lang="en-US" sz="2300" dirty="0" err="1" smtClean="0"/>
              <a:t>ini</a:t>
            </a:r>
            <a:r>
              <a:rPr lang="en-US" sz="2300" dirty="0" smtClean="0"/>
              <a:t> </a:t>
            </a:r>
            <a:r>
              <a:rPr lang="en-US" sz="2300" dirty="0" err="1" smtClean="0"/>
              <a:t>menjadi</a:t>
            </a:r>
            <a:r>
              <a:rPr lang="en-US" sz="2300" dirty="0" smtClean="0"/>
              <a:t> </a:t>
            </a:r>
            <a:r>
              <a:rPr lang="en-US" sz="2300" dirty="0" err="1" smtClean="0"/>
              <a:t>tanggungjawab</a:t>
            </a:r>
            <a:r>
              <a:rPr lang="en-US" sz="2300" dirty="0" smtClean="0"/>
              <a:t> Housekeeping </a:t>
            </a:r>
            <a:r>
              <a:rPr lang="en-US" sz="2300" dirty="0" err="1" smtClean="0"/>
              <a:t>departemen</a:t>
            </a:r>
            <a:r>
              <a:rPr lang="en-US" sz="2300" dirty="0" smtClean="0"/>
              <a:t>. </a:t>
            </a:r>
            <a:endParaRPr lang="en-US" sz="2300" dirty="0" smtClean="0"/>
          </a:p>
          <a:p>
            <a:pPr>
              <a:buNone/>
            </a:pPr>
            <a:endParaRPr lang="en-US" sz="2300" dirty="0" smtClean="0"/>
          </a:p>
          <a:p>
            <a:pPr>
              <a:buNone/>
            </a:pPr>
            <a:r>
              <a:rPr lang="en-US" sz="2300" dirty="0" smtClean="0"/>
              <a:t>	</a:t>
            </a:r>
            <a:r>
              <a:rPr lang="en-US" sz="2300" dirty="0" smtClean="0"/>
              <a:t>	</a:t>
            </a:r>
            <a:r>
              <a:rPr lang="en-US" sz="2300" dirty="0" err="1" smtClean="0"/>
              <a:t>Oleh</a:t>
            </a:r>
            <a:r>
              <a:rPr lang="en-US" sz="2300" dirty="0" smtClean="0"/>
              <a:t> </a:t>
            </a:r>
            <a:r>
              <a:rPr lang="en-US" sz="2300" dirty="0" err="1" smtClean="0"/>
              <a:t>sebab</a:t>
            </a:r>
            <a:r>
              <a:rPr lang="en-US" sz="2300" dirty="0" smtClean="0"/>
              <a:t> </a:t>
            </a:r>
            <a:r>
              <a:rPr lang="en-US" sz="2300" dirty="0" err="1" smtClean="0"/>
              <a:t>itu</a:t>
            </a:r>
            <a:r>
              <a:rPr lang="en-US" sz="2300" dirty="0" smtClean="0"/>
              <a:t> </a:t>
            </a:r>
            <a:r>
              <a:rPr lang="en-US" sz="2300" dirty="0" err="1" smtClean="0"/>
              <a:t>setiap</a:t>
            </a:r>
            <a:r>
              <a:rPr lang="en-US" sz="2300" dirty="0" smtClean="0"/>
              <a:t> </a:t>
            </a:r>
            <a:r>
              <a:rPr lang="en-US" sz="2300" dirty="0" err="1" smtClean="0"/>
              <a:t>penemuan</a:t>
            </a:r>
            <a:r>
              <a:rPr lang="en-US" sz="2300" dirty="0" smtClean="0"/>
              <a:t> </a:t>
            </a:r>
            <a:r>
              <a:rPr lang="en-US" sz="2300" dirty="0" err="1" smtClean="0"/>
              <a:t>barang</a:t>
            </a:r>
            <a:r>
              <a:rPr lang="en-US" sz="2300" dirty="0" smtClean="0"/>
              <a:t> </a:t>
            </a:r>
            <a:r>
              <a:rPr lang="en-US" sz="2300" dirty="0" err="1" smtClean="0"/>
              <a:t>milik</a:t>
            </a:r>
            <a:r>
              <a:rPr lang="en-US" sz="2300" dirty="0" smtClean="0"/>
              <a:t> </a:t>
            </a:r>
            <a:r>
              <a:rPr lang="en-US" sz="2300" dirty="0" err="1" smtClean="0"/>
              <a:t>tamu</a:t>
            </a:r>
            <a:r>
              <a:rPr lang="en-US" sz="2300" dirty="0" smtClean="0"/>
              <a:t> yang </a:t>
            </a:r>
            <a:r>
              <a:rPr lang="en-US" sz="2300" dirty="0" err="1" smtClean="0"/>
              <a:t>tertinggal</a:t>
            </a:r>
            <a:r>
              <a:rPr lang="en-US" sz="2300" dirty="0" smtClean="0"/>
              <a:t> </a:t>
            </a:r>
            <a:r>
              <a:rPr lang="en-US" sz="2300" dirty="0" err="1" smtClean="0"/>
              <a:t>dia</a:t>
            </a:r>
            <a:r>
              <a:rPr lang="en-US" sz="2300" dirty="0" smtClean="0"/>
              <a:t> area hotel </a:t>
            </a:r>
            <a:r>
              <a:rPr lang="en-US" sz="2300" dirty="0" err="1" smtClean="0"/>
              <a:t>harus</a:t>
            </a:r>
            <a:r>
              <a:rPr lang="en-US" sz="2300" dirty="0" smtClean="0"/>
              <a:t> </a:t>
            </a:r>
            <a:r>
              <a:rPr lang="en-US" sz="2300" dirty="0" err="1" smtClean="0"/>
              <a:t>diserahkan</a:t>
            </a:r>
            <a:r>
              <a:rPr lang="en-US" sz="2300" dirty="0" smtClean="0"/>
              <a:t> </a:t>
            </a:r>
            <a:r>
              <a:rPr lang="en-US" sz="2300" dirty="0" err="1" smtClean="0"/>
              <a:t>ke</a:t>
            </a:r>
            <a:r>
              <a:rPr lang="en-US" sz="2300" dirty="0" smtClean="0"/>
              <a:t> Supervisor </a:t>
            </a:r>
            <a:r>
              <a:rPr lang="en-US" sz="2300" dirty="0" err="1" smtClean="0"/>
              <a:t>atau</a:t>
            </a:r>
            <a:r>
              <a:rPr lang="en-US" sz="2300" dirty="0" smtClean="0"/>
              <a:t> Housekeeper </a:t>
            </a:r>
            <a:r>
              <a:rPr lang="en-US" sz="2300" dirty="0" err="1" smtClean="0"/>
              <a:t>di</a:t>
            </a:r>
            <a:r>
              <a:rPr lang="en-US" sz="2300" dirty="0" smtClean="0"/>
              <a:t> HK </a:t>
            </a:r>
            <a:r>
              <a:rPr lang="en-US" sz="2300" dirty="0" err="1" smtClean="0"/>
              <a:t>departemen</a:t>
            </a:r>
            <a:r>
              <a:rPr lang="en-US" sz="2300" dirty="0" smtClean="0"/>
              <a:t>. </a:t>
            </a:r>
            <a:r>
              <a:rPr lang="en-US" sz="2300" dirty="0" err="1" smtClean="0"/>
              <a:t>Segera</a:t>
            </a:r>
            <a:r>
              <a:rPr lang="en-US" sz="2300" dirty="0" smtClean="0"/>
              <a:t> </a:t>
            </a:r>
            <a:r>
              <a:rPr lang="en-US" sz="2300" dirty="0" err="1" smtClean="0"/>
              <a:t>beritahukan</a:t>
            </a:r>
            <a:r>
              <a:rPr lang="en-US" sz="2300" dirty="0" smtClean="0"/>
              <a:t> </a:t>
            </a:r>
            <a:r>
              <a:rPr lang="en-US" sz="2300" dirty="0" err="1" smtClean="0"/>
              <a:t>kepada</a:t>
            </a:r>
            <a:r>
              <a:rPr lang="en-US" sz="2300" dirty="0" smtClean="0"/>
              <a:t> FO </a:t>
            </a:r>
            <a:r>
              <a:rPr lang="en-US" sz="2300" dirty="0" err="1" smtClean="0"/>
              <a:t>chasier</a:t>
            </a:r>
            <a:r>
              <a:rPr lang="en-US" sz="2300" dirty="0" smtClean="0"/>
              <a:t> </a:t>
            </a:r>
            <a:r>
              <a:rPr lang="en-US" sz="2300" dirty="0" err="1" smtClean="0"/>
              <a:t>dan</a:t>
            </a:r>
            <a:r>
              <a:rPr lang="en-US" sz="2300" dirty="0" smtClean="0"/>
              <a:t> </a:t>
            </a:r>
            <a:r>
              <a:rPr lang="en-US" sz="2300" dirty="0" err="1" smtClean="0"/>
              <a:t>pemiliknya</a:t>
            </a:r>
            <a:r>
              <a:rPr lang="en-US" sz="2300" dirty="0" smtClean="0"/>
              <a:t> </a:t>
            </a:r>
            <a:r>
              <a:rPr lang="en-US" sz="2300" dirty="0" err="1" smtClean="0"/>
              <a:t>bila</a:t>
            </a:r>
            <a:r>
              <a:rPr lang="en-US" sz="2300" dirty="0" smtClean="0"/>
              <a:t> </a:t>
            </a:r>
            <a:r>
              <a:rPr lang="en-US" sz="2300" dirty="0" err="1" smtClean="0"/>
              <a:t>tamu</a:t>
            </a:r>
            <a:r>
              <a:rPr lang="en-US" sz="2300" dirty="0" smtClean="0"/>
              <a:t> </a:t>
            </a:r>
            <a:r>
              <a:rPr lang="en-US" sz="2300" dirty="0" err="1" smtClean="0"/>
              <a:t>masih</a:t>
            </a:r>
            <a:r>
              <a:rPr lang="en-US" sz="2300" dirty="0" smtClean="0"/>
              <a:t> </a:t>
            </a:r>
            <a:r>
              <a:rPr lang="en-US" sz="2300" dirty="0" err="1" smtClean="0"/>
              <a:t>ada</a:t>
            </a:r>
            <a:r>
              <a:rPr lang="en-US" sz="2300" dirty="0" smtClean="0"/>
              <a:t> , </a:t>
            </a:r>
            <a:r>
              <a:rPr lang="en-US" sz="2300" dirty="0" err="1" smtClean="0"/>
              <a:t>akan</a:t>
            </a:r>
            <a:r>
              <a:rPr lang="en-US" sz="2300" dirty="0" smtClean="0"/>
              <a:t> </a:t>
            </a:r>
            <a:r>
              <a:rPr lang="en-US" sz="2300" dirty="0" err="1" smtClean="0"/>
              <a:t>tetapi</a:t>
            </a:r>
            <a:r>
              <a:rPr lang="en-US" sz="2300" dirty="0" smtClean="0"/>
              <a:t> </a:t>
            </a:r>
            <a:r>
              <a:rPr lang="en-US" sz="2300" dirty="0" err="1" smtClean="0"/>
              <a:t>bila</a:t>
            </a:r>
            <a:r>
              <a:rPr lang="en-US" sz="2300" dirty="0" smtClean="0"/>
              <a:t> </a:t>
            </a:r>
            <a:r>
              <a:rPr lang="en-US" sz="2300" dirty="0" err="1" smtClean="0"/>
              <a:t>tamu</a:t>
            </a:r>
            <a:r>
              <a:rPr lang="en-US" sz="2300" dirty="0" smtClean="0"/>
              <a:t> </a:t>
            </a:r>
            <a:r>
              <a:rPr lang="en-US" sz="2300" dirty="0" err="1" smtClean="0"/>
              <a:t>tersebut</a:t>
            </a:r>
            <a:r>
              <a:rPr lang="en-US" sz="2300" dirty="0" smtClean="0"/>
              <a:t> </a:t>
            </a:r>
            <a:r>
              <a:rPr lang="en-US" sz="2300" dirty="0" err="1" smtClean="0"/>
              <a:t>telah</a:t>
            </a:r>
            <a:r>
              <a:rPr lang="en-US" sz="2300" dirty="0" smtClean="0"/>
              <a:t> </a:t>
            </a:r>
            <a:r>
              <a:rPr lang="en-US" sz="2300" dirty="0" err="1" smtClean="0"/>
              <a:t>meninggalkan</a:t>
            </a:r>
            <a:r>
              <a:rPr lang="en-US" sz="2300" dirty="0" smtClean="0"/>
              <a:t> hotel </a:t>
            </a:r>
            <a:r>
              <a:rPr lang="en-US" sz="2300" dirty="0" err="1" smtClean="0"/>
              <a:t>segera</a:t>
            </a:r>
            <a:r>
              <a:rPr lang="en-US" sz="2300" dirty="0" smtClean="0"/>
              <a:t> </a:t>
            </a:r>
            <a:r>
              <a:rPr lang="en-US" sz="2300" dirty="0" err="1" smtClean="0"/>
              <a:t>bawa</a:t>
            </a:r>
            <a:r>
              <a:rPr lang="en-US" sz="2300" dirty="0" smtClean="0"/>
              <a:t> </a:t>
            </a:r>
            <a:r>
              <a:rPr lang="en-US" sz="2300" dirty="0" err="1" smtClean="0"/>
              <a:t>ke</a:t>
            </a:r>
            <a:r>
              <a:rPr lang="en-US" sz="2300" dirty="0" smtClean="0"/>
              <a:t> housekeeping office </a:t>
            </a:r>
            <a:r>
              <a:rPr lang="en-US" sz="2300" dirty="0" err="1" smtClean="0"/>
              <a:t>untuk</a:t>
            </a:r>
            <a:r>
              <a:rPr lang="en-US" sz="2300" dirty="0" smtClean="0"/>
              <a:t> </a:t>
            </a:r>
            <a:r>
              <a:rPr lang="en-US" sz="2300" dirty="0" err="1" smtClean="0"/>
              <a:t>di</a:t>
            </a:r>
            <a:r>
              <a:rPr lang="en-US" sz="2300" dirty="0" smtClean="0"/>
              <a:t> data </a:t>
            </a:r>
            <a:r>
              <a:rPr lang="en-US" sz="2300" dirty="0" err="1" smtClean="0"/>
              <a:t>dan</a:t>
            </a:r>
            <a:r>
              <a:rPr lang="en-US" sz="2300" dirty="0" smtClean="0"/>
              <a:t> </a:t>
            </a:r>
            <a:r>
              <a:rPr lang="en-US" sz="2300" dirty="0" err="1" smtClean="0"/>
              <a:t>di</a:t>
            </a:r>
            <a:r>
              <a:rPr lang="en-US" sz="2300" dirty="0" smtClean="0"/>
              <a:t> </a:t>
            </a:r>
            <a:r>
              <a:rPr lang="en-US" sz="2300" dirty="0" err="1" smtClean="0"/>
              <a:t>simpan</a:t>
            </a:r>
            <a:r>
              <a:rPr lang="en-US" sz="2300" dirty="0" smtClean="0"/>
              <a:t>.</a:t>
            </a:r>
          </a:p>
          <a:p>
            <a:pPr>
              <a:buNone/>
            </a:pPr>
            <a:r>
              <a:rPr lang="en-US" sz="2300" dirty="0" smtClean="0"/>
              <a:t>		</a:t>
            </a:r>
          </a:p>
          <a:p>
            <a:pPr>
              <a:buNone/>
            </a:pPr>
            <a:r>
              <a:rPr lang="en-US" sz="2300" dirty="0" smtClean="0"/>
              <a:t>		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Lost and Found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300" dirty="0" err="1" smtClean="0"/>
              <a:t>Setiap</a:t>
            </a:r>
            <a:r>
              <a:rPr lang="en-US" sz="2300" dirty="0" smtClean="0"/>
              <a:t> </a:t>
            </a:r>
            <a:r>
              <a:rPr lang="en-US" sz="2300" dirty="0" err="1" smtClean="0"/>
              <a:t>barang</a:t>
            </a:r>
            <a:r>
              <a:rPr lang="en-US" sz="2300" dirty="0" smtClean="0"/>
              <a:t> </a:t>
            </a:r>
            <a:r>
              <a:rPr lang="en-US" sz="2300" dirty="0" err="1" smtClean="0"/>
              <a:t>milik</a:t>
            </a:r>
            <a:r>
              <a:rPr lang="en-US" sz="2300" dirty="0" smtClean="0"/>
              <a:t> </a:t>
            </a:r>
            <a:r>
              <a:rPr lang="en-US" sz="2300" dirty="0" err="1" smtClean="0"/>
              <a:t>tamu</a:t>
            </a:r>
            <a:r>
              <a:rPr lang="en-US" sz="2300" dirty="0" smtClean="0"/>
              <a:t> yang </a:t>
            </a:r>
            <a:r>
              <a:rPr lang="en-US" sz="2300" dirty="0" err="1" smtClean="0"/>
              <a:t>ditemukan</a:t>
            </a:r>
            <a:r>
              <a:rPr lang="en-US" sz="2300" dirty="0" smtClean="0"/>
              <a:t> </a:t>
            </a:r>
            <a:r>
              <a:rPr lang="en-US" sz="2300" dirty="0" err="1" smtClean="0"/>
              <a:t>harus</a:t>
            </a:r>
            <a:r>
              <a:rPr lang="en-US" sz="2300" dirty="0" smtClean="0"/>
              <a:t> </a:t>
            </a:r>
            <a:r>
              <a:rPr lang="en-US" sz="2300" dirty="0" err="1" smtClean="0"/>
              <a:t>dicatat</a:t>
            </a:r>
            <a:r>
              <a:rPr lang="en-US" sz="2300" dirty="0" smtClean="0"/>
              <a:t> </a:t>
            </a:r>
            <a:r>
              <a:rPr lang="en-US" sz="2300" dirty="0" err="1" smtClean="0"/>
              <a:t>dalam</a:t>
            </a:r>
            <a:r>
              <a:rPr lang="en-US" sz="2300" dirty="0" smtClean="0"/>
              <a:t> </a:t>
            </a:r>
            <a:r>
              <a:rPr lang="en-US" sz="2300" dirty="0" err="1" smtClean="0"/>
              <a:t>daftar</a:t>
            </a:r>
            <a:r>
              <a:rPr lang="en-US" sz="2300" dirty="0" smtClean="0"/>
              <a:t> </a:t>
            </a:r>
            <a:r>
              <a:rPr lang="en-US" sz="2300" dirty="0" err="1" smtClean="0"/>
              <a:t>penemuan</a:t>
            </a:r>
            <a:r>
              <a:rPr lang="en-US" sz="2300" dirty="0" smtClean="0"/>
              <a:t> </a:t>
            </a:r>
            <a:r>
              <a:rPr lang="en-US" sz="2300" dirty="0" err="1" smtClean="0"/>
              <a:t>barang</a:t>
            </a:r>
            <a:r>
              <a:rPr lang="en-US" sz="2300" dirty="0" smtClean="0"/>
              <a:t> </a:t>
            </a:r>
            <a:r>
              <a:rPr lang="en-US" sz="2300" dirty="0" err="1" smtClean="0"/>
              <a:t>tersebut</a:t>
            </a:r>
            <a:r>
              <a:rPr lang="en-US" sz="2300" dirty="0" smtClean="0"/>
              <a:t> </a:t>
            </a:r>
            <a:r>
              <a:rPr lang="en-US" sz="2300" dirty="0" err="1" smtClean="0"/>
              <a:t>adalah</a:t>
            </a:r>
            <a:r>
              <a:rPr lang="en-US" sz="2300" dirty="0" smtClean="0"/>
              <a:t>: </a:t>
            </a:r>
          </a:p>
          <a:p>
            <a:pPr lvl="1"/>
            <a:r>
              <a:rPr lang="en-US" sz="2200" dirty="0" smtClean="0"/>
              <a:t>1.  </a:t>
            </a:r>
            <a:r>
              <a:rPr lang="en-US" sz="2200" dirty="0" err="1" smtClean="0"/>
              <a:t>Nama</a:t>
            </a:r>
            <a:r>
              <a:rPr lang="en-US" sz="2200" dirty="0" smtClean="0"/>
              <a:t> </a:t>
            </a:r>
            <a:r>
              <a:rPr lang="en-US" sz="2200" dirty="0" err="1" smtClean="0"/>
              <a:t>barang</a:t>
            </a:r>
            <a:r>
              <a:rPr lang="en-US" sz="2200" dirty="0" smtClean="0"/>
              <a:t> yang </a:t>
            </a:r>
            <a:r>
              <a:rPr lang="en-US" sz="2200" dirty="0" err="1" smtClean="0"/>
              <a:t>ditemukan</a:t>
            </a:r>
            <a:r>
              <a:rPr lang="en-US" sz="2200" dirty="0" smtClean="0"/>
              <a:t> </a:t>
            </a:r>
          </a:p>
          <a:p>
            <a:pPr lvl="1"/>
            <a:r>
              <a:rPr lang="en-US" sz="2200" dirty="0" smtClean="0"/>
              <a:t>2.  </a:t>
            </a:r>
            <a:r>
              <a:rPr lang="en-US" sz="2200" dirty="0" err="1" smtClean="0"/>
              <a:t>Tanggal</a:t>
            </a:r>
            <a:r>
              <a:rPr lang="en-US" sz="2200" dirty="0" smtClean="0"/>
              <a:t> </a:t>
            </a:r>
            <a:r>
              <a:rPr lang="en-US" sz="2200" dirty="0" err="1" smtClean="0"/>
              <a:t>ditemukan</a:t>
            </a:r>
            <a:endParaRPr lang="en-US" sz="2200" dirty="0" smtClean="0"/>
          </a:p>
          <a:p>
            <a:pPr lvl="1"/>
            <a:r>
              <a:rPr lang="en-US" sz="2200" dirty="0" smtClean="0"/>
              <a:t>3.  </a:t>
            </a:r>
            <a:r>
              <a:rPr lang="en-US" sz="2200" dirty="0" err="1" smtClean="0"/>
              <a:t>Nama</a:t>
            </a:r>
            <a:r>
              <a:rPr lang="en-US" sz="2200" dirty="0" smtClean="0"/>
              <a:t> yang </a:t>
            </a:r>
            <a:r>
              <a:rPr lang="en-US" sz="2200" dirty="0" err="1" smtClean="0"/>
              <a:t>menemukan</a:t>
            </a:r>
            <a:endParaRPr lang="en-US" sz="2200" dirty="0" smtClean="0"/>
          </a:p>
          <a:p>
            <a:pPr lvl="1"/>
            <a:r>
              <a:rPr lang="en-US" sz="2200" dirty="0" smtClean="0"/>
              <a:t>4.  </a:t>
            </a:r>
            <a:r>
              <a:rPr lang="en-US" sz="2200" dirty="0" err="1" smtClean="0"/>
              <a:t>Lokasi</a:t>
            </a:r>
            <a:r>
              <a:rPr lang="en-US" sz="2200" dirty="0" smtClean="0"/>
              <a:t> </a:t>
            </a:r>
            <a:r>
              <a:rPr lang="en-US" sz="2200" dirty="0" err="1" smtClean="0"/>
              <a:t>barang</a:t>
            </a:r>
            <a:r>
              <a:rPr lang="en-US" sz="2200" dirty="0" smtClean="0"/>
              <a:t> </a:t>
            </a:r>
            <a:r>
              <a:rPr lang="en-US" sz="2200" dirty="0" err="1" smtClean="0"/>
              <a:t>temuan</a:t>
            </a:r>
            <a:endParaRPr lang="en-US" sz="2200" dirty="0" smtClean="0"/>
          </a:p>
          <a:p>
            <a:pPr lvl="1"/>
            <a:r>
              <a:rPr lang="en-US" sz="2200" dirty="0" smtClean="0"/>
              <a:t>5.  </a:t>
            </a:r>
            <a:r>
              <a:rPr lang="en-US" sz="2200" dirty="0" err="1" smtClean="0"/>
              <a:t>Keterangan</a:t>
            </a:r>
            <a:endParaRPr lang="en-US" sz="2200" dirty="0" smtClean="0"/>
          </a:p>
          <a:p>
            <a:pPr lvl="2"/>
            <a:r>
              <a:rPr lang="en-US" dirty="0" smtClean="0"/>
              <a:t>-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dikembalikan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endParaRPr lang="en-US" dirty="0" smtClean="0"/>
          </a:p>
          <a:p>
            <a:pPr lvl="2"/>
            <a:r>
              <a:rPr lang="en-US" dirty="0" smtClean="0"/>
              <a:t>- </a:t>
            </a:r>
            <a:r>
              <a:rPr lang="en-US" dirty="0" err="1" smtClean="0"/>
              <a:t>Nama</a:t>
            </a:r>
            <a:r>
              <a:rPr lang="en-US" dirty="0" smtClean="0"/>
              <a:t> yang </a:t>
            </a:r>
            <a:r>
              <a:rPr lang="en-US" dirty="0" err="1" smtClean="0"/>
              <a:t>menerima</a:t>
            </a:r>
            <a:r>
              <a:rPr lang="en-US" dirty="0" smtClean="0"/>
              <a:t>/</a:t>
            </a:r>
            <a:r>
              <a:rPr lang="en-US" dirty="0" err="1" smtClean="0"/>
              <a:t>menggambil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endParaRPr lang="en-US" dirty="0" smtClean="0"/>
          </a:p>
          <a:p>
            <a:pPr lvl="2"/>
            <a:r>
              <a:rPr lang="en-US" dirty="0" smtClean="0"/>
              <a:t>- </a:t>
            </a:r>
            <a:r>
              <a:rPr lang="en-US" dirty="0" err="1" smtClean="0"/>
              <a:t>Tanggal</a:t>
            </a:r>
            <a:r>
              <a:rPr lang="en-US" dirty="0" smtClean="0"/>
              <a:t> </a:t>
            </a:r>
            <a:r>
              <a:rPr lang="en-US" dirty="0" err="1" smtClean="0"/>
              <a:t>penerimaan</a:t>
            </a:r>
            <a:r>
              <a:rPr lang="en-US" dirty="0" smtClean="0"/>
              <a:t> /</a:t>
            </a:r>
            <a:r>
              <a:rPr lang="en-US" dirty="0" err="1" smtClean="0"/>
              <a:t>pengambilan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endParaRPr lang="en-US" dirty="0" smtClean="0"/>
          </a:p>
          <a:p>
            <a:pPr lvl="2"/>
            <a:r>
              <a:rPr lang="en-US" dirty="0" smtClean="0"/>
              <a:t>- </a:t>
            </a:r>
            <a:r>
              <a:rPr lang="en-US" dirty="0" err="1" smtClean="0"/>
              <a:t>Foto</a:t>
            </a:r>
            <a:r>
              <a:rPr lang="en-US" dirty="0" smtClean="0"/>
              <a:t> copy </a:t>
            </a:r>
            <a:r>
              <a:rPr lang="en-US" dirty="0" err="1" smtClean="0"/>
              <a:t>identitas</a:t>
            </a:r>
            <a:r>
              <a:rPr lang="en-US" dirty="0" smtClean="0"/>
              <a:t> yang </a:t>
            </a:r>
            <a:r>
              <a:rPr lang="en-US" dirty="0" err="1" smtClean="0"/>
              <a:t>menerima</a:t>
            </a:r>
            <a:r>
              <a:rPr lang="en-US" dirty="0" smtClean="0"/>
              <a:t>/</a:t>
            </a:r>
            <a:r>
              <a:rPr lang="en-US" dirty="0" err="1" smtClean="0"/>
              <a:t>mengambil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3562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Lost and Found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714488" cy="5410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1800" dirty="0" smtClean="0"/>
              <a:t>	</a:t>
            </a:r>
            <a:r>
              <a:rPr lang="en-US" sz="1800" b="1" i="1" dirty="0" err="1" smtClean="0"/>
              <a:t>Identitas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Barang</a:t>
            </a:r>
            <a:r>
              <a:rPr lang="en-US" sz="1800" b="1" i="1" dirty="0" smtClean="0"/>
              <a:t> </a:t>
            </a:r>
          </a:p>
          <a:p>
            <a:pPr>
              <a:buNone/>
            </a:pPr>
            <a:r>
              <a:rPr lang="en-US" sz="1800" dirty="0" smtClean="0"/>
              <a:t>	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barang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ditemukan</a:t>
            </a:r>
            <a:r>
              <a:rPr lang="en-US" sz="1800" dirty="0" smtClean="0"/>
              <a:t> </a:t>
            </a:r>
            <a:r>
              <a:rPr lang="en-US" sz="1800" dirty="0" err="1" smtClean="0"/>
              <a:t>harus</a:t>
            </a:r>
            <a:r>
              <a:rPr lang="en-US" sz="1800" dirty="0" smtClean="0"/>
              <a:t> </a:t>
            </a:r>
            <a:r>
              <a:rPr lang="en-US" sz="1800" dirty="0" err="1" smtClean="0"/>
              <a:t>diberi</a:t>
            </a:r>
            <a:r>
              <a:rPr lang="en-US" sz="1800" dirty="0" smtClean="0"/>
              <a:t> </a:t>
            </a:r>
            <a:r>
              <a:rPr lang="en-US" sz="1800" dirty="0" err="1" smtClean="0"/>
              <a:t>keterangan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jelas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diletakkan</a:t>
            </a:r>
            <a:r>
              <a:rPr lang="en-US" sz="1800" dirty="0" smtClean="0"/>
              <a:t>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gantung</a:t>
            </a:r>
            <a:r>
              <a:rPr lang="en-US" sz="1800" dirty="0" smtClean="0"/>
              <a:t>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ikat</a:t>
            </a:r>
            <a:r>
              <a:rPr lang="en-US" sz="1800" dirty="0" smtClean="0"/>
              <a:t> </a:t>
            </a:r>
            <a:r>
              <a:rPr lang="en-US" sz="1800" dirty="0" err="1" smtClean="0"/>
              <a:t>ke</a:t>
            </a:r>
            <a:r>
              <a:rPr lang="en-US" sz="1800" dirty="0" smtClean="0"/>
              <a:t> </a:t>
            </a:r>
            <a:r>
              <a:rPr lang="en-US" sz="1800" dirty="0" err="1" smtClean="0"/>
              <a:t>barang</a:t>
            </a:r>
            <a:r>
              <a:rPr lang="en-US" sz="1800" dirty="0" smtClean="0"/>
              <a:t> </a:t>
            </a:r>
            <a:r>
              <a:rPr lang="en-US" sz="1800" dirty="0" err="1" smtClean="0"/>
              <a:t>temuan</a:t>
            </a:r>
            <a:r>
              <a:rPr lang="en-US" sz="1800" dirty="0" smtClean="0"/>
              <a:t> </a:t>
            </a:r>
            <a:r>
              <a:rPr lang="en-US" sz="1800" dirty="0" err="1" smtClean="0"/>
              <a:t>tersebut</a:t>
            </a:r>
            <a:r>
              <a:rPr lang="en-US" sz="1800" dirty="0" smtClean="0"/>
              <a:t>,  </a:t>
            </a:r>
            <a:r>
              <a:rPr lang="en-US" sz="1800" dirty="0" err="1" smtClean="0"/>
              <a:t>keterangan</a:t>
            </a:r>
            <a:r>
              <a:rPr lang="en-US" sz="1800" dirty="0" smtClean="0"/>
              <a:t> </a:t>
            </a:r>
            <a:r>
              <a:rPr lang="en-US" sz="1800" dirty="0" err="1" smtClean="0"/>
              <a:t>ini</a:t>
            </a:r>
            <a:r>
              <a:rPr lang="en-US" sz="1800" dirty="0" smtClean="0"/>
              <a:t> </a:t>
            </a:r>
            <a:r>
              <a:rPr lang="en-US" sz="1800" dirty="0" err="1" smtClean="0"/>
              <a:t>disebut</a:t>
            </a:r>
            <a:r>
              <a:rPr lang="en-US" sz="1800" dirty="0" smtClean="0"/>
              <a:t> Lost and Found Tag.  </a:t>
            </a:r>
            <a:r>
              <a:rPr lang="en-US" sz="1800" dirty="0" err="1" smtClean="0"/>
              <a:t>Biasanya</a:t>
            </a:r>
            <a:r>
              <a:rPr lang="en-US" sz="1800" dirty="0" smtClean="0"/>
              <a:t> </a:t>
            </a:r>
            <a:r>
              <a:rPr lang="en-US" sz="1800" dirty="0" err="1" smtClean="0"/>
              <a:t>keterangan</a:t>
            </a:r>
            <a:r>
              <a:rPr lang="en-US" sz="1800" dirty="0" smtClean="0"/>
              <a:t> </a:t>
            </a:r>
            <a:r>
              <a:rPr lang="en-US" sz="1800" dirty="0" err="1" smtClean="0"/>
              <a:t>ini</a:t>
            </a:r>
            <a:r>
              <a:rPr lang="en-US" sz="1800" dirty="0" smtClean="0"/>
              <a:t> </a:t>
            </a:r>
            <a:r>
              <a:rPr lang="en-US" sz="1800" dirty="0" err="1" smtClean="0"/>
              <a:t>berisikan</a:t>
            </a:r>
            <a:r>
              <a:rPr lang="en-US" sz="1800" dirty="0" smtClean="0"/>
              <a:t>:</a:t>
            </a:r>
          </a:p>
          <a:p>
            <a:pPr lvl="1"/>
            <a:r>
              <a:rPr lang="en-US" sz="1800" dirty="0" smtClean="0"/>
              <a:t>- </a:t>
            </a:r>
            <a:r>
              <a:rPr lang="en-US" sz="1800" dirty="0" err="1" smtClean="0"/>
              <a:t>Nomer</a:t>
            </a:r>
            <a:r>
              <a:rPr lang="en-US" sz="1800" dirty="0" smtClean="0"/>
              <a:t> </a:t>
            </a:r>
            <a:r>
              <a:rPr lang="en-US" sz="1800" dirty="0" err="1" smtClean="0"/>
              <a:t>seri</a:t>
            </a:r>
            <a:r>
              <a:rPr lang="en-US" sz="1800" dirty="0" smtClean="0"/>
              <a:t> </a:t>
            </a:r>
            <a:r>
              <a:rPr lang="en-US" sz="1800" dirty="0" err="1" smtClean="0"/>
              <a:t>barang</a:t>
            </a:r>
            <a:r>
              <a:rPr lang="en-US" sz="1800" dirty="0" smtClean="0"/>
              <a:t> </a:t>
            </a:r>
          </a:p>
          <a:p>
            <a:pPr lvl="1"/>
            <a:r>
              <a:rPr lang="en-US" sz="1800" dirty="0" smtClean="0"/>
              <a:t>- </a:t>
            </a:r>
            <a:r>
              <a:rPr lang="en-US" sz="1800" dirty="0" err="1" smtClean="0"/>
              <a:t>Ditemukan</a:t>
            </a:r>
            <a:r>
              <a:rPr lang="en-US" sz="1800" dirty="0" smtClean="0"/>
              <a:t> </a:t>
            </a:r>
            <a:r>
              <a:rPr lang="en-US" sz="1800" dirty="0" err="1" smtClean="0"/>
              <a:t>pada</a:t>
            </a:r>
            <a:r>
              <a:rPr lang="en-US" sz="1800" dirty="0" smtClean="0"/>
              <a:t> </a:t>
            </a:r>
            <a:r>
              <a:rPr lang="en-US" sz="1800" dirty="0" err="1" smtClean="0"/>
              <a:t>tanggal</a:t>
            </a:r>
            <a:r>
              <a:rPr lang="en-US" sz="1800" dirty="0" smtClean="0"/>
              <a:t>/jam </a:t>
            </a:r>
            <a:r>
              <a:rPr lang="en-US" sz="1800" dirty="0" err="1" smtClean="0"/>
              <a:t>berapa</a:t>
            </a:r>
            <a:endParaRPr lang="en-US" sz="1800" dirty="0" smtClean="0"/>
          </a:p>
          <a:p>
            <a:pPr lvl="1"/>
            <a:r>
              <a:rPr lang="en-US" sz="1800" dirty="0" smtClean="0"/>
              <a:t>- </a:t>
            </a:r>
            <a:r>
              <a:rPr lang="en-US" sz="1800" dirty="0" err="1" smtClean="0"/>
              <a:t>Nama</a:t>
            </a:r>
            <a:r>
              <a:rPr lang="en-US" sz="1800" dirty="0" smtClean="0"/>
              <a:t> yang </a:t>
            </a:r>
            <a:r>
              <a:rPr lang="en-US" sz="1800" dirty="0" err="1" smtClean="0"/>
              <a:t>menemukan</a:t>
            </a:r>
            <a:endParaRPr lang="en-US" sz="1800" dirty="0" smtClean="0"/>
          </a:p>
          <a:p>
            <a:pPr lvl="1"/>
            <a:endParaRPr lang="en-US" sz="1800" dirty="0" smtClean="0"/>
          </a:p>
          <a:p>
            <a:pPr lvl="1">
              <a:buNone/>
            </a:pPr>
            <a:r>
              <a:rPr lang="en-US" sz="1800" b="1" i="1" dirty="0" err="1" smtClean="0"/>
              <a:t>Tempat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tertinggal</a:t>
            </a:r>
            <a:r>
              <a:rPr lang="en-US" sz="1800" b="1" i="1" dirty="0" smtClean="0"/>
              <a:t> </a:t>
            </a:r>
            <a:r>
              <a:rPr lang="en-US" sz="1800" b="1" i="1" dirty="0" err="1" smtClean="0"/>
              <a:t>barang</a:t>
            </a:r>
            <a:endParaRPr lang="en-US" sz="1800" b="1" i="1" dirty="0" smtClean="0"/>
          </a:p>
          <a:p>
            <a:pPr lvl="1">
              <a:buNone/>
            </a:pPr>
            <a:r>
              <a:rPr lang="en-US" sz="1800" dirty="0" smtClean="0"/>
              <a:t>Tempat-tempat yang  </a:t>
            </a:r>
            <a:r>
              <a:rPr lang="en-US" sz="1800" dirty="0" err="1" smtClean="0"/>
              <a:t>potensial</a:t>
            </a:r>
            <a:r>
              <a:rPr lang="en-US" sz="1800" dirty="0" smtClean="0"/>
              <a:t> </a:t>
            </a:r>
            <a:r>
              <a:rPr lang="en-US" sz="1800" dirty="0" err="1" smtClean="0"/>
              <a:t>tertinggal</a:t>
            </a:r>
            <a:r>
              <a:rPr lang="en-US" sz="1800" dirty="0" smtClean="0"/>
              <a:t> </a:t>
            </a:r>
            <a:r>
              <a:rPr lang="en-US" sz="1800" dirty="0" err="1" smtClean="0"/>
              <a:t>barang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kamar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harus</a:t>
            </a:r>
            <a:r>
              <a:rPr lang="en-US" sz="1800" dirty="0" smtClean="0"/>
              <a:t> </a:t>
            </a:r>
            <a:r>
              <a:rPr lang="en-US" sz="1800" dirty="0" err="1" smtClean="0"/>
              <a:t>diperiksa</a:t>
            </a:r>
            <a:r>
              <a:rPr lang="en-US" sz="1800" dirty="0" smtClean="0"/>
              <a:t> room boy  </a:t>
            </a:r>
            <a:r>
              <a:rPr lang="en-US" sz="1800" dirty="0" err="1" smtClean="0"/>
              <a:t>adalah</a:t>
            </a:r>
            <a:r>
              <a:rPr lang="en-US" sz="1800" dirty="0" smtClean="0"/>
              <a:t>:</a:t>
            </a:r>
          </a:p>
          <a:p>
            <a:pPr lvl="1">
              <a:buNone/>
            </a:pPr>
            <a:r>
              <a:rPr lang="en-US" sz="1800" dirty="0" smtClean="0"/>
              <a:t>	-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lemari</a:t>
            </a:r>
            <a:endParaRPr lang="en-US" sz="1800" dirty="0" smtClean="0"/>
          </a:p>
          <a:p>
            <a:pPr lvl="1">
              <a:buNone/>
            </a:pPr>
            <a:r>
              <a:rPr lang="en-US" sz="1800" dirty="0" smtClean="0"/>
              <a:t>	- </a:t>
            </a:r>
            <a:r>
              <a:rPr lang="en-US" sz="1800" dirty="0" err="1" smtClean="0"/>
              <a:t>bawah</a:t>
            </a:r>
            <a:r>
              <a:rPr lang="en-US" sz="1800" dirty="0" smtClean="0"/>
              <a:t> </a:t>
            </a:r>
            <a:r>
              <a:rPr lang="en-US" sz="1800" dirty="0" err="1" smtClean="0"/>
              <a:t>tempat</a:t>
            </a:r>
            <a:r>
              <a:rPr lang="en-US" sz="1800" dirty="0" smtClean="0"/>
              <a:t> </a:t>
            </a:r>
            <a:r>
              <a:rPr lang="en-US" sz="1800" dirty="0" err="1" smtClean="0"/>
              <a:t>tidur</a:t>
            </a:r>
            <a:endParaRPr lang="en-US" sz="1800" dirty="0" smtClean="0"/>
          </a:p>
          <a:p>
            <a:pPr lvl="1">
              <a:buNone/>
            </a:pPr>
            <a:r>
              <a:rPr lang="en-US" sz="1800" dirty="0" smtClean="0"/>
              <a:t>	- </a:t>
            </a:r>
            <a:r>
              <a:rPr lang="en-US" sz="1800" dirty="0" err="1" smtClean="0"/>
              <a:t>dalam</a:t>
            </a:r>
            <a:r>
              <a:rPr lang="en-US" sz="1800" dirty="0" smtClean="0"/>
              <a:t>/</a:t>
            </a:r>
            <a:r>
              <a:rPr lang="en-US" sz="1800" dirty="0" err="1" smtClean="0"/>
              <a:t>bawah</a:t>
            </a:r>
            <a:r>
              <a:rPr lang="en-US" sz="1800" dirty="0" smtClean="0"/>
              <a:t> </a:t>
            </a:r>
            <a:r>
              <a:rPr lang="en-US" sz="1800" dirty="0" err="1" smtClean="0"/>
              <a:t>bantal</a:t>
            </a:r>
            <a:endParaRPr lang="en-US" sz="1800" dirty="0" smtClean="0"/>
          </a:p>
          <a:p>
            <a:pPr lvl="1">
              <a:buNone/>
            </a:pPr>
            <a:r>
              <a:rPr lang="en-US" sz="1800" dirty="0" smtClean="0"/>
              <a:t>	-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kamar</a:t>
            </a:r>
            <a:r>
              <a:rPr lang="en-US" sz="1800" dirty="0" smtClean="0"/>
              <a:t> </a:t>
            </a:r>
            <a:r>
              <a:rPr lang="en-US" sz="1800" dirty="0" err="1" smtClean="0"/>
              <a:t>mandi</a:t>
            </a:r>
            <a:endParaRPr lang="en-US" sz="1800" dirty="0" smtClean="0"/>
          </a:p>
          <a:p>
            <a:pPr lvl="1">
              <a:buNone/>
            </a:pPr>
            <a:r>
              <a:rPr lang="en-US" sz="1800" dirty="0" smtClean="0"/>
              <a:t>	-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laci</a:t>
            </a:r>
            <a:r>
              <a:rPr lang="en-US" sz="1800" dirty="0" smtClean="0"/>
              <a:t> </a:t>
            </a:r>
            <a:r>
              <a:rPr lang="en-US" sz="1800" dirty="0" err="1" smtClean="0"/>
              <a:t>meja</a:t>
            </a:r>
            <a:r>
              <a:rPr lang="en-US" sz="1800" dirty="0" smtClean="0"/>
              <a:t>/</a:t>
            </a:r>
            <a:r>
              <a:rPr lang="en-US" sz="1800" dirty="0" err="1" smtClean="0"/>
              <a:t>bawah</a:t>
            </a:r>
            <a:r>
              <a:rPr lang="en-US" sz="1800" dirty="0" smtClean="0"/>
              <a:t> </a:t>
            </a:r>
            <a:r>
              <a:rPr lang="en-US" sz="1800" dirty="0" err="1" smtClean="0"/>
              <a:t>meja</a:t>
            </a:r>
            <a:endParaRPr lang="en-US" sz="1800" dirty="0" smtClean="0"/>
          </a:p>
          <a:p>
            <a:pPr lvl="1">
              <a:buNone/>
            </a:pPr>
            <a:r>
              <a:rPr lang="en-US" sz="1800" dirty="0" smtClean="0"/>
              <a:t>	- </a:t>
            </a:r>
            <a:r>
              <a:rPr lang="en-US" sz="1800" dirty="0" err="1" smtClean="0"/>
              <a:t>Atas</a:t>
            </a:r>
            <a:r>
              <a:rPr lang="en-US" sz="1800" dirty="0" smtClean="0"/>
              <a:t> bed, </a:t>
            </a:r>
            <a:r>
              <a:rPr lang="en-US" sz="1800" dirty="0" err="1" smtClean="0"/>
              <a:t>dibawah</a:t>
            </a:r>
            <a:r>
              <a:rPr lang="en-US" sz="1800" dirty="0" smtClean="0"/>
              <a:t> sheet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3562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Lost and Found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Penyimpanan</a:t>
            </a:r>
            <a:endParaRPr lang="en-US" sz="2400" dirty="0" smtClean="0"/>
          </a:p>
          <a:p>
            <a:pPr>
              <a:buNone/>
            </a:pPr>
            <a:r>
              <a:rPr lang="en-US" sz="1800" dirty="0" smtClean="0"/>
              <a:t>	</a:t>
            </a:r>
            <a:r>
              <a:rPr lang="en-US" sz="1800" dirty="0" err="1" smtClean="0"/>
              <a:t>Barang</a:t>
            </a:r>
            <a:r>
              <a:rPr lang="en-US" sz="1800" dirty="0" smtClean="0"/>
              <a:t> yang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ketemukan</a:t>
            </a:r>
            <a:r>
              <a:rPr lang="en-US" sz="1800" dirty="0" smtClean="0"/>
              <a:t> </a:t>
            </a:r>
            <a:r>
              <a:rPr lang="en-US" sz="1800" dirty="0" err="1" smtClean="0"/>
              <a:t>akan</a:t>
            </a:r>
            <a:r>
              <a:rPr lang="en-US" sz="1800" dirty="0" smtClean="0"/>
              <a:t> </a:t>
            </a:r>
            <a:r>
              <a:rPr lang="en-US" sz="1800" dirty="0" err="1" smtClean="0"/>
              <a:t>disimpan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Lost and Found Section yang  </a:t>
            </a:r>
            <a:r>
              <a:rPr lang="en-US" sz="1800" dirty="0" err="1" smtClean="0"/>
              <a:t>bertanggungjawab</a:t>
            </a:r>
            <a:r>
              <a:rPr lang="en-US" sz="1800" dirty="0" smtClean="0"/>
              <a:t> </a:t>
            </a:r>
            <a:r>
              <a:rPr lang="en-US" sz="1800" dirty="0" err="1" smtClean="0"/>
              <a:t>ditertibkan</a:t>
            </a:r>
            <a:r>
              <a:rPr lang="en-US" sz="1800" dirty="0" smtClean="0"/>
              <a:t> </a:t>
            </a:r>
            <a:r>
              <a:rPr lang="en-US" sz="1800" dirty="0" err="1" smtClean="0"/>
              <a:t>secara</a:t>
            </a:r>
            <a:r>
              <a:rPr lang="en-US" sz="1800" dirty="0" smtClean="0"/>
              <a:t> </a:t>
            </a:r>
            <a:r>
              <a:rPr lang="en-US" sz="1800" dirty="0" err="1" smtClean="0"/>
              <a:t>administrasi</a:t>
            </a:r>
            <a:r>
              <a:rPr lang="en-US" sz="1800" dirty="0" smtClean="0"/>
              <a:t> </a:t>
            </a:r>
            <a:r>
              <a:rPr lang="en-US" sz="1800" dirty="0" err="1" smtClean="0"/>
              <a:t>oleh</a:t>
            </a:r>
            <a:r>
              <a:rPr lang="en-US" sz="1800" dirty="0" smtClean="0"/>
              <a:t> Order Taker/HK clerk yang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kontrol</a:t>
            </a:r>
            <a:r>
              <a:rPr lang="en-US" sz="1800" dirty="0" smtClean="0"/>
              <a:t> </a:t>
            </a:r>
            <a:r>
              <a:rPr lang="en-US" sz="1800" dirty="0" err="1" smtClean="0"/>
              <a:t>oleh</a:t>
            </a:r>
            <a:r>
              <a:rPr lang="en-US" sz="1800" dirty="0" smtClean="0"/>
              <a:t> Supervisor </a:t>
            </a:r>
            <a:r>
              <a:rPr lang="en-US" sz="1800" dirty="0" err="1" smtClean="0"/>
              <a:t>dan</a:t>
            </a:r>
            <a:r>
              <a:rPr lang="en-US" sz="1800" dirty="0" smtClean="0"/>
              <a:t> Housekeeper</a:t>
            </a:r>
            <a:r>
              <a:rPr lang="en-US" sz="1800" dirty="0" smtClean="0"/>
              <a:t>.</a:t>
            </a:r>
          </a:p>
          <a:p>
            <a:pPr>
              <a:buNone/>
            </a:pPr>
            <a:endParaRPr lang="en-US" sz="1800" dirty="0" smtClean="0"/>
          </a:p>
          <a:p>
            <a:r>
              <a:rPr lang="en-US" sz="1800" dirty="0" err="1" smtClean="0"/>
              <a:t>Setelah</a:t>
            </a:r>
            <a:r>
              <a:rPr lang="en-US" sz="1800" dirty="0" smtClean="0"/>
              <a:t> </a:t>
            </a:r>
            <a:r>
              <a:rPr lang="en-US" sz="1800" dirty="0" err="1" smtClean="0"/>
              <a:t>barang</a:t>
            </a:r>
            <a:r>
              <a:rPr lang="en-US" sz="1800" dirty="0" smtClean="0"/>
              <a:t> </a:t>
            </a:r>
            <a:r>
              <a:rPr lang="en-US" sz="1800" dirty="0" err="1" smtClean="0"/>
              <a:t>temuan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simpan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store Lost and found,  </a:t>
            </a:r>
            <a:r>
              <a:rPr lang="en-US" sz="1800" dirty="0" err="1" smtClean="0"/>
              <a:t>lembar</a:t>
            </a:r>
            <a:r>
              <a:rPr lang="en-US" sz="1800" dirty="0" smtClean="0"/>
              <a:t>  </a:t>
            </a:r>
            <a:r>
              <a:rPr lang="en-US" sz="1800" dirty="0" err="1" smtClean="0"/>
              <a:t>catatan</a:t>
            </a:r>
            <a:r>
              <a:rPr lang="en-US" sz="1800" dirty="0" smtClean="0"/>
              <a:t> </a:t>
            </a:r>
            <a:r>
              <a:rPr lang="en-US" sz="1800" dirty="0" err="1" smtClean="0"/>
              <a:t>identitas</a:t>
            </a:r>
            <a:r>
              <a:rPr lang="en-US" sz="1800" dirty="0" smtClean="0"/>
              <a:t> </a:t>
            </a:r>
            <a:r>
              <a:rPr lang="en-US" sz="1800" dirty="0" err="1" smtClean="0"/>
              <a:t>barang</a:t>
            </a:r>
            <a:r>
              <a:rPr lang="en-US" sz="1800" dirty="0" smtClean="0"/>
              <a:t> </a:t>
            </a:r>
            <a:r>
              <a:rPr lang="en-US" sz="1800" dirty="0" err="1" smtClean="0"/>
              <a:t>tersebut</a:t>
            </a:r>
            <a:r>
              <a:rPr lang="en-US" sz="1800" dirty="0" smtClean="0"/>
              <a:t> </a:t>
            </a:r>
            <a:r>
              <a:rPr lang="en-US" sz="1800" dirty="0" err="1" smtClean="0"/>
              <a:t>dibuat</a:t>
            </a:r>
            <a:r>
              <a:rPr lang="en-US" sz="1800" dirty="0" smtClean="0"/>
              <a:t> </a:t>
            </a:r>
            <a:r>
              <a:rPr lang="en-US" sz="1800" dirty="0" err="1" smtClean="0"/>
              <a:t>rangkap</a:t>
            </a:r>
            <a:r>
              <a:rPr lang="en-US" sz="1800" dirty="0" smtClean="0"/>
              <a:t> </a:t>
            </a:r>
            <a:r>
              <a:rPr lang="en-US" sz="1800" dirty="0" err="1" smtClean="0"/>
              <a:t>dua</a:t>
            </a:r>
            <a:r>
              <a:rPr lang="en-US" sz="1800" dirty="0" smtClean="0"/>
              <a:t> </a:t>
            </a:r>
            <a:r>
              <a:rPr lang="en-US" sz="1800" dirty="0" err="1" smtClean="0"/>
              <a:t>lembar</a:t>
            </a:r>
            <a:r>
              <a:rPr lang="en-US" sz="1800" dirty="0" smtClean="0"/>
              <a:t> yang </a:t>
            </a:r>
            <a:r>
              <a:rPr lang="en-US" sz="1800" dirty="0" err="1" smtClean="0"/>
              <a:t>masing-masing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file </a:t>
            </a:r>
            <a:r>
              <a:rPr lang="en-US" sz="1800" dirty="0" err="1" smtClean="0"/>
              <a:t>coppy</a:t>
            </a:r>
            <a:r>
              <a:rPr lang="en-US" sz="1800" dirty="0" smtClean="0"/>
              <a:t> </a:t>
            </a:r>
            <a:r>
              <a:rPr lang="en-US" sz="1800" dirty="0" err="1" smtClean="0"/>
              <a:t>pertama</a:t>
            </a:r>
            <a:r>
              <a:rPr lang="en-US" sz="1800" dirty="0" smtClean="0"/>
              <a:t> </a:t>
            </a:r>
            <a:r>
              <a:rPr lang="en-US" sz="1800" dirty="0" err="1" smtClean="0"/>
              <a:t>di</a:t>
            </a:r>
            <a:r>
              <a:rPr lang="en-US" sz="1800" dirty="0" smtClean="0"/>
              <a:t> </a:t>
            </a:r>
            <a:r>
              <a:rPr lang="en-US" sz="1800" dirty="0" err="1" smtClean="0"/>
              <a:t>simpan</a:t>
            </a:r>
            <a:r>
              <a:rPr lang="en-US" sz="1800" dirty="0" smtClean="0"/>
              <a:t> </a:t>
            </a:r>
            <a:r>
              <a:rPr lang="en-US" sz="1800" dirty="0" err="1" smtClean="0"/>
              <a:t>oleh</a:t>
            </a:r>
            <a:r>
              <a:rPr lang="en-US" sz="1800" dirty="0" smtClean="0"/>
              <a:t> </a:t>
            </a:r>
            <a:r>
              <a:rPr lang="en-US" sz="1800" u="sng" dirty="0" smtClean="0"/>
              <a:t>Supervisor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coppy</a:t>
            </a:r>
            <a:r>
              <a:rPr lang="en-US" sz="1800" dirty="0" smtClean="0"/>
              <a:t> </a:t>
            </a:r>
            <a:r>
              <a:rPr lang="en-US" sz="1800" dirty="0" err="1" smtClean="0"/>
              <a:t>kedua</a:t>
            </a:r>
            <a:r>
              <a:rPr lang="en-US" sz="1800" dirty="0" smtClean="0"/>
              <a:t> </a:t>
            </a:r>
            <a:r>
              <a:rPr lang="en-US" sz="1800" dirty="0" err="1" smtClean="0"/>
              <a:t>oleh</a:t>
            </a:r>
            <a:r>
              <a:rPr lang="en-US" sz="1800" dirty="0" smtClean="0"/>
              <a:t> </a:t>
            </a:r>
            <a:r>
              <a:rPr lang="en-US" sz="1800" u="sng" dirty="0" smtClean="0"/>
              <a:t>Order Taker.</a:t>
            </a:r>
          </a:p>
          <a:p>
            <a:pPr>
              <a:buNone/>
            </a:pPr>
            <a:r>
              <a:rPr lang="en-US" sz="1800" dirty="0" smtClean="0"/>
              <a:t>	</a:t>
            </a:r>
          </a:p>
          <a:p>
            <a:pPr marL="425196" indent="-342900">
              <a:buAutoNum type="arabicPeriod"/>
            </a:pP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Lost and Found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800" dirty="0" err="1" smtClean="0"/>
              <a:t>Lamanya</a:t>
            </a:r>
            <a:r>
              <a:rPr lang="en-US" sz="1800" dirty="0" smtClean="0"/>
              <a:t> </a:t>
            </a:r>
            <a:r>
              <a:rPr lang="en-US" sz="1800" dirty="0" err="1" smtClean="0"/>
              <a:t>penyimpanan</a:t>
            </a:r>
            <a:endParaRPr lang="en-US" sz="1800" dirty="0" smtClean="0"/>
          </a:p>
          <a:p>
            <a:pPr>
              <a:buNone/>
            </a:pPr>
            <a:r>
              <a:rPr lang="en-US" sz="1800" i="1" dirty="0" smtClean="0"/>
              <a:t>1.   Non Perishable </a:t>
            </a:r>
            <a:r>
              <a:rPr lang="en-US" sz="1800" i="1" dirty="0" smtClean="0"/>
              <a:t>Item </a:t>
            </a:r>
            <a:r>
              <a:rPr lang="en-US" sz="1800" i="1" dirty="0" err="1" smtClean="0"/>
              <a:t>di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simpan</a:t>
            </a:r>
            <a:r>
              <a:rPr lang="en-US" sz="1800" i="1" dirty="0" smtClean="0"/>
              <a:t> 24 jam.</a:t>
            </a:r>
          </a:p>
          <a:p>
            <a:pPr marL="699516" lvl="1" indent="-342900">
              <a:buFont typeface="Wingdings" pitchFamily="2" charset="2"/>
              <a:buChar char="Ø"/>
            </a:pPr>
            <a:r>
              <a:rPr lang="en-US" sz="1600" dirty="0" err="1" smtClean="0"/>
              <a:t>Semua</a:t>
            </a:r>
            <a:r>
              <a:rPr lang="en-US" sz="1600" dirty="0" smtClean="0"/>
              <a:t> </a:t>
            </a:r>
            <a:r>
              <a:rPr lang="en-US" sz="1600" dirty="0" err="1" smtClean="0"/>
              <a:t>jenis</a:t>
            </a:r>
            <a:r>
              <a:rPr lang="en-US" sz="1600" dirty="0" smtClean="0"/>
              <a:t> </a:t>
            </a:r>
            <a:r>
              <a:rPr lang="en-US" sz="1600" b="1" dirty="0" err="1" smtClean="0"/>
              <a:t>makanan</a:t>
            </a:r>
            <a:r>
              <a:rPr lang="en-US" sz="1600" b="1" dirty="0" smtClean="0"/>
              <a:t> yang </a:t>
            </a:r>
            <a:r>
              <a:rPr lang="en-US" sz="1600" b="1" dirty="0" err="1" smtClean="0"/>
              <a:t>telah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terbuka</a:t>
            </a:r>
            <a:r>
              <a:rPr lang="en-US" sz="1600" b="1" dirty="0" smtClean="0"/>
              <a:t> </a:t>
            </a:r>
            <a:r>
              <a:rPr lang="en-US" sz="1600" dirty="0" smtClean="0"/>
              <a:t>yang </a:t>
            </a:r>
            <a:r>
              <a:rPr lang="en-US" sz="1600" dirty="0" err="1" smtClean="0"/>
              <a:t>bisa</a:t>
            </a:r>
            <a:r>
              <a:rPr lang="en-US" sz="1600" dirty="0" smtClean="0"/>
              <a:t> </a:t>
            </a:r>
            <a:r>
              <a:rPr lang="en-US" sz="1600" dirty="0" err="1" smtClean="0"/>
              <a:t>rusak</a:t>
            </a:r>
            <a:r>
              <a:rPr lang="en-US" sz="1600" dirty="0" smtClean="0"/>
              <a:t>  </a:t>
            </a:r>
            <a:r>
              <a:rPr lang="en-US" sz="1600" dirty="0" err="1" smtClean="0"/>
              <a:t>akan</a:t>
            </a:r>
            <a:r>
              <a:rPr lang="en-US" sz="1600" dirty="0" smtClean="0"/>
              <a:t> </a:t>
            </a:r>
            <a:r>
              <a:rPr lang="en-US" sz="1600" dirty="0" err="1" smtClean="0"/>
              <a:t>disimpan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waktu</a:t>
            </a:r>
            <a:r>
              <a:rPr lang="en-US" sz="1600" dirty="0" smtClean="0"/>
              <a:t> 24 jam,  </a:t>
            </a:r>
            <a:r>
              <a:rPr lang="en-US" sz="1600" dirty="0" err="1" smtClean="0"/>
              <a:t>setelah</a:t>
            </a:r>
            <a:r>
              <a:rPr lang="en-US" sz="1600" dirty="0" smtClean="0"/>
              <a:t> </a:t>
            </a:r>
            <a:r>
              <a:rPr lang="en-US" sz="1600" dirty="0" err="1" smtClean="0"/>
              <a:t>waktu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 </a:t>
            </a:r>
            <a:r>
              <a:rPr lang="en-US" sz="1600" dirty="0" err="1" smtClean="0"/>
              <a:t>boleh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buang</a:t>
            </a:r>
            <a:r>
              <a:rPr lang="en-US" sz="1600" dirty="0" smtClean="0"/>
              <a:t> </a:t>
            </a:r>
            <a:r>
              <a:rPr lang="en-US" sz="1600" dirty="0" err="1" smtClean="0"/>
              <a:t>atau</a:t>
            </a:r>
            <a:r>
              <a:rPr lang="en-US" sz="1600" dirty="0" smtClean="0"/>
              <a:t> </a:t>
            </a:r>
            <a:r>
              <a:rPr lang="en-US" sz="1600" dirty="0" err="1" smtClean="0"/>
              <a:t>dikeluarkan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</a:t>
            </a:r>
            <a:r>
              <a:rPr lang="en-US" sz="1600" dirty="0" err="1" smtClean="0"/>
              <a:t>tempat</a:t>
            </a:r>
            <a:r>
              <a:rPr lang="en-US" sz="1600" dirty="0" smtClean="0"/>
              <a:t> </a:t>
            </a:r>
            <a:r>
              <a:rPr lang="en-US" sz="1600" dirty="0" err="1" smtClean="0"/>
              <a:t>penyimpanan</a:t>
            </a:r>
            <a:r>
              <a:rPr lang="en-US" sz="1600" dirty="0" smtClean="0"/>
              <a:t> </a:t>
            </a:r>
            <a:r>
              <a:rPr lang="en-US" sz="1600" dirty="0" err="1" smtClean="0"/>
              <a:t>bila</a:t>
            </a:r>
            <a:r>
              <a:rPr lang="en-US" sz="1600" dirty="0" smtClean="0"/>
              <a:t> </a:t>
            </a:r>
            <a:r>
              <a:rPr lang="en-US" sz="1600" dirty="0" err="1" smtClean="0"/>
              <a:t>tidak</a:t>
            </a:r>
            <a:r>
              <a:rPr lang="en-US" sz="1600" dirty="0" smtClean="0"/>
              <a:t> </a:t>
            </a:r>
            <a:r>
              <a:rPr lang="en-US" sz="1600" dirty="0" err="1" smtClean="0"/>
              <a:t>diambil</a:t>
            </a:r>
            <a:r>
              <a:rPr lang="en-US" sz="1600" dirty="0" smtClean="0"/>
              <a:t> </a:t>
            </a:r>
            <a:r>
              <a:rPr lang="en-US" sz="1600" dirty="0" err="1" smtClean="0"/>
              <a:t>pemiliknya</a:t>
            </a:r>
            <a:r>
              <a:rPr lang="en-US" sz="1600" dirty="0" smtClean="0"/>
              <a:t>.</a:t>
            </a:r>
          </a:p>
          <a:p>
            <a:pPr marL="699516" lvl="1" indent="-342900">
              <a:buFont typeface="Wingdings" pitchFamily="2" charset="2"/>
              <a:buChar char="Ø"/>
            </a:pPr>
            <a:r>
              <a:rPr lang="en-US" sz="1600" dirty="0" err="1" smtClean="0"/>
              <a:t>Semua</a:t>
            </a:r>
            <a:r>
              <a:rPr lang="en-US" sz="1600" dirty="0" smtClean="0"/>
              <a:t> </a:t>
            </a:r>
            <a:r>
              <a:rPr lang="en-US" sz="1600" dirty="0" err="1" smtClean="0"/>
              <a:t>jenis</a:t>
            </a:r>
            <a:r>
              <a:rPr lang="en-US" sz="1600" dirty="0" smtClean="0"/>
              <a:t> </a:t>
            </a:r>
            <a:r>
              <a:rPr lang="en-US" sz="1600" dirty="0" err="1" smtClean="0"/>
              <a:t>miniman</a:t>
            </a:r>
            <a:r>
              <a:rPr lang="en-US" sz="1600" dirty="0" smtClean="0"/>
              <a:t> </a:t>
            </a:r>
            <a:r>
              <a:rPr lang="en-US" sz="1600" b="1" dirty="0" smtClean="0"/>
              <a:t>non </a:t>
            </a:r>
            <a:r>
              <a:rPr lang="en-US" sz="1600" b="1" dirty="0" err="1" smtClean="0"/>
              <a:t>alkohol</a:t>
            </a:r>
            <a:r>
              <a:rPr lang="en-US" sz="1600" b="1" dirty="0" smtClean="0"/>
              <a:t> yang </a:t>
            </a:r>
            <a:r>
              <a:rPr lang="en-US" sz="1600" b="1" dirty="0" err="1" smtClean="0"/>
              <a:t>telah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dibuka</a:t>
            </a:r>
            <a:r>
              <a:rPr lang="en-US" sz="1600" b="1" dirty="0" smtClean="0"/>
              <a:t> </a:t>
            </a:r>
            <a:r>
              <a:rPr lang="en-US" sz="1600" dirty="0" err="1" smtClean="0"/>
              <a:t>akan</a:t>
            </a:r>
            <a:r>
              <a:rPr lang="en-US" sz="1600" dirty="0" smtClean="0"/>
              <a:t> </a:t>
            </a:r>
            <a:r>
              <a:rPr lang="en-US" sz="1600" dirty="0" err="1" smtClean="0"/>
              <a:t>disimpan</a:t>
            </a:r>
            <a:r>
              <a:rPr lang="en-US" sz="1600" dirty="0" smtClean="0"/>
              <a:t>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waktu</a:t>
            </a:r>
            <a:r>
              <a:rPr lang="en-US" sz="1600" dirty="0" smtClean="0"/>
              <a:t> 24 jam,  </a:t>
            </a:r>
            <a:r>
              <a:rPr lang="en-US" sz="1600" dirty="0" err="1" smtClean="0"/>
              <a:t>setelah</a:t>
            </a:r>
            <a:r>
              <a:rPr lang="en-US" sz="1600" dirty="0" smtClean="0"/>
              <a:t> </a:t>
            </a:r>
            <a:r>
              <a:rPr lang="en-US" sz="1600" dirty="0" err="1" smtClean="0"/>
              <a:t>waktu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 </a:t>
            </a:r>
            <a:r>
              <a:rPr lang="en-US" sz="1600" dirty="0" err="1" smtClean="0"/>
              <a:t>boleh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buang</a:t>
            </a:r>
            <a:r>
              <a:rPr lang="en-US" sz="1600" dirty="0" smtClean="0"/>
              <a:t> </a:t>
            </a:r>
            <a:r>
              <a:rPr lang="en-US" sz="1600" dirty="0" err="1" smtClean="0"/>
              <a:t>atau</a:t>
            </a:r>
            <a:r>
              <a:rPr lang="en-US" sz="1600" dirty="0" smtClean="0"/>
              <a:t> </a:t>
            </a:r>
            <a:r>
              <a:rPr lang="en-US" sz="1600" dirty="0" err="1" smtClean="0"/>
              <a:t>dikeluarkan</a:t>
            </a:r>
            <a:r>
              <a:rPr lang="en-US" sz="1600" dirty="0" smtClean="0"/>
              <a:t> </a:t>
            </a:r>
            <a:r>
              <a:rPr lang="en-US" sz="1600" dirty="0" err="1" smtClean="0"/>
              <a:t>dari</a:t>
            </a:r>
            <a:r>
              <a:rPr lang="en-US" sz="1600" dirty="0" smtClean="0"/>
              <a:t> </a:t>
            </a:r>
            <a:r>
              <a:rPr lang="en-US" sz="1600" dirty="0" err="1" smtClean="0"/>
              <a:t>tempat</a:t>
            </a:r>
            <a:r>
              <a:rPr lang="en-US" sz="1600" dirty="0" smtClean="0"/>
              <a:t> </a:t>
            </a:r>
            <a:r>
              <a:rPr lang="en-US" sz="1600" dirty="0" err="1" smtClean="0"/>
              <a:t>penyimpanan</a:t>
            </a:r>
            <a:r>
              <a:rPr lang="en-US" sz="1600" dirty="0" smtClean="0"/>
              <a:t> </a:t>
            </a:r>
            <a:r>
              <a:rPr lang="en-US" sz="1600" dirty="0" err="1" smtClean="0"/>
              <a:t>bila</a:t>
            </a:r>
            <a:r>
              <a:rPr lang="en-US" sz="1600" dirty="0" smtClean="0"/>
              <a:t> </a:t>
            </a:r>
            <a:r>
              <a:rPr lang="en-US" sz="1600" dirty="0" err="1" smtClean="0"/>
              <a:t>tidak</a:t>
            </a:r>
            <a:r>
              <a:rPr lang="en-US" sz="1600" dirty="0" smtClean="0"/>
              <a:t> </a:t>
            </a:r>
            <a:r>
              <a:rPr lang="en-US" sz="1600" dirty="0" err="1" smtClean="0"/>
              <a:t>diambil</a:t>
            </a:r>
            <a:r>
              <a:rPr lang="en-US" sz="1600" dirty="0" smtClean="0"/>
              <a:t> </a:t>
            </a:r>
            <a:r>
              <a:rPr lang="en-US" sz="1600" dirty="0" err="1" smtClean="0"/>
              <a:t>pemiliknya</a:t>
            </a:r>
            <a:endParaRPr lang="en-US" sz="1600" dirty="0" smtClean="0"/>
          </a:p>
          <a:p>
            <a:pPr marL="425196" indent="-342900">
              <a:buNone/>
            </a:pPr>
            <a:r>
              <a:rPr lang="en-US" sz="1800" i="1" dirty="0" smtClean="0"/>
              <a:t>2.	Perishable  Item </a:t>
            </a:r>
            <a:r>
              <a:rPr lang="en-US" sz="1800" i="1" dirty="0" err="1" smtClean="0"/>
              <a:t>disimpan</a:t>
            </a:r>
            <a:r>
              <a:rPr lang="en-US" sz="1800" i="1" dirty="0" smtClean="0"/>
              <a:t> 3 </a:t>
            </a:r>
            <a:r>
              <a:rPr lang="en-US" sz="1800" i="1" dirty="0" err="1" smtClean="0"/>
              <a:t>bulan</a:t>
            </a:r>
            <a:r>
              <a:rPr lang="en-US" sz="1800" i="1" dirty="0" smtClean="0"/>
              <a:t>.</a:t>
            </a:r>
          </a:p>
          <a:p>
            <a:pPr marL="699516" lvl="1" indent="-342900">
              <a:buFont typeface="Wingdings" pitchFamily="2" charset="2"/>
              <a:buChar char="Ø"/>
            </a:pPr>
            <a:r>
              <a:rPr lang="en-US" sz="1600" dirty="0" err="1" smtClean="0"/>
              <a:t>Semua</a:t>
            </a:r>
            <a:r>
              <a:rPr lang="en-US" sz="1600" dirty="0" smtClean="0"/>
              <a:t> </a:t>
            </a:r>
            <a:r>
              <a:rPr lang="en-US" sz="1600" dirty="0" err="1" smtClean="0"/>
              <a:t>jenis</a:t>
            </a:r>
            <a:r>
              <a:rPr lang="en-US" sz="1600" dirty="0" smtClean="0"/>
              <a:t> </a:t>
            </a:r>
            <a:r>
              <a:rPr lang="en-US" sz="1600" dirty="0" err="1" smtClean="0"/>
              <a:t>barang</a:t>
            </a:r>
            <a:r>
              <a:rPr lang="en-US" sz="1600" dirty="0" smtClean="0"/>
              <a:t> </a:t>
            </a:r>
            <a:r>
              <a:rPr lang="en-US" sz="1600" dirty="0" err="1" smtClean="0"/>
              <a:t>berupa</a:t>
            </a:r>
            <a:r>
              <a:rPr lang="en-US" sz="1600" dirty="0" smtClean="0"/>
              <a:t> </a:t>
            </a:r>
            <a:r>
              <a:rPr lang="en-US" sz="1600" dirty="0" err="1" smtClean="0"/>
              <a:t>pakaian</a:t>
            </a:r>
            <a:r>
              <a:rPr lang="en-US" sz="1600" dirty="0" smtClean="0"/>
              <a:t>.</a:t>
            </a:r>
          </a:p>
          <a:p>
            <a:pPr marL="699516" lvl="1" indent="-342900">
              <a:buFont typeface="Wingdings" pitchFamily="2" charset="2"/>
              <a:buChar char="Ø"/>
            </a:pPr>
            <a:r>
              <a:rPr lang="en-US" sz="1600" dirty="0" err="1" smtClean="0"/>
              <a:t>Semua</a:t>
            </a:r>
            <a:r>
              <a:rPr lang="en-US" sz="1600" dirty="0" smtClean="0"/>
              <a:t> </a:t>
            </a:r>
            <a:r>
              <a:rPr lang="en-US" sz="1600" dirty="0" err="1" smtClean="0"/>
              <a:t>jenis</a:t>
            </a:r>
            <a:r>
              <a:rPr lang="en-US" sz="1600" dirty="0" smtClean="0"/>
              <a:t> </a:t>
            </a:r>
            <a:r>
              <a:rPr lang="en-US" sz="1600" dirty="0" err="1" smtClean="0"/>
              <a:t>buku</a:t>
            </a:r>
            <a:r>
              <a:rPr lang="en-US" sz="1600" dirty="0" smtClean="0"/>
              <a:t>,  </a:t>
            </a:r>
            <a:r>
              <a:rPr lang="en-US" sz="1600" dirty="0" err="1" smtClean="0"/>
              <a:t>alat</a:t>
            </a:r>
            <a:r>
              <a:rPr lang="en-US" sz="1600" dirty="0" smtClean="0"/>
              <a:t> </a:t>
            </a:r>
            <a:r>
              <a:rPr lang="en-US" sz="1600" dirty="0" err="1" smtClean="0"/>
              <a:t>tulis</a:t>
            </a:r>
            <a:r>
              <a:rPr lang="en-US" sz="1600" dirty="0" smtClean="0"/>
              <a:t> </a:t>
            </a:r>
            <a:r>
              <a:rPr lang="en-US" sz="1600" dirty="0" err="1" smtClean="0"/>
              <a:t>atau</a:t>
            </a:r>
            <a:r>
              <a:rPr lang="en-US" sz="1600" dirty="0" smtClean="0"/>
              <a:t> document </a:t>
            </a:r>
            <a:r>
              <a:rPr lang="en-US" sz="1600" dirty="0" err="1" smtClean="0"/>
              <a:t>biasa</a:t>
            </a:r>
            <a:r>
              <a:rPr lang="en-US" sz="1600" dirty="0" smtClean="0"/>
              <a:t>.</a:t>
            </a:r>
          </a:p>
          <a:p>
            <a:pPr marL="425196" indent="-342900">
              <a:buNone/>
            </a:pPr>
            <a:r>
              <a:rPr lang="en-US" sz="1800" dirty="0" smtClean="0"/>
              <a:t>3.	</a:t>
            </a:r>
            <a:r>
              <a:rPr lang="en-US" sz="1800" i="1" dirty="0" smtClean="0"/>
              <a:t>Very Perishable Items </a:t>
            </a:r>
            <a:r>
              <a:rPr lang="en-US" sz="1800" i="1" dirty="0" err="1" smtClean="0"/>
              <a:t>disimpan</a:t>
            </a:r>
            <a:r>
              <a:rPr lang="en-US" sz="1800" i="1" dirty="0" smtClean="0"/>
              <a:t> </a:t>
            </a:r>
            <a:r>
              <a:rPr lang="en-US" sz="1800" i="1" dirty="0" err="1" smtClean="0"/>
              <a:t>selama</a:t>
            </a:r>
            <a:r>
              <a:rPr lang="en-US" sz="1800" i="1" dirty="0" smtClean="0"/>
              <a:t> 9 </a:t>
            </a:r>
            <a:r>
              <a:rPr lang="en-US" sz="1800" i="1" dirty="0" err="1" smtClean="0"/>
              <a:t>bulan</a:t>
            </a:r>
            <a:r>
              <a:rPr lang="en-US" sz="1800" i="1" dirty="0" smtClean="0"/>
              <a:t>.</a:t>
            </a:r>
          </a:p>
          <a:p>
            <a:pPr marL="699516" lvl="1" indent="-342900">
              <a:buFont typeface="Wingdings" pitchFamily="2" charset="2"/>
              <a:buChar char="Ø"/>
            </a:pPr>
            <a:r>
              <a:rPr lang="en-US" sz="1600" dirty="0" smtClean="0"/>
              <a:t> </a:t>
            </a:r>
            <a:r>
              <a:rPr lang="en-US" sz="1600" dirty="0" err="1" smtClean="0"/>
              <a:t>Semua</a:t>
            </a:r>
            <a:r>
              <a:rPr lang="en-US" sz="1600" dirty="0" smtClean="0"/>
              <a:t> </a:t>
            </a:r>
            <a:r>
              <a:rPr lang="en-US" sz="1600" dirty="0" err="1" smtClean="0"/>
              <a:t>jenis</a:t>
            </a:r>
            <a:r>
              <a:rPr lang="en-US" sz="1600" dirty="0" smtClean="0"/>
              <a:t> </a:t>
            </a:r>
            <a:r>
              <a:rPr lang="en-US" sz="1600" dirty="0" err="1" smtClean="0"/>
              <a:t>barang</a:t>
            </a:r>
            <a:r>
              <a:rPr lang="en-US" sz="1600" dirty="0" smtClean="0"/>
              <a:t> </a:t>
            </a:r>
            <a:r>
              <a:rPr lang="en-US" sz="1600" dirty="0" err="1" smtClean="0"/>
              <a:t>temuan</a:t>
            </a:r>
            <a:r>
              <a:rPr lang="en-US" sz="1600" dirty="0" smtClean="0"/>
              <a:t> yang </a:t>
            </a:r>
            <a:r>
              <a:rPr lang="en-US" sz="1600" dirty="0" err="1" smtClean="0"/>
              <a:t>berupa</a:t>
            </a:r>
            <a:r>
              <a:rPr lang="en-US" sz="1600" dirty="0" smtClean="0"/>
              <a:t>  </a:t>
            </a:r>
            <a:r>
              <a:rPr lang="en-US" sz="1600" dirty="0" err="1" smtClean="0"/>
              <a:t>Uang</a:t>
            </a:r>
            <a:r>
              <a:rPr lang="en-US" sz="1600" dirty="0" smtClean="0"/>
              <a:t>, </a:t>
            </a:r>
            <a:r>
              <a:rPr lang="en-US" sz="1600" dirty="0" err="1" smtClean="0"/>
              <a:t>Surat</a:t>
            </a:r>
            <a:r>
              <a:rPr lang="en-US" sz="1600" dirty="0" smtClean="0"/>
              <a:t> </a:t>
            </a:r>
            <a:r>
              <a:rPr lang="en-US" sz="1600" dirty="0" err="1" smtClean="0"/>
              <a:t>berharga</a:t>
            </a:r>
            <a:r>
              <a:rPr lang="en-US" sz="1600" dirty="0" smtClean="0"/>
              <a:t>, </a:t>
            </a:r>
            <a:r>
              <a:rPr lang="en-US" sz="1600" dirty="0" err="1" smtClean="0"/>
              <a:t>Dokumen</a:t>
            </a:r>
            <a:r>
              <a:rPr lang="en-US" sz="1600" dirty="0" smtClean="0"/>
              <a:t> </a:t>
            </a:r>
            <a:r>
              <a:rPr lang="en-US" sz="1600" dirty="0" err="1" smtClean="0"/>
              <a:t>penting</a:t>
            </a:r>
            <a:r>
              <a:rPr lang="en-US" sz="1600" dirty="0" smtClean="0"/>
              <a:t>, </a:t>
            </a:r>
            <a:r>
              <a:rPr lang="en-US" sz="1600" dirty="0" err="1" smtClean="0"/>
              <a:t>Barang</a:t>
            </a:r>
            <a:r>
              <a:rPr lang="en-US" sz="1600" dirty="0" smtClean="0"/>
              <a:t> </a:t>
            </a:r>
            <a:r>
              <a:rPr lang="en-US" sz="1600" dirty="0" err="1" smtClean="0"/>
              <a:t>perhiasan</a:t>
            </a:r>
            <a:r>
              <a:rPr lang="en-US" sz="1600" dirty="0" smtClean="0"/>
              <a:t> </a:t>
            </a:r>
            <a:r>
              <a:rPr lang="en-US" sz="1600" dirty="0" err="1" smtClean="0"/>
              <a:t>emas</a:t>
            </a:r>
            <a:r>
              <a:rPr lang="en-US" sz="1600" dirty="0" smtClean="0"/>
              <a:t>, </a:t>
            </a:r>
            <a:r>
              <a:rPr lang="en-US" sz="1600" dirty="0" err="1" smtClean="0"/>
              <a:t>perak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lain </a:t>
            </a:r>
            <a:r>
              <a:rPr lang="en-US" sz="1600" dirty="0" err="1" smtClean="0"/>
              <a:t>sejenisnya</a:t>
            </a:r>
            <a:endParaRPr lang="en-US" sz="1600" dirty="0" smtClean="0"/>
          </a:p>
          <a:p>
            <a:pPr marL="699516" lvl="1" indent="-342900">
              <a:buFont typeface="Wingdings" pitchFamily="2" charset="2"/>
              <a:buChar char="Ø"/>
            </a:pPr>
            <a:r>
              <a:rPr lang="en-US" sz="1600" dirty="0" err="1" smtClean="0"/>
              <a:t>Semua</a:t>
            </a:r>
            <a:r>
              <a:rPr lang="en-US" sz="1600" dirty="0" smtClean="0"/>
              <a:t> </a:t>
            </a:r>
            <a:r>
              <a:rPr lang="en-US" sz="1600" dirty="0" err="1" smtClean="0"/>
              <a:t>barang</a:t>
            </a:r>
            <a:r>
              <a:rPr lang="en-US" sz="1600" dirty="0" smtClean="0"/>
              <a:t> </a:t>
            </a:r>
            <a:r>
              <a:rPr lang="en-US" sz="1600" dirty="0" err="1" smtClean="0"/>
              <a:t>Elektronik</a:t>
            </a:r>
            <a:r>
              <a:rPr lang="en-US" sz="1600" dirty="0" smtClean="0"/>
              <a:t> </a:t>
            </a:r>
            <a:r>
              <a:rPr lang="en-US" sz="1600" dirty="0" err="1" smtClean="0"/>
              <a:t>seperti</a:t>
            </a:r>
            <a:r>
              <a:rPr lang="en-US" sz="1600" dirty="0" smtClean="0"/>
              <a:t> Hand phone, DVD, Radio </a:t>
            </a:r>
            <a:r>
              <a:rPr lang="en-US" sz="1600" dirty="0" err="1" smtClean="0"/>
              <a:t>dan</a:t>
            </a:r>
            <a:r>
              <a:rPr lang="en-US" sz="1600" dirty="0" smtClean="0"/>
              <a:t> lain </a:t>
            </a:r>
            <a:r>
              <a:rPr lang="en-US" sz="1600" dirty="0" err="1" smtClean="0"/>
              <a:t>sejenisnya</a:t>
            </a:r>
            <a:endParaRPr lang="en-US" sz="1600" dirty="0" smtClean="0"/>
          </a:p>
          <a:p>
            <a:pPr marL="425196" indent="-342900">
              <a:buAutoNum type="arabicPeriod"/>
            </a:pPr>
            <a:endParaRPr lang="en-US" sz="1800" dirty="0" smtClean="0"/>
          </a:p>
          <a:p>
            <a:endParaRPr lang="en-US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Lost and Found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pt-BR" dirty="0" smtClean="0"/>
              <a:t>Articles tidak diklaim dalam waktu yang telah ditentukan, akan dibagikan kepada penemu item, diketahui dan disetujui oleh manajemen. </a:t>
            </a:r>
          </a:p>
          <a:p>
            <a:pPr>
              <a:buFont typeface="Wingdings" pitchFamily="2" charset="2"/>
              <a:buChar char="q"/>
            </a:pPr>
            <a:r>
              <a:rPr lang="pt-BR" dirty="0" smtClean="0"/>
              <a:t>Daftar barang yang tidak </a:t>
            </a:r>
            <a:r>
              <a:rPr lang="en-US" dirty="0" err="1" smtClean="0"/>
              <a:t>diklaim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diterbitkan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Order Taker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bulan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diumumkan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papan</a:t>
            </a:r>
            <a:r>
              <a:rPr lang="en-US" dirty="0" smtClean="0"/>
              <a:t> </a:t>
            </a:r>
            <a:r>
              <a:rPr lang="en-US" dirty="0" err="1" smtClean="0"/>
              <a:t>pengumuman</a:t>
            </a:r>
            <a:r>
              <a:rPr lang="en-US" dirty="0" smtClean="0"/>
              <a:t> </a:t>
            </a:r>
            <a:r>
              <a:rPr lang="en-US" dirty="0" err="1" smtClean="0"/>
              <a:t>karyawan</a:t>
            </a:r>
            <a:r>
              <a:rPr lang="en-US" dirty="0" smtClean="0"/>
              <a:t>. </a:t>
            </a:r>
            <a:r>
              <a:rPr lang="en-US" dirty="0" err="1" smtClean="0"/>
              <a:t>Coppy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distribut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security office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tembusan</a:t>
            </a:r>
            <a:r>
              <a:rPr lang="en-US" dirty="0" smtClean="0"/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dirty="0" err="1" smtClean="0"/>
              <a:t>Mendistribusikan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diklaim</a:t>
            </a:r>
            <a:r>
              <a:rPr lang="en-US" dirty="0" smtClean="0"/>
              <a:t> </a:t>
            </a:r>
            <a:r>
              <a:rPr lang="en-US" dirty="0" err="1" smtClean="0"/>
              <a:t>tamu</a:t>
            </a:r>
            <a:r>
              <a:rPr lang="en-US" dirty="0" smtClean="0"/>
              <a:t>,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melampirkan</a:t>
            </a:r>
            <a:r>
              <a:rPr lang="en-US" dirty="0" smtClean="0"/>
              <a:t> </a:t>
            </a:r>
            <a:r>
              <a:rPr lang="en-US" dirty="0" err="1" smtClean="0"/>
              <a:t>foto</a:t>
            </a:r>
            <a:r>
              <a:rPr lang="en-US" dirty="0" smtClean="0"/>
              <a:t> </a:t>
            </a:r>
            <a:r>
              <a:rPr lang="en-US" dirty="0" err="1" smtClean="0"/>
              <a:t>coppy</a:t>
            </a:r>
            <a:r>
              <a:rPr lang="en-US" dirty="0" smtClean="0"/>
              <a:t> </a:t>
            </a:r>
            <a:r>
              <a:rPr lang="en-US" dirty="0" err="1" smtClean="0"/>
              <a:t>daftar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nama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 non-</a:t>
            </a:r>
            <a:r>
              <a:rPr lang="en-US" dirty="0" err="1" smtClean="0"/>
              <a:t>klaim</a:t>
            </a:r>
            <a:r>
              <a:rPr lang="en-US" dirty="0" smtClean="0"/>
              <a:t> L &amp; F copy </a:t>
            </a:r>
            <a:r>
              <a:rPr lang="en-US" dirty="0" err="1" smtClean="0"/>
              <a:t>kartu</a:t>
            </a:r>
            <a:r>
              <a:rPr lang="en-US" dirty="0" smtClean="0"/>
              <a:t> 1 </a:t>
            </a:r>
            <a:r>
              <a:rPr lang="en-US" dirty="0" err="1" smtClean="0"/>
              <a:t>dan</a:t>
            </a:r>
            <a:r>
              <a:rPr lang="en-US" dirty="0" smtClean="0"/>
              <a:t> copy 2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dikumpulkan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Order Taker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ditandatangani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Eksekutif</a:t>
            </a:r>
            <a:r>
              <a:rPr lang="en-US" dirty="0" smtClean="0"/>
              <a:t> Housekeeper &amp; </a:t>
            </a:r>
            <a:r>
              <a:rPr lang="en-US" dirty="0" err="1" smtClean="0"/>
              <a:t>disetujui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General Manager.</a:t>
            </a:r>
          </a:p>
          <a:p>
            <a:pPr>
              <a:buFont typeface="Wingdings" pitchFamily="2" charset="2"/>
              <a:buChar char="q"/>
            </a:pP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selesai</a:t>
            </a:r>
            <a:r>
              <a:rPr lang="en-US" dirty="0" smtClean="0"/>
              <a:t> </a:t>
            </a:r>
            <a:r>
              <a:rPr lang="en-US" dirty="0" err="1" smtClean="0"/>
              <a:t>distribusikan</a:t>
            </a:r>
            <a:r>
              <a:rPr lang="en-US" dirty="0" smtClean="0"/>
              <a:t> </a:t>
            </a:r>
            <a:r>
              <a:rPr lang="en-US" dirty="0" err="1" smtClean="0"/>
              <a:t>barang-barang</a:t>
            </a:r>
            <a:r>
              <a:rPr lang="en-US" dirty="0" smtClean="0"/>
              <a:t> L&amp;F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penemu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ijinkan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err="1" smtClean="0"/>
              <a:t>bawa</a:t>
            </a:r>
            <a:r>
              <a:rPr lang="en-US" dirty="0" smtClean="0"/>
              <a:t> </a:t>
            </a:r>
            <a:r>
              <a:rPr lang="en-US" dirty="0" err="1" smtClean="0"/>
              <a:t>pulang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menyerahkan</a:t>
            </a:r>
            <a:r>
              <a:rPr lang="en-US" dirty="0" smtClean="0"/>
              <a:t> form </a:t>
            </a:r>
            <a:r>
              <a:rPr lang="en-US" dirty="0" err="1" smtClean="0"/>
              <a:t>izin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L&amp;P </a:t>
            </a:r>
            <a:r>
              <a:rPr lang="en-US" dirty="0" err="1" smtClean="0"/>
              <a:t>ke</a:t>
            </a:r>
            <a:r>
              <a:rPr lang="en-US" dirty="0" smtClean="0"/>
              <a:t> security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check.</a:t>
            </a:r>
          </a:p>
          <a:p>
            <a:pPr>
              <a:buFont typeface="Wingdings" pitchFamily="2" charset="2"/>
              <a:buChar char="q"/>
            </a:pPr>
            <a:r>
              <a:rPr lang="en-US" dirty="0" err="1" smtClean="0"/>
              <a:t>Barang-barang</a:t>
            </a:r>
            <a:r>
              <a:rPr lang="en-US" dirty="0" smtClean="0"/>
              <a:t> non-</a:t>
            </a:r>
            <a:r>
              <a:rPr lang="en-US" dirty="0" err="1" smtClean="0"/>
              <a:t>klaim</a:t>
            </a:r>
            <a:r>
              <a:rPr lang="en-US" dirty="0" smtClean="0"/>
              <a:t> L &amp; F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diambil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penemu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disimpan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security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dibuang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3 </a:t>
            </a:r>
            <a:r>
              <a:rPr lang="en-US" dirty="0" err="1" smtClean="0"/>
              <a:t>bulan</a:t>
            </a:r>
            <a:r>
              <a:rPr lang="en-US" dirty="0" smtClean="0"/>
              <a:t>. 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		</a:t>
            </a:r>
            <a:r>
              <a:rPr lang="en-US" smtClean="0"/>
              <a:t>Selesai</a:t>
            </a:r>
            <a:endParaRPr lang="en-US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297</TotalTime>
  <Words>300</Words>
  <Application>Microsoft Office PowerPoint</Application>
  <PresentationFormat>On-screen Show (4:3)</PresentationFormat>
  <Paragraphs>58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Solstice</vt:lpstr>
      <vt:lpstr>Lost and Found</vt:lpstr>
      <vt:lpstr>Lost and Found</vt:lpstr>
      <vt:lpstr>Lost and Found</vt:lpstr>
      <vt:lpstr>Lost and Found</vt:lpstr>
      <vt:lpstr>Lost and Found</vt:lpstr>
      <vt:lpstr>Lost and Found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31</cp:revision>
  <dcterms:created xsi:type="dcterms:W3CDTF">2010-12-24T05:32:08Z</dcterms:created>
  <dcterms:modified xsi:type="dcterms:W3CDTF">2011-01-08T00:53:24Z</dcterms:modified>
</cp:coreProperties>
</file>