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9"/>
  </p:notesMasterIdLst>
  <p:sldIdLst>
    <p:sldId id="283" r:id="rId2"/>
    <p:sldId id="284" r:id="rId3"/>
    <p:sldId id="257" r:id="rId4"/>
    <p:sldId id="258" r:id="rId5"/>
    <p:sldId id="259" r:id="rId6"/>
    <p:sldId id="278" r:id="rId7"/>
    <p:sldId id="279" r:id="rId8"/>
    <p:sldId id="261" r:id="rId9"/>
    <p:sldId id="262" r:id="rId10"/>
    <p:sldId id="263" r:id="rId11"/>
    <p:sldId id="287" r:id="rId12"/>
    <p:sldId id="264" r:id="rId13"/>
    <p:sldId id="265" r:id="rId14"/>
    <p:sldId id="266" r:id="rId15"/>
    <p:sldId id="269" r:id="rId16"/>
    <p:sldId id="267" r:id="rId17"/>
    <p:sldId id="268" r:id="rId18"/>
    <p:sldId id="282" r:id="rId19"/>
    <p:sldId id="281" r:id="rId20"/>
    <p:sldId id="260" r:id="rId21"/>
    <p:sldId id="286" r:id="rId22"/>
    <p:sldId id="270" r:id="rId23"/>
    <p:sldId id="271" r:id="rId24"/>
    <p:sldId id="272" r:id="rId25"/>
    <p:sldId id="273" r:id="rId26"/>
    <p:sldId id="288" r:id="rId27"/>
    <p:sldId id="300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85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295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D47F3-2AD4-4A79-92AC-814EDDCB0053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DE0F73-46A2-4DF4-9BDE-E430C76B660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DE0F73-46A2-4DF4-9BDE-E430C76B660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FBE1-BE20-4FA5-A2FA-269CC7190B79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6122A-9883-4E0E-A15C-7FDB6DD4A0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FBE1-BE20-4FA5-A2FA-269CC7190B79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6122A-9883-4E0E-A15C-7FDB6DD4A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FBE1-BE20-4FA5-A2FA-269CC7190B79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6122A-9883-4E0E-A15C-7FDB6DD4A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FBE1-BE20-4FA5-A2FA-269CC7190B79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6122A-9883-4E0E-A15C-7FDB6DD4A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FBE1-BE20-4FA5-A2FA-269CC7190B79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6122A-9883-4E0E-A15C-7FDB6DD4A0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FBE1-BE20-4FA5-A2FA-269CC7190B79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6122A-9883-4E0E-A15C-7FDB6DD4A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FBE1-BE20-4FA5-A2FA-269CC7190B79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6122A-9883-4E0E-A15C-7FDB6DD4A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FBE1-BE20-4FA5-A2FA-269CC7190B79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6122A-9883-4E0E-A15C-7FDB6DD4A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FBE1-BE20-4FA5-A2FA-269CC7190B79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6122A-9883-4E0E-A15C-7FDB6DD4A0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FBE1-BE20-4FA5-A2FA-269CC7190B79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6122A-9883-4E0E-A15C-7FDB6DD4A0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FBE1-BE20-4FA5-A2FA-269CC7190B79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6122A-9883-4E0E-A15C-7FDB6DD4A0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C9CFBE1-BE20-4FA5-A2FA-269CC7190B79}" type="datetimeFigureOut">
              <a:rPr lang="en-US" smtClean="0"/>
              <a:pPr/>
              <a:t>2/21/2022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036122A-9883-4E0E-A15C-7FDB6DD4A0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23619" y="274638"/>
            <a:ext cx="6122310" cy="792162"/>
          </a:xfrm>
        </p:spPr>
        <p:txBody>
          <a:bodyPr/>
          <a:lstStyle/>
          <a:p>
            <a:pPr algn="ctr"/>
            <a:r>
              <a:rPr lang="en-US" dirty="0"/>
              <a:t>Public Area Attendant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C86E995-716D-4AAF-8347-D35FF2F77C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6082" y="1447800"/>
            <a:ext cx="7197385" cy="4800600"/>
          </a:xfrm>
          <a:prstGeom prst="rect">
            <a:avLst/>
          </a:prstGeom>
        </p:spPr>
      </p:pic>
      <p:sp>
        <p:nvSpPr>
          <p:cNvPr id="7" name="Title 5">
            <a:extLst>
              <a:ext uri="{FF2B5EF4-FFF2-40B4-BE49-F238E27FC236}">
                <a16:creationId xmlns:a16="http://schemas.microsoft.com/office/drawing/2014/main" id="{C3A12BC0-DB6C-4418-8DFB-E31F267DC921}"/>
              </a:ext>
            </a:extLst>
          </p:cNvPr>
          <p:cNvSpPr txBox="1">
            <a:spLocks/>
          </p:cNvSpPr>
          <p:nvPr/>
        </p:nvSpPr>
        <p:spPr>
          <a:xfrm>
            <a:off x="6831690" y="5748679"/>
            <a:ext cx="2312310" cy="79216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1800" dirty="0"/>
              <a:t>Supardi, </a:t>
            </a:r>
            <a:r>
              <a:rPr lang="en-US" sz="1800" dirty="0" err="1"/>
              <a:t>S.Pd</a:t>
            </a:r>
            <a:r>
              <a:rPr lang="en-US" sz="1800" dirty="0"/>
              <a:t>, MM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40080"/>
          </a:xfrm>
        </p:spPr>
        <p:txBody>
          <a:bodyPr>
            <a:normAutofit/>
          </a:bodyPr>
          <a:lstStyle/>
          <a:p>
            <a:r>
              <a:rPr lang="en-US" sz="3200" b="1" dirty="0"/>
              <a:t>7. Cara </a:t>
            </a:r>
            <a:r>
              <a:rPr lang="en-US" sz="3200" b="1" dirty="0" err="1"/>
              <a:t>Membersihkan</a:t>
            </a:r>
            <a:r>
              <a:rPr lang="en-US" sz="3200" b="1" dirty="0"/>
              <a:t> LOBBY AREA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19400" y="1524000"/>
            <a:ext cx="6114288" cy="4663440"/>
          </a:xfrm>
        </p:spPr>
        <p:txBody>
          <a:bodyPr>
            <a:normAutofit/>
          </a:bodyPr>
          <a:lstStyle/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200" dirty="0"/>
              <a:t>5.  Dusting </a:t>
            </a:r>
            <a:r>
              <a:rPr lang="en-US" sz="2200" dirty="0" err="1"/>
              <a:t>meja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frame </a:t>
            </a:r>
            <a:r>
              <a:rPr lang="en-US" sz="2200" dirty="0" err="1"/>
              <a:t>sova</a:t>
            </a:r>
            <a:r>
              <a:rPr lang="en-US" sz="2200" dirty="0"/>
              <a:t> yang </a:t>
            </a:r>
            <a:r>
              <a:rPr lang="en-US" sz="2200" dirty="0" err="1"/>
              <a:t>ada</a:t>
            </a:r>
            <a:r>
              <a:rPr lang="en-US" sz="2200" dirty="0"/>
              <a:t> </a:t>
            </a:r>
            <a:r>
              <a:rPr lang="en-US" sz="2200" dirty="0" err="1"/>
              <a:t>di</a:t>
            </a:r>
            <a:r>
              <a:rPr lang="en-US" sz="2200" dirty="0"/>
              <a:t> area lobby  </a:t>
            </a:r>
            <a:r>
              <a:rPr lang="en-US" sz="2200" dirty="0" err="1"/>
              <a:t>serta</a:t>
            </a:r>
            <a:r>
              <a:rPr lang="en-US" sz="2200" dirty="0"/>
              <a:t> astray yang </a:t>
            </a:r>
            <a:r>
              <a:rPr lang="en-US" sz="2200" dirty="0" err="1"/>
              <a:t>ada</a:t>
            </a:r>
            <a:r>
              <a:rPr lang="en-US" sz="2200" dirty="0"/>
              <a:t> </a:t>
            </a:r>
            <a:r>
              <a:rPr lang="en-US" sz="2200" dirty="0" err="1"/>
              <a:t>di</a:t>
            </a:r>
            <a:r>
              <a:rPr lang="en-US" sz="2200" dirty="0"/>
              <a:t> </a:t>
            </a:r>
            <a:r>
              <a:rPr lang="en-US" sz="2200" dirty="0" err="1"/>
              <a:t>atasnya</a:t>
            </a:r>
            <a:r>
              <a:rPr lang="en-US" sz="2200" dirty="0"/>
              <a:t>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200" dirty="0"/>
              <a:t>6.   Vacuum carpet corridor </a:t>
            </a:r>
            <a:r>
              <a:rPr lang="en-US" sz="2200" dirty="0" err="1"/>
              <a:t>lantai</a:t>
            </a:r>
            <a:r>
              <a:rPr lang="en-US" sz="2200" dirty="0"/>
              <a:t> I </a:t>
            </a:r>
            <a:r>
              <a:rPr lang="en-US" sz="2200" dirty="0" err="1"/>
              <a:t>dan</a:t>
            </a:r>
            <a:r>
              <a:rPr lang="en-US" sz="2200" dirty="0"/>
              <a:t> carpet sofa lobby.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200" dirty="0"/>
              <a:t>7.   </a:t>
            </a:r>
            <a:r>
              <a:rPr lang="en-US" sz="2200" dirty="0" err="1"/>
              <a:t>Vacum</a:t>
            </a:r>
            <a:r>
              <a:rPr lang="en-US" sz="2200" dirty="0"/>
              <a:t> </a:t>
            </a:r>
            <a:r>
              <a:rPr lang="en-US" sz="2200" dirty="0" err="1"/>
              <a:t>dengan</a:t>
            </a:r>
            <a:r>
              <a:rPr lang="en-US" sz="2200" dirty="0"/>
              <a:t> </a:t>
            </a:r>
            <a:r>
              <a:rPr lang="en-US" sz="2200" dirty="0" err="1"/>
              <a:t>teliti</a:t>
            </a:r>
            <a:r>
              <a:rPr lang="en-US" sz="2200" dirty="0"/>
              <a:t> </a:t>
            </a:r>
            <a:r>
              <a:rPr lang="en-US" sz="2200" dirty="0" err="1"/>
              <a:t>pada</a:t>
            </a:r>
            <a:r>
              <a:rPr lang="en-US" sz="2200" dirty="0"/>
              <a:t> area </a:t>
            </a:r>
            <a:r>
              <a:rPr lang="en-US" sz="2200" dirty="0" err="1"/>
              <a:t>setiap</a:t>
            </a:r>
            <a:r>
              <a:rPr lang="en-US" sz="2200" dirty="0"/>
              <a:t> </a:t>
            </a:r>
            <a:r>
              <a:rPr lang="en-US" sz="2200" dirty="0" err="1"/>
              <a:t>pintu</a:t>
            </a:r>
            <a:r>
              <a:rPr lang="en-US" sz="2200" dirty="0"/>
              <a:t> </a:t>
            </a:r>
            <a:r>
              <a:rPr lang="en-US" sz="2200" dirty="0" err="1"/>
              <a:t>masuk</a:t>
            </a:r>
            <a:r>
              <a:rPr lang="en-US" sz="2200" dirty="0"/>
              <a:t> </a:t>
            </a:r>
            <a:r>
              <a:rPr lang="en-US" sz="2200" dirty="0" err="1"/>
              <a:t>kamar</a:t>
            </a:r>
            <a:r>
              <a:rPr lang="en-US" sz="2200" dirty="0"/>
              <a:t> </a:t>
            </a:r>
            <a:r>
              <a:rPr lang="en-US" sz="2200" dirty="0" err="1"/>
              <a:t>tamu</a:t>
            </a:r>
            <a:r>
              <a:rPr lang="en-US" sz="2200" dirty="0"/>
              <a:t>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200" dirty="0"/>
              <a:t>8.  Dusting </a:t>
            </a:r>
            <a:r>
              <a:rPr lang="en-US" sz="2200" dirty="0" err="1"/>
              <a:t>semua</a:t>
            </a:r>
            <a:r>
              <a:rPr lang="en-US" sz="2200" dirty="0"/>
              <a:t> furniture lobby area </a:t>
            </a:r>
            <a:r>
              <a:rPr lang="en-US" sz="2200" dirty="0" err="1"/>
              <a:t>seperti</a:t>
            </a:r>
            <a:r>
              <a:rPr lang="en-US" sz="2200" dirty="0"/>
              <a:t> </a:t>
            </a:r>
            <a:r>
              <a:rPr lang="en-US" sz="2200" dirty="0" err="1"/>
              <a:t>meja</a:t>
            </a:r>
            <a:r>
              <a:rPr lang="en-US" sz="2200" dirty="0"/>
              <a:t>, greeter table </a:t>
            </a:r>
            <a:r>
              <a:rPr lang="en-US" sz="2200" dirty="0" err="1"/>
              <a:t>dll</a:t>
            </a:r>
            <a:r>
              <a:rPr lang="en-US" sz="2200" dirty="0"/>
              <a:t>. 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200" dirty="0"/>
              <a:t>9.  Dusting </a:t>
            </a:r>
            <a:r>
              <a:rPr lang="en-US" sz="2200" dirty="0" err="1"/>
              <a:t>hingga</a:t>
            </a:r>
            <a:r>
              <a:rPr lang="en-US" sz="2200" dirty="0"/>
              <a:t> </a:t>
            </a:r>
            <a:r>
              <a:rPr lang="en-US" sz="2200" dirty="0" err="1"/>
              <a:t>bagian</a:t>
            </a:r>
            <a:r>
              <a:rPr lang="en-US" sz="2200" dirty="0"/>
              <a:t> </a:t>
            </a:r>
            <a:r>
              <a:rPr lang="en-US" sz="2200" dirty="0" err="1"/>
              <a:t>atas</a:t>
            </a:r>
            <a:r>
              <a:rPr lang="en-US" sz="2200" dirty="0"/>
              <a:t> </a:t>
            </a:r>
            <a:r>
              <a:rPr lang="en-US" sz="2200" dirty="0" err="1"/>
              <a:t>tapak</a:t>
            </a:r>
            <a:r>
              <a:rPr lang="en-US" sz="2200" dirty="0"/>
              <a:t> kaki </a:t>
            </a:r>
            <a:r>
              <a:rPr lang="en-US" sz="2200" dirty="0" err="1"/>
              <a:t>meja</a:t>
            </a:r>
            <a:r>
              <a:rPr lang="en-US" sz="2200" dirty="0"/>
              <a:t>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200" dirty="0"/>
              <a:t>10.Ambil  </a:t>
            </a:r>
            <a:r>
              <a:rPr lang="en-US" sz="2200" dirty="0" err="1"/>
              <a:t>sampah</a:t>
            </a:r>
            <a:r>
              <a:rPr lang="en-US" sz="2200" dirty="0"/>
              <a:t> </a:t>
            </a:r>
            <a:r>
              <a:rPr lang="en-US" sz="2200" dirty="0" err="1"/>
              <a:t>dan</a:t>
            </a:r>
            <a:r>
              <a:rPr lang="en-US" sz="2200" dirty="0"/>
              <a:t> </a:t>
            </a:r>
            <a:r>
              <a:rPr lang="en-US" sz="2200" dirty="0" err="1"/>
              <a:t>ganti</a:t>
            </a:r>
            <a:r>
              <a:rPr lang="en-US" sz="2200" dirty="0"/>
              <a:t> </a:t>
            </a:r>
            <a:r>
              <a:rPr lang="en-US" sz="2200" dirty="0" err="1"/>
              <a:t>plastik</a:t>
            </a:r>
            <a:r>
              <a:rPr lang="en-US" sz="2200" dirty="0"/>
              <a:t> </a:t>
            </a:r>
            <a:r>
              <a:rPr lang="en-US" sz="2200" dirty="0" err="1"/>
              <a:t>sampah</a:t>
            </a:r>
            <a:r>
              <a:rPr lang="en-US" sz="2200" dirty="0"/>
              <a:t> </a:t>
            </a:r>
            <a:r>
              <a:rPr lang="en-US" sz="2200" dirty="0" err="1"/>
              <a:t>dengan</a:t>
            </a:r>
            <a:r>
              <a:rPr lang="en-US" sz="2200" dirty="0"/>
              <a:t> yang </a:t>
            </a:r>
            <a:r>
              <a:rPr lang="en-US" sz="2200" dirty="0" err="1"/>
              <a:t>baru</a:t>
            </a:r>
            <a:r>
              <a:rPr lang="en-US" sz="2200" dirty="0"/>
              <a:t> yang </a:t>
            </a:r>
            <a:r>
              <a:rPr lang="en-US" sz="2200" dirty="0" err="1"/>
              <a:t>ada</a:t>
            </a:r>
            <a:r>
              <a:rPr lang="en-US" sz="2200" dirty="0"/>
              <a:t> </a:t>
            </a:r>
            <a:r>
              <a:rPr lang="en-US" sz="2200" dirty="0" err="1"/>
              <a:t>di</a:t>
            </a:r>
            <a:r>
              <a:rPr lang="en-US" sz="2200" dirty="0"/>
              <a:t>  taxi counter.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200" dirty="0"/>
              <a:t>11.Dusting </a:t>
            </a:r>
            <a:r>
              <a:rPr lang="en-US" sz="2200" dirty="0" err="1"/>
              <a:t>pintu</a:t>
            </a:r>
            <a:r>
              <a:rPr lang="en-US" sz="2200" dirty="0"/>
              <a:t> lift </a:t>
            </a:r>
            <a:r>
              <a:rPr lang="en-US" sz="2200" dirty="0" err="1"/>
              <a:t>service.Lobby</a:t>
            </a:r>
            <a:r>
              <a:rPr lang="en-US" sz="2200" dirty="0"/>
              <a:t> duster </a:t>
            </a:r>
            <a:r>
              <a:rPr lang="en-US" sz="2200" dirty="0" err="1"/>
              <a:t>lantai</a:t>
            </a:r>
            <a:r>
              <a:rPr lang="en-US" sz="2200" dirty="0"/>
              <a:t> area lobby </a:t>
            </a:r>
            <a:r>
              <a:rPr lang="en-US" sz="2200" dirty="0" err="1"/>
              <a:t>setiap</a:t>
            </a:r>
            <a:r>
              <a:rPr lang="en-US" sz="2200" dirty="0"/>
              <a:t> </a:t>
            </a:r>
            <a:r>
              <a:rPr lang="en-US" sz="2200" dirty="0" err="1"/>
              <a:t>dua</a:t>
            </a:r>
            <a:r>
              <a:rPr lang="en-US" sz="2200" dirty="0"/>
              <a:t> jam </a:t>
            </a:r>
            <a:r>
              <a:rPr lang="en-US" sz="2200" dirty="0" err="1"/>
              <a:t>sekali</a:t>
            </a:r>
            <a:r>
              <a:rPr lang="en-US" sz="2200" dirty="0"/>
              <a:t> </a:t>
            </a:r>
            <a:r>
              <a:rPr lang="en-US" sz="2200" dirty="0" err="1"/>
              <a:t>secara</a:t>
            </a:r>
            <a:r>
              <a:rPr lang="en-US" sz="2200" dirty="0"/>
              <a:t> </a:t>
            </a:r>
            <a:r>
              <a:rPr lang="en-US" sz="2200" dirty="0" err="1"/>
              <a:t>rutin</a:t>
            </a:r>
            <a:r>
              <a:rPr lang="en-US" sz="2200" dirty="0"/>
              <a:t>.</a:t>
            </a:r>
          </a:p>
          <a:p>
            <a:endParaRPr lang="en-US" dirty="0"/>
          </a:p>
        </p:txBody>
      </p:sp>
      <p:pic>
        <p:nvPicPr>
          <p:cNvPr id="6149" name="Picture 5" descr="F:\101NIKON\DSCN63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733800"/>
            <a:ext cx="2667000" cy="2438400"/>
          </a:xfrm>
          <a:prstGeom prst="rect">
            <a:avLst/>
          </a:prstGeom>
          <a:noFill/>
        </p:spPr>
      </p:pic>
      <p:pic>
        <p:nvPicPr>
          <p:cNvPr id="4098" name="Picture 2" descr="F:\DCIM\103NIKON\DSCN66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0"/>
            <a:ext cx="2667000" cy="2000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498080" cy="807720"/>
          </a:xfrm>
        </p:spPr>
        <p:txBody>
          <a:bodyPr>
            <a:normAutofit/>
          </a:bodyPr>
          <a:lstStyle/>
          <a:p>
            <a:r>
              <a:rPr lang="en-US" sz="3200" dirty="0"/>
              <a:t>8. Cara Polishing/Buffing  floor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4200" y="1143000"/>
            <a:ext cx="5809488" cy="5715000"/>
          </a:xfrm>
        </p:spPr>
        <p:txBody>
          <a:bodyPr>
            <a:normAutofit fontScale="62500" lnSpcReduction="20000"/>
          </a:bodyPr>
          <a:lstStyle/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3400" dirty="0"/>
              <a:t>1.  </a:t>
            </a:r>
            <a:r>
              <a:rPr lang="en-US" sz="3400" dirty="0" err="1"/>
              <a:t>Gunakan</a:t>
            </a:r>
            <a:r>
              <a:rPr lang="en-US" sz="3400" dirty="0"/>
              <a:t> </a:t>
            </a:r>
            <a:r>
              <a:rPr lang="en-US" sz="3400" dirty="0" err="1"/>
              <a:t>mesin</a:t>
            </a:r>
            <a:r>
              <a:rPr lang="en-US" sz="3400" dirty="0"/>
              <a:t> polishing </a:t>
            </a:r>
            <a:r>
              <a:rPr lang="en-US" sz="3400" dirty="0" err="1"/>
              <a:t>atau</a:t>
            </a:r>
            <a:r>
              <a:rPr lang="en-US" sz="3400" dirty="0"/>
              <a:t> scrubbing machine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3400" dirty="0"/>
              <a:t>2.  </a:t>
            </a:r>
            <a:r>
              <a:rPr lang="en-US" sz="3400" dirty="0" err="1"/>
              <a:t>Pada</a:t>
            </a:r>
            <a:r>
              <a:rPr lang="en-US" sz="3400" dirty="0"/>
              <a:t> </a:t>
            </a:r>
            <a:r>
              <a:rPr lang="en-US" sz="3400" dirty="0" err="1"/>
              <a:t>lantai</a:t>
            </a:r>
            <a:r>
              <a:rPr lang="en-US" sz="3400" dirty="0"/>
              <a:t> yang </a:t>
            </a:r>
            <a:r>
              <a:rPr lang="en-US" sz="3400" dirty="0" err="1"/>
              <a:t>tingkat</a:t>
            </a:r>
            <a:r>
              <a:rPr lang="en-US" sz="3400" dirty="0"/>
              <a:t> </a:t>
            </a:r>
            <a:r>
              <a:rPr lang="en-US" sz="3400" dirty="0" err="1"/>
              <a:t>kotornya</a:t>
            </a:r>
            <a:r>
              <a:rPr lang="en-US" sz="3400" dirty="0"/>
              <a:t> </a:t>
            </a:r>
            <a:r>
              <a:rPr lang="en-US" sz="3400" dirty="0" err="1"/>
              <a:t>tinggi</a:t>
            </a:r>
            <a:r>
              <a:rPr lang="en-US" sz="3400" dirty="0"/>
              <a:t> </a:t>
            </a:r>
            <a:r>
              <a:rPr lang="en-US" sz="3400" dirty="0" err="1"/>
              <a:t>gunakan</a:t>
            </a:r>
            <a:r>
              <a:rPr lang="en-US" sz="3400" dirty="0"/>
              <a:t> pad </a:t>
            </a:r>
            <a:r>
              <a:rPr lang="en-US" sz="3400" dirty="0" err="1"/>
              <a:t>warna</a:t>
            </a:r>
            <a:r>
              <a:rPr lang="en-US" sz="3400" dirty="0"/>
              <a:t> </a:t>
            </a:r>
            <a:r>
              <a:rPr lang="en-US" sz="3400" dirty="0" err="1"/>
              <a:t>merah</a:t>
            </a:r>
            <a:r>
              <a:rPr lang="en-US" sz="3400" dirty="0"/>
              <a:t> </a:t>
            </a:r>
            <a:r>
              <a:rPr lang="en-US" sz="3400" dirty="0" err="1"/>
              <a:t>untuk</a:t>
            </a:r>
            <a:r>
              <a:rPr lang="en-US" sz="3400" dirty="0"/>
              <a:t> </a:t>
            </a:r>
            <a:r>
              <a:rPr lang="en-US" sz="3400" dirty="0" err="1"/>
              <a:t>mengangkat</a:t>
            </a:r>
            <a:r>
              <a:rPr lang="en-US" sz="3400" dirty="0"/>
              <a:t> </a:t>
            </a:r>
            <a:r>
              <a:rPr lang="en-US" sz="3400" dirty="0" err="1"/>
              <a:t>kotoran</a:t>
            </a:r>
            <a:r>
              <a:rPr lang="en-US" sz="3400" dirty="0"/>
              <a:t> </a:t>
            </a:r>
            <a:r>
              <a:rPr lang="en-US" sz="3400" dirty="0" err="1"/>
              <a:t>pada</a:t>
            </a:r>
            <a:r>
              <a:rPr lang="en-US" sz="3400" dirty="0"/>
              <a:t> </a:t>
            </a:r>
            <a:r>
              <a:rPr lang="en-US" sz="3400" dirty="0" err="1"/>
              <a:t>lantai</a:t>
            </a:r>
            <a:r>
              <a:rPr lang="en-US" sz="3400" dirty="0"/>
              <a:t>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3400" dirty="0"/>
              <a:t>3.  Polishing </a:t>
            </a:r>
            <a:r>
              <a:rPr lang="en-US" sz="3400" dirty="0" err="1"/>
              <a:t>dengan</a:t>
            </a:r>
            <a:r>
              <a:rPr lang="en-US" sz="3400" dirty="0"/>
              <a:t> </a:t>
            </a:r>
            <a:r>
              <a:rPr lang="en-US" sz="3400" dirty="0" err="1"/>
              <a:t>metode</a:t>
            </a:r>
            <a:r>
              <a:rPr lang="en-US" sz="3400" dirty="0"/>
              <a:t> </a:t>
            </a:r>
            <a:r>
              <a:rPr lang="en-US" sz="3400" dirty="0" err="1"/>
              <a:t>kering</a:t>
            </a:r>
            <a:r>
              <a:rPr lang="en-US" sz="3400" dirty="0"/>
              <a:t> </a:t>
            </a:r>
            <a:r>
              <a:rPr lang="en-US" sz="3400" dirty="0" err="1"/>
              <a:t>dan</a:t>
            </a:r>
            <a:r>
              <a:rPr lang="en-US" sz="3400" dirty="0"/>
              <a:t> </a:t>
            </a:r>
            <a:r>
              <a:rPr lang="en-US" sz="3400" dirty="0" err="1"/>
              <a:t>jangan</a:t>
            </a:r>
            <a:r>
              <a:rPr lang="en-US" sz="3400" dirty="0"/>
              <a:t> </a:t>
            </a:r>
            <a:r>
              <a:rPr lang="en-US" sz="3400" dirty="0" err="1"/>
              <a:t>memakai</a:t>
            </a:r>
            <a:r>
              <a:rPr lang="en-US" sz="3400" dirty="0"/>
              <a:t> chemical floor.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3400" dirty="0"/>
              <a:t>4.  </a:t>
            </a:r>
            <a:r>
              <a:rPr lang="en-US" sz="3400" dirty="0" err="1"/>
              <a:t>Setelah</a:t>
            </a:r>
            <a:r>
              <a:rPr lang="en-US" sz="3400" dirty="0"/>
              <a:t> </a:t>
            </a:r>
            <a:r>
              <a:rPr lang="en-US" sz="3400" dirty="0" err="1"/>
              <a:t>menggunakan</a:t>
            </a:r>
            <a:r>
              <a:rPr lang="en-US" sz="3400" dirty="0"/>
              <a:t> pad </a:t>
            </a:r>
            <a:r>
              <a:rPr lang="en-US" sz="3400" dirty="0" err="1"/>
              <a:t>merah</a:t>
            </a:r>
            <a:r>
              <a:rPr lang="en-US" sz="3400" dirty="0"/>
              <a:t> </a:t>
            </a:r>
            <a:r>
              <a:rPr lang="en-US" sz="3400" dirty="0" err="1"/>
              <a:t>lantai</a:t>
            </a:r>
            <a:r>
              <a:rPr lang="en-US" sz="3400" dirty="0"/>
              <a:t> </a:t>
            </a:r>
            <a:r>
              <a:rPr lang="en-US" sz="3400" dirty="0" err="1"/>
              <a:t>di</a:t>
            </a:r>
            <a:r>
              <a:rPr lang="en-US" sz="3400" dirty="0"/>
              <a:t> lobby duster </a:t>
            </a:r>
            <a:r>
              <a:rPr lang="en-US" sz="3400" dirty="0" err="1"/>
              <a:t>dengan</a:t>
            </a:r>
            <a:r>
              <a:rPr lang="en-US" sz="3400" dirty="0"/>
              <a:t> </a:t>
            </a:r>
            <a:r>
              <a:rPr lang="en-US" sz="3400" dirty="0" err="1"/>
              <a:t>menggunakan</a:t>
            </a:r>
            <a:r>
              <a:rPr lang="en-US" sz="3400" dirty="0"/>
              <a:t> lobby dusting.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3400" dirty="0"/>
              <a:t>5.  </a:t>
            </a:r>
            <a:r>
              <a:rPr lang="en-US" sz="3400" dirty="0" err="1"/>
              <a:t>Mulailah</a:t>
            </a:r>
            <a:r>
              <a:rPr lang="en-US" sz="3400" dirty="0"/>
              <a:t> </a:t>
            </a:r>
            <a:r>
              <a:rPr lang="en-US" sz="3400" dirty="0" err="1"/>
              <a:t>kembali</a:t>
            </a:r>
            <a:r>
              <a:rPr lang="en-US" sz="3400" dirty="0"/>
              <a:t> </a:t>
            </a:r>
            <a:r>
              <a:rPr lang="en-US" sz="3400" dirty="0" err="1"/>
              <a:t>mempolish</a:t>
            </a:r>
            <a:r>
              <a:rPr lang="en-US" sz="3400" dirty="0"/>
              <a:t> </a:t>
            </a:r>
            <a:r>
              <a:rPr lang="en-US" sz="3400" dirty="0" err="1"/>
              <a:t>lantai</a:t>
            </a:r>
            <a:r>
              <a:rPr lang="en-US" sz="3400" dirty="0"/>
              <a:t> </a:t>
            </a:r>
            <a:r>
              <a:rPr lang="en-US" sz="3400" dirty="0" err="1"/>
              <a:t>tadi</a:t>
            </a:r>
            <a:r>
              <a:rPr lang="en-US" sz="3400" dirty="0"/>
              <a:t> </a:t>
            </a:r>
            <a:r>
              <a:rPr lang="en-US" sz="3400" dirty="0" err="1"/>
              <a:t>dengan</a:t>
            </a:r>
            <a:r>
              <a:rPr lang="en-US" sz="3400" dirty="0"/>
              <a:t> </a:t>
            </a:r>
            <a:r>
              <a:rPr lang="en-US" sz="3400" dirty="0" err="1"/>
              <a:t>menggunakan</a:t>
            </a:r>
            <a:r>
              <a:rPr lang="en-US" sz="3400" dirty="0"/>
              <a:t> pad </a:t>
            </a:r>
            <a:r>
              <a:rPr lang="en-US" sz="3400" dirty="0" err="1"/>
              <a:t>berwana</a:t>
            </a:r>
            <a:r>
              <a:rPr lang="en-US" sz="3400" dirty="0"/>
              <a:t> </a:t>
            </a:r>
            <a:r>
              <a:rPr lang="en-US" sz="3400" dirty="0" err="1"/>
              <a:t>putih</a:t>
            </a:r>
            <a:endParaRPr lang="en-US" sz="3400" dirty="0"/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3400" dirty="0"/>
              <a:t>6.  </a:t>
            </a:r>
            <a:r>
              <a:rPr lang="en-US" sz="3400" dirty="0" err="1"/>
              <a:t>Gunakan</a:t>
            </a:r>
            <a:r>
              <a:rPr lang="en-US" sz="3400" dirty="0"/>
              <a:t> chemical yang </a:t>
            </a:r>
            <a:r>
              <a:rPr lang="en-US" sz="3400" dirty="0" err="1"/>
              <a:t>tepat</a:t>
            </a:r>
            <a:r>
              <a:rPr lang="en-US" sz="3400" dirty="0"/>
              <a:t> </a:t>
            </a:r>
            <a:r>
              <a:rPr lang="en-US" sz="3400" dirty="0" err="1"/>
              <a:t>sesuai</a:t>
            </a:r>
            <a:r>
              <a:rPr lang="en-US" sz="3400" dirty="0"/>
              <a:t> </a:t>
            </a:r>
            <a:r>
              <a:rPr lang="en-US" sz="3400" dirty="0" err="1"/>
              <a:t>dengan</a:t>
            </a:r>
            <a:r>
              <a:rPr lang="en-US" sz="3400" dirty="0"/>
              <a:t> </a:t>
            </a:r>
            <a:r>
              <a:rPr lang="en-US" sz="3400" dirty="0" err="1"/>
              <a:t>aturan</a:t>
            </a:r>
            <a:r>
              <a:rPr lang="en-US" sz="3400" dirty="0"/>
              <a:t> </a:t>
            </a:r>
            <a:r>
              <a:rPr lang="en-US" sz="3400" dirty="0" err="1"/>
              <a:t>pakai</a:t>
            </a:r>
            <a:r>
              <a:rPr lang="en-US" sz="3400" dirty="0"/>
              <a:t> yang </a:t>
            </a:r>
            <a:r>
              <a:rPr lang="en-US" sz="3400" dirty="0" err="1"/>
              <a:t>dianjurkan</a:t>
            </a:r>
            <a:r>
              <a:rPr lang="en-US" sz="3400" dirty="0"/>
              <a:t>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3400" dirty="0"/>
              <a:t>7.  </a:t>
            </a:r>
            <a:r>
              <a:rPr lang="en-US" sz="3400" dirty="0" err="1"/>
              <a:t>Semprotkan</a:t>
            </a:r>
            <a:r>
              <a:rPr lang="en-US" sz="3400" dirty="0"/>
              <a:t> </a:t>
            </a:r>
            <a:r>
              <a:rPr lang="en-US" sz="3400" dirty="0" err="1"/>
              <a:t>cemikal</a:t>
            </a:r>
            <a:r>
              <a:rPr lang="en-US" sz="3400" dirty="0"/>
              <a:t> </a:t>
            </a:r>
            <a:r>
              <a:rPr lang="en-US" sz="3400" dirty="0" err="1"/>
              <a:t>ke</a:t>
            </a:r>
            <a:r>
              <a:rPr lang="en-US" sz="3400" dirty="0"/>
              <a:t> </a:t>
            </a:r>
            <a:r>
              <a:rPr lang="en-US" sz="3400" dirty="0" err="1"/>
              <a:t>lantai</a:t>
            </a:r>
            <a:r>
              <a:rPr lang="en-US" sz="3400" dirty="0"/>
              <a:t> </a:t>
            </a:r>
            <a:r>
              <a:rPr lang="en-US" sz="3400" dirty="0" err="1"/>
              <a:t>secukupnya</a:t>
            </a:r>
            <a:r>
              <a:rPr lang="en-US" sz="3400" dirty="0"/>
              <a:t> </a:t>
            </a:r>
            <a:r>
              <a:rPr lang="en-US" sz="3400" dirty="0" err="1"/>
              <a:t>dan</a:t>
            </a:r>
            <a:r>
              <a:rPr lang="en-US" sz="3400" dirty="0"/>
              <a:t> </a:t>
            </a:r>
            <a:r>
              <a:rPr lang="en-US" sz="3400" dirty="0" err="1"/>
              <a:t>cepat</a:t>
            </a:r>
            <a:r>
              <a:rPr lang="en-US" sz="3400" dirty="0"/>
              <a:t> </a:t>
            </a:r>
            <a:r>
              <a:rPr lang="en-US" sz="3400" dirty="0" err="1"/>
              <a:t>di</a:t>
            </a:r>
            <a:r>
              <a:rPr lang="en-US" sz="3400" dirty="0"/>
              <a:t> buffing </a:t>
            </a:r>
            <a:r>
              <a:rPr lang="en-US" sz="3400" dirty="0" err="1"/>
              <a:t>merata</a:t>
            </a:r>
            <a:r>
              <a:rPr lang="en-US" sz="3400" dirty="0"/>
              <a:t>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3400" dirty="0"/>
              <a:t>8.  </a:t>
            </a:r>
            <a:r>
              <a:rPr lang="en-US" sz="3400" dirty="0" err="1"/>
              <a:t>Lakukan</a:t>
            </a:r>
            <a:r>
              <a:rPr lang="en-US" sz="3400" dirty="0"/>
              <a:t> polishing </a:t>
            </a:r>
            <a:r>
              <a:rPr lang="en-US" sz="3400" dirty="0" err="1"/>
              <a:t>dengan</a:t>
            </a:r>
            <a:r>
              <a:rPr lang="en-US" sz="3400" dirty="0"/>
              <a:t> </a:t>
            </a:r>
            <a:r>
              <a:rPr lang="en-US" sz="3400" dirty="0" err="1"/>
              <a:t>seksama</a:t>
            </a:r>
            <a:r>
              <a:rPr lang="en-US" sz="3400" dirty="0"/>
              <a:t> </a:t>
            </a:r>
            <a:r>
              <a:rPr lang="en-US" sz="3400" dirty="0" err="1"/>
              <a:t>dan</a:t>
            </a:r>
            <a:r>
              <a:rPr lang="en-US" sz="3400" dirty="0"/>
              <a:t> </a:t>
            </a:r>
            <a:r>
              <a:rPr lang="en-US" sz="3400" dirty="0" err="1"/>
              <a:t>merata</a:t>
            </a:r>
            <a:r>
              <a:rPr lang="en-US" sz="3400" dirty="0"/>
              <a:t> </a:t>
            </a:r>
            <a:r>
              <a:rPr lang="en-US" sz="3400" dirty="0" err="1"/>
              <a:t>hingga</a:t>
            </a:r>
            <a:r>
              <a:rPr lang="en-US" sz="3400" dirty="0"/>
              <a:t> </a:t>
            </a:r>
            <a:r>
              <a:rPr lang="en-US" sz="3400" dirty="0" err="1"/>
              <a:t>permukaan</a:t>
            </a:r>
            <a:r>
              <a:rPr lang="en-US" sz="3400" dirty="0"/>
              <a:t> </a:t>
            </a:r>
            <a:r>
              <a:rPr lang="en-US" sz="3400" dirty="0" err="1"/>
              <a:t>lantai</a:t>
            </a:r>
            <a:r>
              <a:rPr lang="en-US" sz="3400" dirty="0"/>
              <a:t> </a:t>
            </a:r>
            <a:r>
              <a:rPr lang="en-US" sz="3400" dirty="0" err="1"/>
              <a:t>mengering</a:t>
            </a:r>
            <a:r>
              <a:rPr lang="en-US" sz="3400" dirty="0"/>
              <a:t>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3400" dirty="0"/>
              <a:t>9.  </a:t>
            </a:r>
            <a:r>
              <a:rPr lang="en-US" sz="3400" dirty="0" err="1"/>
              <a:t>Pastikan</a:t>
            </a:r>
            <a:r>
              <a:rPr lang="en-US" sz="3400" dirty="0"/>
              <a:t> chemical </a:t>
            </a:r>
            <a:r>
              <a:rPr lang="en-US" sz="3400" dirty="0" err="1"/>
              <a:t>benar-benar</a:t>
            </a:r>
            <a:r>
              <a:rPr lang="en-US" sz="3400" dirty="0"/>
              <a:t> </a:t>
            </a:r>
            <a:r>
              <a:rPr lang="en-US" sz="3400" dirty="0" err="1"/>
              <a:t>kering</a:t>
            </a:r>
            <a:r>
              <a:rPr lang="en-US" sz="3400" dirty="0"/>
              <a:t> </a:t>
            </a:r>
            <a:r>
              <a:rPr lang="en-US" sz="3400" dirty="0" err="1"/>
              <a:t>dan</a:t>
            </a:r>
            <a:r>
              <a:rPr lang="en-US" sz="3400" dirty="0"/>
              <a:t> </a:t>
            </a:r>
            <a:r>
              <a:rPr lang="en-US" sz="3400" dirty="0" err="1"/>
              <a:t>merata</a:t>
            </a:r>
            <a:r>
              <a:rPr lang="en-US" sz="3400" dirty="0"/>
              <a:t> </a:t>
            </a:r>
            <a:r>
              <a:rPr lang="en-US" sz="3400" dirty="0" err="1"/>
              <a:t>pada</a:t>
            </a:r>
            <a:r>
              <a:rPr lang="en-US" sz="3400" dirty="0"/>
              <a:t> </a:t>
            </a:r>
            <a:r>
              <a:rPr lang="en-US" sz="3400" dirty="0" err="1"/>
              <a:t>lantai</a:t>
            </a:r>
            <a:r>
              <a:rPr lang="en-US" sz="3400" dirty="0"/>
              <a:t> agar </a:t>
            </a:r>
            <a:r>
              <a:rPr lang="en-US" sz="3400" dirty="0" err="1"/>
              <a:t>lantai</a:t>
            </a:r>
            <a:r>
              <a:rPr lang="en-US" sz="3400" dirty="0"/>
              <a:t> </a:t>
            </a:r>
            <a:r>
              <a:rPr lang="en-US" sz="3400" dirty="0" err="1"/>
              <a:t>tidak</a:t>
            </a:r>
            <a:r>
              <a:rPr lang="en-US" sz="3400" dirty="0"/>
              <a:t> </a:t>
            </a:r>
            <a:r>
              <a:rPr lang="en-US" sz="3400" dirty="0" err="1"/>
              <a:t>ada</a:t>
            </a:r>
            <a:r>
              <a:rPr lang="en-US" sz="3400" dirty="0"/>
              <a:t> </a:t>
            </a:r>
            <a:r>
              <a:rPr lang="en-US" sz="3400" dirty="0" err="1"/>
              <a:t>bercak</a:t>
            </a:r>
            <a:r>
              <a:rPr lang="en-US" sz="3400" dirty="0"/>
              <a:t> </a:t>
            </a:r>
            <a:r>
              <a:rPr lang="en-US" sz="3400" dirty="0" err="1"/>
              <a:t>chem</a:t>
            </a:r>
            <a:r>
              <a:rPr lang="en-US" sz="3400" dirty="0"/>
              <a:t> yang </a:t>
            </a:r>
            <a:r>
              <a:rPr lang="en-US" sz="3400" dirty="0" err="1"/>
              <a:t>mengering</a:t>
            </a:r>
            <a:r>
              <a:rPr lang="en-US" sz="3400" dirty="0"/>
              <a:t>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3400" dirty="0"/>
              <a:t>10 </a:t>
            </a:r>
            <a:r>
              <a:rPr lang="en-US" sz="3400" dirty="0" err="1"/>
              <a:t>Lakukan</a:t>
            </a:r>
            <a:r>
              <a:rPr lang="en-US" sz="3400" dirty="0"/>
              <a:t> </a:t>
            </a:r>
            <a:r>
              <a:rPr lang="en-US" sz="3400" dirty="0" err="1"/>
              <a:t>langkah</a:t>
            </a:r>
            <a:r>
              <a:rPr lang="en-US" sz="3400" dirty="0"/>
              <a:t> </a:t>
            </a:r>
            <a:r>
              <a:rPr lang="en-US" sz="3400" dirty="0" err="1"/>
              <a:t>tersebut</a:t>
            </a:r>
            <a:r>
              <a:rPr lang="en-US" sz="3400" dirty="0"/>
              <a:t> </a:t>
            </a:r>
            <a:r>
              <a:rPr lang="en-US" sz="3400" dirty="0" err="1"/>
              <a:t>pada</a:t>
            </a:r>
            <a:r>
              <a:rPr lang="en-US" sz="3400" dirty="0"/>
              <a:t> </a:t>
            </a:r>
            <a:r>
              <a:rPr lang="en-US" sz="3400" dirty="0" err="1"/>
              <a:t>bagian</a:t>
            </a:r>
            <a:r>
              <a:rPr lang="en-US" sz="3400" dirty="0"/>
              <a:t> </a:t>
            </a:r>
            <a:r>
              <a:rPr lang="en-US" sz="3400" dirty="0" err="1"/>
              <a:t>lantai</a:t>
            </a:r>
            <a:r>
              <a:rPr lang="en-US" sz="3400" dirty="0"/>
              <a:t> </a:t>
            </a:r>
            <a:r>
              <a:rPr lang="en-US" sz="3400" dirty="0" err="1"/>
              <a:t>lainya</a:t>
            </a:r>
            <a:r>
              <a:rPr lang="en-US" sz="3400" dirty="0"/>
              <a:t> </a:t>
            </a:r>
            <a:r>
              <a:rPr lang="en-US" sz="3400" dirty="0" err="1"/>
              <a:t>secara</a:t>
            </a:r>
            <a:r>
              <a:rPr lang="en-US" sz="3400" dirty="0"/>
              <a:t> </a:t>
            </a:r>
            <a:r>
              <a:rPr lang="en-US" sz="3400" dirty="0" err="1"/>
              <a:t>berurutan</a:t>
            </a:r>
            <a:r>
              <a:rPr lang="en-US" sz="3400" dirty="0"/>
              <a:t>. 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3400" dirty="0"/>
              <a:t>11. </a:t>
            </a:r>
            <a:r>
              <a:rPr lang="en-US" sz="3400" dirty="0" err="1"/>
              <a:t>Setelah</a:t>
            </a:r>
            <a:r>
              <a:rPr lang="en-US" sz="3400" dirty="0"/>
              <a:t> </a:t>
            </a:r>
            <a:r>
              <a:rPr lang="en-US" sz="3400" dirty="0" err="1"/>
              <a:t>selesai</a:t>
            </a:r>
            <a:r>
              <a:rPr lang="en-US" sz="3400" dirty="0"/>
              <a:t> buffing </a:t>
            </a:r>
            <a:r>
              <a:rPr lang="en-US" sz="3400" dirty="0" err="1"/>
              <a:t>jangan</a:t>
            </a:r>
            <a:r>
              <a:rPr lang="en-US" sz="3400" dirty="0"/>
              <a:t> </a:t>
            </a:r>
            <a:r>
              <a:rPr lang="en-US" sz="3400" dirty="0" err="1"/>
              <a:t>lupa</a:t>
            </a:r>
            <a:r>
              <a:rPr lang="en-US" sz="3400" dirty="0"/>
              <a:t> </a:t>
            </a:r>
            <a:r>
              <a:rPr lang="en-US" sz="3400" dirty="0" err="1"/>
              <a:t>melobby</a:t>
            </a:r>
            <a:r>
              <a:rPr lang="en-US" sz="3400" dirty="0"/>
              <a:t> duster </a:t>
            </a:r>
            <a:r>
              <a:rPr lang="en-US" sz="3400" dirty="0" err="1"/>
              <a:t>ulang</a:t>
            </a:r>
            <a:r>
              <a:rPr lang="en-US" sz="3400" dirty="0"/>
              <a:t> </a:t>
            </a:r>
            <a:r>
              <a:rPr lang="en-US" sz="3400" dirty="0" err="1"/>
              <a:t>lantai</a:t>
            </a:r>
            <a:r>
              <a:rPr lang="en-US" sz="3400" dirty="0"/>
              <a:t> yang </a:t>
            </a:r>
            <a:r>
              <a:rPr lang="en-US" sz="3400" dirty="0" err="1"/>
              <a:t>di</a:t>
            </a:r>
            <a:r>
              <a:rPr lang="en-US" sz="3400" dirty="0"/>
              <a:t> buffing </a:t>
            </a:r>
            <a:r>
              <a:rPr lang="en-US" sz="3400" dirty="0" err="1"/>
              <a:t>agarsisa</a:t>
            </a:r>
            <a:r>
              <a:rPr lang="en-US" sz="3400" dirty="0"/>
              <a:t> </a:t>
            </a:r>
            <a:r>
              <a:rPr lang="en-US" sz="3400" dirty="0" err="1"/>
              <a:t>debu</a:t>
            </a:r>
            <a:r>
              <a:rPr lang="en-US" sz="3400" dirty="0"/>
              <a:t> chemical </a:t>
            </a:r>
            <a:r>
              <a:rPr lang="en-US" sz="3400" dirty="0" err="1"/>
              <a:t>benar</a:t>
            </a:r>
            <a:r>
              <a:rPr lang="en-US" sz="3400" dirty="0"/>
              <a:t>- </a:t>
            </a:r>
            <a:r>
              <a:rPr lang="en-US" sz="3400" dirty="0" err="1"/>
              <a:t>bersih</a:t>
            </a:r>
            <a:r>
              <a:rPr lang="en-US" sz="3400" dirty="0"/>
              <a:t> </a:t>
            </a:r>
            <a:r>
              <a:rPr lang="en-US" sz="3400" dirty="0" err="1"/>
              <a:t>dari</a:t>
            </a:r>
            <a:r>
              <a:rPr lang="en-US" sz="3400" dirty="0"/>
              <a:t> </a:t>
            </a:r>
            <a:r>
              <a:rPr lang="en-US" sz="3400" dirty="0" err="1"/>
              <a:t>lantai</a:t>
            </a:r>
            <a:r>
              <a:rPr lang="en-US" sz="3400" dirty="0"/>
              <a:t>.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94CF03-6EDA-41D5-BCB6-DCEACDDEE3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47049"/>
            <a:ext cx="3124200" cy="26672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8EE759-1DA7-4A47-A1E8-E4682A6CC6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43660"/>
            <a:ext cx="3124200" cy="2082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712" y="228600"/>
            <a:ext cx="8019288" cy="563880"/>
          </a:xfrm>
        </p:spPr>
        <p:txBody>
          <a:bodyPr>
            <a:noAutofit/>
          </a:bodyPr>
          <a:lstStyle/>
          <a:p>
            <a:r>
              <a:rPr lang="en-US" sz="3200" b="1" dirty="0"/>
              <a:t>9. Cara </a:t>
            </a:r>
            <a:r>
              <a:rPr lang="en-US" sz="3200" b="1" dirty="0" err="1"/>
              <a:t>Membersihkan</a:t>
            </a:r>
            <a:r>
              <a:rPr lang="en-US" sz="3200" b="1" dirty="0"/>
              <a:t> FRONT OFFICE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0" y="1524000"/>
            <a:ext cx="5885688" cy="4663440"/>
          </a:xfrm>
        </p:spPr>
        <p:txBody>
          <a:bodyPr>
            <a:normAutofit fontScale="92500" lnSpcReduction="20000"/>
          </a:bodyPr>
          <a:lstStyle/>
          <a:p>
            <a:pPr marL="341313" indent="-341313"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1.  </a:t>
            </a:r>
            <a:r>
              <a:rPr lang="en-US" dirty="0" err="1"/>
              <a:t>Ambil</a:t>
            </a:r>
            <a:r>
              <a:rPr lang="en-US" dirty="0"/>
              <a:t> </a:t>
            </a:r>
            <a:r>
              <a:rPr lang="en-US" dirty="0" err="1"/>
              <a:t>sampah</a:t>
            </a:r>
            <a:r>
              <a:rPr lang="en-US" dirty="0"/>
              <a:t> </a:t>
            </a:r>
            <a:r>
              <a:rPr lang="en-US" dirty="0" err="1"/>
              <a:t>tiap</a:t>
            </a:r>
            <a:r>
              <a:rPr lang="en-US" dirty="0"/>
              <a:t> unit tong </a:t>
            </a:r>
            <a:r>
              <a:rPr lang="en-US" dirty="0" err="1"/>
              <a:t>sampah</a:t>
            </a:r>
            <a:r>
              <a:rPr lang="en-US" dirty="0"/>
              <a:t>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ganti</a:t>
            </a:r>
            <a:r>
              <a:rPr lang="en-US" dirty="0"/>
              <a:t> </a:t>
            </a:r>
            <a:r>
              <a:rPr lang="en-US" dirty="0" err="1"/>
              <a:t>plastik</a:t>
            </a:r>
            <a:r>
              <a:rPr lang="en-US" dirty="0"/>
              <a:t> </a:t>
            </a:r>
            <a:r>
              <a:rPr lang="en-US" dirty="0" err="1"/>
              <a:t>sampah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area F.O.</a:t>
            </a:r>
          </a:p>
          <a:p>
            <a:pPr marL="341313" indent="-341313"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Dusting </a:t>
            </a:r>
            <a:r>
              <a:rPr lang="en-US" dirty="0" err="1"/>
              <a:t>meja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area  back office.</a:t>
            </a:r>
          </a:p>
          <a:p>
            <a:pPr marL="341313" indent="-341313"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Dusting </a:t>
            </a:r>
            <a:r>
              <a:rPr lang="en-US" dirty="0" err="1"/>
              <a:t>meja</a:t>
            </a:r>
            <a:r>
              <a:rPr lang="en-US" dirty="0"/>
              <a:t> guest counter </a:t>
            </a:r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belakang</a:t>
            </a:r>
            <a:r>
              <a:rPr lang="en-US" dirty="0"/>
              <a:t>, </a:t>
            </a:r>
            <a:r>
              <a:rPr lang="en-US" dirty="0" err="1"/>
              <a:t>angkat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dusting  </a:t>
            </a:r>
            <a:r>
              <a:rPr lang="en-US" dirty="0" err="1"/>
              <a:t>akrilik</a:t>
            </a:r>
            <a:r>
              <a:rPr lang="en-US" dirty="0"/>
              <a:t> </a:t>
            </a:r>
            <a:r>
              <a:rPr lang="en-US" dirty="0" err="1"/>
              <a:t>promosi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meja</a:t>
            </a:r>
            <a:r>
              <a:rPr lang="en-US" dirty="0"/>
              <a:t> counter. </a:t>
            </a:r>
          </a:p>
          <a:p>
            <a:pPr marL="341313" indent="-341313"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4.  Dusting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bersihkan</a:t>
            </a:r>
            <a:r>
              <a:rPr lang="en-US" dirty="0"/>
              <a:t> pot </a:t>
            </a:r>
            <a:r>
              <a:rPr lang="en-US" dirty="0" err="1"/>
              <a:t>bunga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aksesoris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diatas</a:t>
            </a:r>
            <a:r>
              <a:rPr lang="en-US" dirty="0"/>
              <a:t> guest counter FO </a:t>
            </a:r>
          </a:p>
          <a:p>
            <a:pPr marL="341313" indent="-341313"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5.  Vacuum area F.O </a:t>
            </a:r>
            <a:r>
              <a:rPr lang="en-US" dirty="0" err="1"/>
              <a:t>serta</a:t>
            </a:r>
            <a:r>
              <a:rPr lang="en-US" dirty="0"/>
              <a:t> back office.</a:t>
            </a:r>
          </a:p>
          <a:p>
            <a:endParaRPr lang="en-US" dirty="0"/>
          </a:p>
        </p:txBody>
      </p:sp>
      <p:pic>
        <p:nvPicPr>
          <p:cNvPr id="5" name="Picture 2" descr="F:\102NIKON\DSCN65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1"/>
            <a:ext cx="2743200" cy="2252662"/>
          </a:xfrm>
          <a:prstGeom prst="rect">
            <a:avLst/>
          </a:prstGeom>
          <a:noFill/>
        </p:spPr>
      </p:pic>
      <p:pic>
        <p:nvPicPr>
          <p:cNvPr id="7" name="Picture 3" descr="F:\102NIKON\DSCN65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581400"/>
            <a:ext cx="2743200" cy="243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4320"/>
            <a:ext cx="8077200" cy="411480"/>
          </a:xfrm>
        </p:spPr>
        <p:txBody>
          <a:bodyPr>
            <a:noAutofit/>
          </a:bodyPr>
          <a:lstStyle/>
          <a:p>
            <a:r>
              <a:rPr lang="en-US" sz="3200" b="1" dirty="0"/>
              <a:t>10. Cara </a:t>
            </a:r>
            <a:r>
              <a:rPr lang="en-US" sz="3200" b="1" dirty="0" err="1"/>
              <a:t>bersihkan</a:t>
            </a:r>
            <a:r>
              <a:rPr lang="en-US" sz="3200" b="1" dirty="0"/>
              <a:t> </a:t>
            </a:r>
            <a:r>
              <a:rPr lang="en-US" sz="3200" b="1" dirty="0" err="1"/>
              <a:t>Bussines</a:t>
            </a:r>
            <a:r>
              <a:rPr lang="en-US" sz="3200" b="1" dirty="0"/>
              <a:t> Centre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76600" y="1524000"/>
            <a:ext cx="5657088" cy="4663440"/>
          </a:xfrm>
        </p:spPr>
        <p:txBody>
          <a:bodyPr>
            <a:normAutofit lnSpcReduction="10000"/>
          </a:bodyPr>
          <a:lstStyle/>
          <a:p>
            <a:pPr marL="341313" indent="-341313">
              <a:lnSpc>
                <a:spcPct val="90000"/>
              </a:lnSpc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1.  Dusting </a:t>
            </a:r>
            <a:r>
              <a:rPr lang="en-US" dirty="0" err="1"/>
              <a:t>tiap</a:t>
            </a:r>
            <a:r>
              <a:rPr lang="en-US" dirty="0"/>
              <a:t> unit </a:t>
            </a:r>
            <a:r>
              <a:rPr lang="en-US" dirty="0" err="1"/>
              <a:t>meja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</a:t>
            </a:r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laci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key board, </a:t>
            </a:r>
            <a:r>
              <a:rPr lang="en-US" dirty="0" err="1"/>
              <a:t>gunakan</a:t>
            </a:r>
            <a:r>
              <a:rPr lang="en-US" dirty="0"/>
              <a:t> furniture polish </a:t>
            </a:r>
            <a:r>
              <a:rPr lang="en-US" dirty="0" err="1"/>
              <a:t>saat</a:t>
            </a:r>
            <a:r>
              <a:rPr lang="en-US" dirty="0"/>
              <a:t> dusting.</a:t>
            </a:r>
          </a:p>
          <a:p>
            <a:pPr marL="341313" indent="-341313">
              <a:lnSpc>
                <a:spcPct val="90000"/>
              </a:lnSpc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Dusting </a:t>
            </a:r>
            <a:r>
              <a:rPr lang="en-US" dirty="0" err="1"/>
              <a:t>dan</a:t>
            </a:r>
            <a:r>
              <a:rPr lang="en-US" dirty="0"/>
              <a:t> polish </a:t>
            </a:r>
            <a:r>
              <a:rPr lang="en-US" dirty="0" err="1"/>
              <a:t>dinding</a:t>
            </a:r>
            <a:r>
              <a:rPr lang="en-US" dirty="0"/>
              <a:t> </a:t>
            </a:r>
            <a:r>
              <a:rPr lang="en-US" dirty="0" err="1"/>
              <a:t>kaca</a:t>
            </a:r>
            <a:r>
              <a:rPr lang="en-US" dirty="0"/>
              <a:t> </a:t>
            </a:r>
            <a:r>
              <a:rPr lang="en-US" dirty="0" err="1"/>
              <a:t>bussines</a:t>
            </a:r>
            <a:r>
              <a:rPr lang="en-US" dirty="0"/>
              <a:t> center frame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area internet.</a:t>
            </a:r>
          </a:p>
          <a:p>
            <a:pPr marL="341313" indent="-341313">
              <a:lnSpc>
                <a:spcPct val="90000"/>
              </a:lnSpc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Dusting </a:t>
            </a:r>
            <a:r>
              <a:rPr lang="en-US" dirty="0" err="1"/>
              <a:t>dan</a:t>
            </a:r>
            <a:r>
              <a:rPr lang="en-US" dirty="0"/>
              <a:t> polish </a:t>
            </a:r>
            <a:r>
              <a:rPr lang="en-US" dirty="0" err="1"/>
              <a:t>dinding</a:t>
            </a:r>
            <a:r>
              <a:rPr lang="en-US" dirty="0"/>
              <a:t> </a:t>
            </a:r>
            <a:r>
              <a:rPr lang="en-US" dirty="0" err="1"/>
              <a:t>kayu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polish furniture.</a:t>
            </a:r>
          </a:p>
          <a:p>
            <a:pPr marL="341313" indent="-341313">
              <a:lnSpc>
                <a:spcPct val="90000"/>
              </a:lnSpc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4.  Ambil sampah dan ganti plastik sampah dengan yang baru.Sapu dan moping lantai internet centre.</a:t>
            </a:r>
          </a:p>
        </p:txBody>
      </p:sp>
      <p:pic>
        <p:nvPicPr>
          <p:cNvPr id="8194" name="Picture 2" descr="F:\102NIKON\DSCN65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90600"/>
            <a:ext cx="2743200" cy="2438400"/>
          </a:xfrm>
          <a:prstGeom prst="rect">
            <a:avLst/>
          </a:prstGeom>
          <a:noFill/>
        </p:spPr>
      </p:pic>
      <p:pic>
        <p:nvPicPr>
          <p:cNvPr id="8195" name="Picture 3" descr="F:\101NIKON\DSCN63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581400"/>
            <a:ext cx="2743200" cy="2663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487680"/>
          </a:xfrm>
        </p:spPr>
        <p:txBody>
          <a:bodyPr>
            <a:normAutofit fontScale="90000"/>
          </a:bodyPr>
          <a:lstStyle/>
          <a:p>
            <a:r>
              <a:rPr lang="en-US" sz="3600" b="1" dirty="0"/>
              <a:t>11. Cara </a:t>
            </a:r>
            <a:r>
              <a:rPr lang="en-US" sz="3600" b="1" dirty="0" err="1"/>
              <a:t>bersihka</a:t>
            </a:r>
            <a:r>
              <a:rPr lang="en-US" sz="3600" b="1" dirty="0"/>
              <a:t> </a:t>
            </a:r>
            <a:r>
              <a:rPr lang="en-US" sz="3600" b="1" dirty="0" err="1"/>
              <a:t>Ruang</a:t>
            </a:r>
            <a:r>
              <a:rPr lang="en-US" sz="3600" b="1" dirty="0"/>
              <a:t> Monitor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76600" y="1524000"/>
            <a:ext cx="5657088" cy="4663440"/>
          </a:xfrm>
        </p:spPr>
        <p:txBody>
          <a:bodyPr/>
          <a:lstStyle/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1.  Ambil sampah dan ganti plastik sampahnya dengan yang baru.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</a:t>
            </a:r>
            <a:r>
              <a:rPr lang="en-US" dirty="0" err="1"/>
              <a:t>Sapu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mopping security </a:t>
            </a:r>
            <a:r>
              <a:rPr lang="en-US" dirty="0" err="1"/>
              <a:t>countre</a:t>
            </a:r>
            <a:r>
              <a:rPr lang="en-US" dirty="0"/>
              <a:t> area.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Dusting </a:t>
            </a:r>
            <a:r>
              <a:rPr lang="en-US" dirty="0" err="1"/>
              <a:t>meja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kaca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area monitor room.</a:t>
            </a:r>
          </a:p>
          <a:p>
            <a:endParaRPr lang="en-US" dirty="0"/>
          </a:p>
        </p:txBody>
      </p:sp>
      <p:pic>
        <p:nvPicPr>
          <p:cNvPr id="5122" name="Picture 2" descr="F:\DCIM\103NIKON\DSCN66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095375"/>
            <a:ext cx="2971800" cy="2228850"/>
          </a:xfrm>
          <a:prstGeom prst="rect">
            <a:avLst/>
          </a:prstGeom>
          <a:noFill/>
        </p:spPr>
      </p:pic>
      <p:pic>
        <p:nvPicPr>
          <p:cNvPr id="5123" name="Picture 3" descr="F:\DCIM\103NIKON\DSCN66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581400"/>
            <a:ext cx="2971800" cy="2359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411480"/>
          </a:xfrm>
        </p:spPr>
        <p:txBody>
          <a:bodyPr>
            <a:noAutofit/>
          </a:bodyPr>
          <a:lstStyle/>
          <a:p>
            <a:r>
              <a:rPr lang="en-US" sz="3200" b="1" dirty="0"/>
              <a:t>12. Cara </a:t>
            </a:r>
            <a:r>
              <a:rPr lang="en-US" sz="3200" b="1" dirty="0" err="1"/>
              <a:t>bersihkan</a:t>
            </a:r>
            <a:r>
              <a:rPr lang="en-US" sz="3200" b="1" dirty="0"/>
              <a:t> </a:t>
            </a:r>
            <a:r>
              <a:rPr lang="en-US" sz="3200" b="1" dirty="0" err="1"/>
              <a:t>ruang</a:t>
            </a:r>
            <a:r>
              <a:rPr lang="en-US" sz="3200" b="1" dirty="0"/>
              <a:t> OPERATOR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990600"/>
            <a:ext cx="5961888" cy="5196840"/>
          </a:xfrm>
        </p:spPr>
        <p:txBody>
          <a:bodyPr/>
          <a:lstStyle/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1.  Ambil sampah dan ganti plastik sampah dengan yang baru.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Dusting </a:t>
            </a:r>
            <a:r>
              <a:rPr lang="en-US" dirty="0" err="1"/>
              <a:t>meja-meja</a:t>
            </a:r>
            <a:r>
              <a:rPr lang="en-US" dirty="0"/>
              <a:t> operator.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</a:t>
            </a:r>
            <a:r>
              <a:rPr lang="en-US" dirty="0" err="1"/>
              <a:t>Sapu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moping </a:t>
            </a:r>
            <a:r>
              <a:rPr lang="en-US" dirty="0" err="1"/>
              <a:t>lantai</a:t>
            </a:r>
            <a:r>
              <a:rPr lang="en-US" dirty="0"/>
              <a:t> operator office.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4.  Dusting </a:t>
            </a:r>
            <a:r>
              <a:rPr lang="en-US" dirty="0" err="1"/>
              <a:t>dan</a:t>
            </a:r>
            <a:r>
              <a:rPr lang="en-US" dirty="0"/>
              <a:t> polish area House phone </a:t>
            </a:r>
            <a:r>
              <a:rPr lang="en-US" dirty="0" err="1"/>
              <a:t>dengan</a:t>
            </a:r>
            <a:r>
              <a:rPr lang="en-US" dirty="0"/>
              <a:t> furniture polish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hari</a:t>
            </a:r>
            <a:r>
              <a:rPr lang="en-US" dirty="0"/>
              <a:t>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5.  Dusting </a:t>
            </a:r>
            <a:r>
              <a:rPr lang="en-US" dirty="0" err="1"/>
              <a:t>bunga</a:t>
            </a:r>
            <a:r>
              <a:rPr lang="en-US" dirty="0"/>
              <a:t> </a:t>
            </a:r>
            <a:r>
              <a:rPr lang="en-US" dirty="0" err="1"/>
              <a:t>hiasan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house phone </a:t>
            </a:r>
            <a:r>
              <a:rPr lang="en-US" dirty="0" err="1"/>
              <a:t>jangan</a:t>
            </a:r>
            <a:r>
              <a:rPr lang="en-US" dirty="0"/>
              <a:t> </a:t>
            </a:r>
            <a:r>
              <a:rPr lang="en-US" dirty="0" err="1"/>
              <a:t>sampai</a:t>
            </a:r>
            <a:r>
              <a:rPr lang="en-US" dirty="0"/>
              <a:t> </a:t>
            </a:r>
            <a:r>
              <a:rPr lang="en-US" dirty="0" err="1"/>
              <a:t>berdebu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kotor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6146" name="Picture 2" descr="F:\DCIM\103NIKON\DSCN661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38200"/>
            <a:ext cx="2527300" cy="2514600"/>
          </a:xfrm>
          <a:prstGeom prst="rect">
            <a:avLst/>
          </a:prstGeom>
          <a:noFill/>
        </p:spPr>
      </p:pic>
      <p:pic>
        <p:nvPicPr>
          <p:cNvPr id="6147" name="Picture 3" descr="F:\DCIM\103NIKON\DSCN66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657600"/>
            <a:ext cx="2514600" cy="2435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-228600"/>
            <a:ext cx="7498080" cy="1143000"/>
          </a:xfrm>
        </p:spPr>
        <p:txBody>
          <a:bodyPr>
            <a:normAutofit/>
          </a:bodyPr>
          <a:lstStyle/>
          <a:p>
            <a:r>
              <a:rPr lang="en-US" sz="3200" b="1" dirty="0"/>
              <a:t>13. Cara </a:t>
            </a:r>
            <a:r>
              <a:rPr lang="en-US" sz="3200" b="1" dirty="0" err="1"/>
              <a:t>bersihkan</a:t>
            </a:r>
            <a:r>
              <a:rPr lang="en-US" sz="3200" b="1" dirty="0"/>
              <a:t> area LANTAI II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0400" y="914400"/>
            <a:ext cx="5733288" cy="4663440"/>
          </a:xfrm>
        </p:spPr>
        <p:txBody>
          <a:bodyPr>
            <a:normAutofit lnSpcReduction="10000"/>
          </a:bodyPr>
          <a:lstStyle/>
          <a:p>
            <a:pPr marL="341313" indent="-341313">
              <a:lnSpc>
                <a:spcPct val="90000"/>
              </a:lnSpc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1.  </a:t>
            </a:r>
            <a:r>
              <a:rPr lang="en-US" dirty="0" err="1"/>
              <a:t>Vacum</a:t>
            </a:r>
            <a:r>
              <a:rPr lang="en-US" dirty="0"/>
              <a:t> lift service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bersihkan</a:t>
            </a:r>
            <a:r>
              <a:rPr lang="en-US" dirty="0"/>
              <a:t> </a:t>
            </a:r>
            <a:r>
              <a:rPr lang="en-US" dirty="0" err="1"/>
              <a:t>kacanya</a:t>
            </a:r>
            <a:r>
              <a:rPr lang="en-US" dirty="0"/>
              <a:t>.</a:t>
            </a:r>
          </a:p>
          <a:p>
            <a:pPr marL="341313" indent="-341313">
              <a:lnSpc>
                <a:spcPct val="90000"/>
              </a:lnSpc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2.  Bersihkan lamp shade yang berada di dinding lantai II.</a:t>
            </a:r>
          </a:p>
          <a:p>
            <a:pPr marL="341313" indent="-341313">
              <a:lnSpc>
                <a:spcPct val="90000"/>
              </a:lnSpc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3.  Dusting lantai dengan lobby duster.</a:t>
            </a:r>
          </a:p>
          <a:p>
            <a:pPr marL="341313" indent="-341313">
              <a:lnSpc>
                <a:spcPct val="90000"/>
              </a:lnSpc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4.  Moping marble </a:t>
            </a:r>
            <a:r>
              <a:rPr lang="en-US" dirty="0" err="1"/>
              <a:t>lantai</a:t>
            </a:r>
            <a:r>
              <a:rPr lang="en-US" dirty="0"/>
              <a:t> corridor section 2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hari</a:t>
            </a:r>
            <a:r>
              <a:rPr lang="en-US" dirty="0"/>
              <a:t>.</a:t>
            </a:r>
          </a:p>
          <a:p>
            <a:pPr marL="341313" indent="-341313">
              <a:lnSpc>
                <a:spcPct val="90000"/>
              </a:lnSpc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5.  </a:t>
            </a:r>
            <a:r>
              <a:rPr lang="en-US" dirty="0" err="1"/>
              <a:t>Vacum</a:t>
            </a:r>
            <a:r>
              <a:rPr lang="en-US" dirty="0"/>
              <a:t> carpet </a:t>
            </a:r>
            <a:r>
              <a:rPr lang="en-US" dirty="0" err="1"/>
              <a:t>tangga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2 </a:t>
            </a:r>
            <a:r>
              <a:rPr lang="en-US" dirty="0" err="1"/>
              <a:t>ke</a:t>
            </a:r>
            <a:r>
              <a:rPr lang="en-US" dirty="0"/>
              <a:t> lobby </a:t>
            </a:r>
            <a:r>
              <a:rPr lang="en-US" dirty="0" err="1"/>
              <a:t>lantai</a:t>
            </a:r>
            <a:r>
              <a:rPr lang="en-US" dirty="0"/>
              <a:t> 1.</a:t>
            </a:r>
          </a:p>
          <a:p>
            <a:pPr marL="341313" indent="-341313">
              <a:lnSpc>
                <a:spcPct val="90000"/>
              </a:lnSpc>
              <a:spcBef>
                <a:spcPts val="7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6.  Moping marble </a:t>
            </a:r>
            <a:r>
              <a:rPr lang="en-US" dirty="0" err="1"/>
              <a:t>samping</a:t>
            </a:r>
            <a:r>
              <a:rPr lang="en-US" dirty="0"/>
              <a:t> </a:t>
            </a:r>
            <a:r>
              <a:rPr lang="en-US" dirty="0" err="1"/>
              <a:t>kanan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kiri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tangga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10242" name="Picture 2" descr="F:\102NIKON\DSCN641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38200"/>
            <a:ext cx="2590800" cy="2438400"/>
          </a:xfrm>
          <a:prstGeom prst="rect">
            <a:avLst/>
          </a:prstGeom>
          <a:noFill/>
        </p:spPr>
      </p:pic>
      <p:pic>
        <p:nvPicPr>
          <p:cNvPr id="6146" name="Picture 2" descr="F:\102NIKON\DSCN6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429000"/>
            <a:ext cx="2590800" cy="258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498080" cy="563880"/>
          </a:xfrm>
        </p:spPr>
        <p:txBody>
          <a:bodyPr>
            <a:noAutofit/>
          </a:bodyPr>
          <a:lstStyle/>
          <a:p>
            <a:r>
              <a:rPr lang="en-US" sz="2800" b="1" dirty="0"/>
              <a:t>14.  Cara </a:t>
            </a:r>
            <a:r>
              <a:rPr lang="en-US" sz="2800" b="1" dirty="0" err="1"/>
              <a:t>bersihkan</a:t>
            </a:r>
            <a:r>
              <a:rPr lang="en-US" sz="2800" b="1" dirty="0"/>
              <a:t>  TOILET BALLROOM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0" y="1066800"/>
            <a:ext cx="5733288" cy="5334000"/>
          </a:xfrm>
        </p:spPr>
        <p:txBody>
          <a:bodyPr>
            <a:normAutofit/>
          </a:bodyPr>
          <a:lstStyle/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1.  </a:t>
            </a:r>
            <a:r>
              <a:rPr lang="en-US" dirty="0" err="1"/>
              <a:t>Bersihkan</a:t>
            </a:r>
            <a:r>
              <a:rPr lang="en-US" dirty="0"/>
              <a:t> </a:t>
            </a:r>
            <a:r>
              <a:rPr lang="en-US" dirty="0" err="1"/>
              <a:t>tiap</a:t>
            </a:r>
            <a:r>
              <a:rPr lang="en-US" dirty="0"/>
              <a:t> unit  toilet area toilet ballroom </a:t>
            </a:r>
            <a:r>
              <a:rPr lang="en-US" dirty="0" err="1"/>
              <a:t>dengan</a:t>
            </a:r>
            <a:r>
              <a:rPr lang="en-US" dirty="0"/>
              <a:t> toilet brush </a:t>
            </a:r>
            <a:r>
              <a:rPr lang="en-US" dirty="0" err="1"/>
              <a:t>dan</a:t>
            </a:r>
            <a:r>
              <a:rPr lang="en-US" dirty="0"/>
              <a:t> chemical,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keringkan</a:t>
            </a:r>
            <a:r>
              <a:rPr lang="en-US" dirty="0"/>
              <a:t>.</a:t>
            </a:r>
          </a:p>
          <a:p>
            <a:pPr marL="341313" indent="-341313">
              <a:lnSpc>
                <a:spcPct val="80000"/>
              </a:lnSpc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dirty="0"/>
          </a:p>
          <a:p>
            <a:pPr marL="514350" indent="-514350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</a:t>
            </a:r>
            <a:r>
              <a:rPr lang="en-US" dirty="0" err="1"/>
              <a:t>Bersihkan</a:t>
            </a:r>
            <a:r>
              <a:rPr lang="en-US" dirty="0"/>
              <a:t> urinal </a:t>
            </a:r>
            <a:r>
              <a:rPr lang="en-US" dirty="0" err="1"/>
              <a:t>dengan</a:t>
            </a:r>
            <a:r>
              <a:rPr lang="en-US" dirty="0"/>
              <a:t> brush </a:t>
            </a:r>
            <a:r>
              <a:rPr lang="en-US" dirty="0" err="1"/>
              <a:t>atau</a:t>
            </a:r>
            <a:r>
              <a:rPr lang="en-US" dirty="0"/>
              <a:t> sponge </a:t>
            </a:r>
            <a:r>
              <a:rPr lang="en-US" dirty="0" err="1"/>
              <a:t>lalu</a:t>
            </a:r>
            <a:r>
              <a:rPr lang="en-US" dirty="0"/>
              <a:t> </a:t>
            </a:r>
            <a:r>
              <a:rPr lang="en-US" dirty="0" err="1"/>
              <a:t>keringkan</a:t>
            </a:r>
            <a:r>
              <a:rPr lang="en-US" dirty="0"/>
              <a:t>.</a:t>
            </a:r>
          </a:p>
          <a:p>
            <a:pPr marL="514350" indent="-514350">
              <a:lnSpc>
                <a:spcPct val="80000"/>
              </a:lnSpc>
              <a:buAutoNum type="arabicPeriod" startAt="2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dirty="0"/>
          </a:p>
          <a:p>
            <a:pPr marL="514350" indent="-514350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3.   Sampah di kumpulkan dan plastik</a:t>
            </a:r>
          </a:p>
          <a:p>
            <a:pPr marL="514350" indent="-514350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     sampah di ganti.</a:t>
            </a:r>
          </a:p>
          <a:p>
            <a:endParaRPr lang="en-US" dirty="0"/>
          </a:p>
        </p:txBody>
      </p:sp>
      <p:pic>
        <p:nvPicPr>
          <p:cNvPr id="11266" name="Picture 2" descr="F:\102NIKON\DSCN644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90600"/>
            <a:ext cx="2667000" cy="2285999"/>
          </a:xfrm>
          <a:prstGeom prst="rect">
            <a:avLst/>
          </a:prstGeom>
          <a:noFill/>
        </p:spPr>
      </p:pic>
      <p:pic>
        <p:nvPicPr>
          <p:cNvPr id="11267" name="Picture 3" descr="F:\102NIKON\DSCN64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429000"/>
            <a:ext cx="2687638" cy="258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63880"/>
          </a:xfrm>
        </p:spPr>
        <p:txBody>
          <a:bodyPr>
            <a:normAutofit fontScale="90000"/>
          </a:bodyPr>
          <a:lstStyle/>
          <a:p>
            <a:r>
              <a:rPr lang="en-US" dirty="0"/>
              <a:t>14. Cara </a:t>
            </a:r>
            <a:r>
              <a:rPr lang="en-US" dirty="0" err="1"/>
              <a:t>bersihkan</a:t>
            </a:r>
            <a:r>
              <a:rPr lang="en-US" dirty="0"/>
              <a:t> Toilet Ballroom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1295400"/>
            <a:ext cx="5580888" cy="4892040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v-SE" dirty="0"/>
          </a:p>
          <a:p>
            <a:pPr marL="514350" indent="-514350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i-FI" dirty="0"/>
              <a:t>4.   Moping lantai toilet ballroom dari tiap unit toilet hingga pintu keluar toilet setiap hari. </a:t>
            </a:r>
          </a:p>
          <a:p>
            <a:pPr marL="514350" indent="-514350">
              <a:lnSpc>
                <a:spcPct val="80000"/>
              </a:lnSpc>
              <a:buAutoNum type="arabicPeriod" startAt="2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fi-FI" dirty="0"/>
          </a:p>
          <a:p>
            <a:pPr marL="514350" indent="-514350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5.   Dusting </a:t>
            </a:r>
            <a:r>
              <a:rPr lang="en-US" dirty="0" err="1"/>
              <a:t>dinding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 </a:t>
            </a:r>
            <a:r>
              <a:rPr lang="en-US" dirty="0" err="1"/>
              <a:t>pintu</a:t>
            </a:r>
            <a:r>
              <a:rPr lang="en-US" dirty="0"/>
              <a:t> </a:t>
            </a:r>
            <a:r>
              <a:rPr lang="en-US" dirty="0" err="1"/>
              <a:t>tiap</a:t>
            </a:r>
            <a:r>
              <a:rPr lang="en-US" dirty="0"/>
              <a:t> unit toilet.</a:t>
            </a:r>
          </a:p>
          <a:p>
            <a:pPr marL="514350" indent="-514350">
              <a:lnSpc>
                <a:spcPct val="80000"/>
              </a:lnSpc>
              <a:buFont typeface="Wingdings 2"/>
              <a:buAutoNum type="arabicPeriod" startAt="2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fi-FI" dirty="0"/>
          </a:p>
          <a:p>
            <a:pPr marL="514350" indent="-514350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6.   Check tissue </a:t>
            </a:r>
            <a:r>
              <a:rPr lang="en-US" dirty="0" err="1"/>
              <a:t>dan</a:t>
            </a:r>
            <a:r>
              <a:rPr lang="en-US" dirty="0"/>
              <a:t> hand soap , </a:t>
            </a:r>
            <a:r>
              <a:rPr lang="en-US" dirty="0" err="1"/>
              <a:t>bila</a:t>
            </a:r>
            <a:r>
              <a:rPr lang="en-US" dirty="0"/>
              <a:t> </a:t>
            </a:r>
          </a:p>
          <a:p>
            <a:pPr marL="514350" indent="-514350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     </a:t>
            </a:r>
            <a:r>
              <a:rPr lang="en-US" dirty="0" err="1"/>
              <a:t>habis</a:t>
            </a:r>
            <a:r>
              <a:rPr lang="en-US" dirty="0"/>
              <a:t> </a:t>
            </a:r>
            <a:r>
              <a:rPr lang="en-US" dirty="0" err="1"/>
              <a:t>diisi</a:t>
            </a:r>
            <a:r>
              <a:rPr lang="en-US" dirty="0"/>
              <a:t> </a:t>
            </a:r>
            <a:r>
              <a:rPr lang="en-US" dirty="0" err="1"/>
              <a:t>kembali</a:t>
            </a:r>
            <a:r>
              <a:rPr lang="en-US" dirty="0"/>
              <a:t>.</a:t>
            </a:r>
          </a:p>
          <a:p>
            <a:pPr marL="514350" indent="-514350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7. </a:t>
            </a:r>
            <a:r>
              <a:rPr lang="en-US" dirty="0" err="1"/>
              <a:t>Keringkan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area toilet.</a:t>
            </a:r>
          </a:p>
          <a:p>
            <a:endParaRPr lang="en-US" dirty="0"/>
          </a:p>
        </p:txBody>
      </p:sp>
      <p:pic>
        <p:nvPicPr>
          <p:cNvPr id="7171" name="Picture 3" descr="F:\102NIKON\DSCN64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581401"/>
            <a:ext cx="2895600" cy="2819400"/>
          </a:xfrm>
          <a:prstGeom prst="rect">
            <a:avLst/>
          </a:prstGeom>
          <a:noFill/>
        </p:spPr>
      </p:pic>
      <p:pic>
        <p:nvPicPr>
          <p:cNvPr id="5" name="Picture 3" descr="F:\DCIM\102NIKON\DSCN64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173163"/>
            <a:ext cx="2895600" cy="2171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15.  Cara </a:t>
            </a:r>
            <a:r>
              <a:rPr lang="en-US" sz="3200" dirty="0" err="1"/>
              <a:t>bersihkan</a:t>
            </a:r>
            <a:r>
              <a:rPr lang="en-US" sz="3200" dirty="0"/>
              <a:t> Wash basin ballroom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76600" y="1524000"/>
            <a:ext cx="5657088" cy="4663440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1.  Cermin dan frame di dusting hingga benar – benar bersih.</a:t>
            </a:r>
          </a:p>
          <a:p>
            <a:pPr marL="341313" indent="-341313">
              <a:lnSpc>
                <a:spcPct val="80000"/>
              </a:lnSpc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v-SE" dirty="0"/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2.  Bersihkan wash basin dengan brush kemudian keringkan.</a:t>
            </a:r>
          </a:p>
          <a:p>
            <a:pPr marL="341313" indent="-341313">
              <a:lnSpc>
                <a:spcPct val="80000"/>
              </a:lnSpc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v-SE" dirty="0"/>
          </a:p>
          <a:p>
            <a:pPr marL="341313" indent="-341313">
              <a:lnSpc>
                <a:spcPct val="80000"/>
              </a:lnSpc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dirty="0"/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i-FI" dirty="0"/>
              <a:t>4.  Isi time location satu jam sekali setelah mengecek toilet area.</a:t>
            </a:r>
          </a:p>
          <a:p>
            <a:endParaRPr lang="en-US" dirty="0"/>
          </a:p>
        </p:txBody>
      </p:sp>
      <p:pic>
        <p:nvPicPr>
          <p:cNvPr id="5122" name="Picture 2" descr="F:\102NIKON\DSCN64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843087"/>
            <a:ext cx="2908300" cy="2181225"/>
          </a:xfrm>
          <a:prstGeom prst="rect">
            <a:avLst/>
          </a:prstGeom>
          <a:noFill/>
        </p:spPr>
      </p:pic>
      <p:pic>
        <p:nvPicPr>
          <p:cNvPr id="5123" name="Picture 3" descr="F:\102NIKON\DSCN6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191000"/>
            <a:ext cx="2895600" cy="2511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35608" y="152400"/>
            <a:ext cx="7498080" cy="457200"/>
          </a:xfrm>
        </p:spPr>
        <p:txBody>
          <a:bodyPr>
            <a:noAutofit/>
          </a:bodyPr>
          <a:lstStyle/>
          <a:p>
            <a:r>
              <a:rPr lang="en-US" sz="3200" b="1" dirty="0"/>
              <a:t>1. Cara </a:t>
            </a:r>
            <a:r>
              <a:rPr lang="en-US" sz="3200" b="1" dirty="0" err="1"/>
              <a:t>bersihkanTOILET</a:t>
            </a:r>
            <a:r>
              <a:rPr lang="en-US" sz="3200" b="1" dirty="0"/>
              <a:t> LOBBY</a:t>
            </a: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505200" y="1219200"/>
            <a:ext cx="5428488" cy="466344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dirty="0"/>
              <a:t>1.    </a:t>
            </a:r>
            <a:r>
              <a:rPr lang="en-US" sz="2400" dirty="0" err="1"/>
              <a:t>Ketuk</a:t>
            </a:r>
            <a:r>
              <a:rPr lang="en-US" sz="2400" dirty="0"/>
              <a:t> </a:t>
            </a:r>
            <a:r>
              <a:rPr lang="en-US" sz="2400" dirty="0" err="1"/>
              <a:t>pintu</a:t>
            </a:r>
            <a:r>
              <a:rPr lang="en-US" sz="2400" dirty="0"/>
              <a:t> toilet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menyebutkan</a:t>
            </a:r>
            <a:r>
              <a:rPr lang="en-US" sz="2400" dirty="0"/>
              <a:t> </a:t>
            </a:r>
            <a:r>
              <a:rPr lang="en-US" sz="2400" dirty="0" err="1"/>
              <a:t>identitas</a:t>
            </a:r>
            <a:r>
              <a:rPr lang="en-US" sz="2400" dirty="0"/>
              <a:t> “  </a:t>
            </a:r>
          </a:p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dirty="0"/>
              <a:t>          “Housman please”</a:t>
            </a:r>
          </a:p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dirty="0"/>
              <a:t>2.    </a:t>
            </a:r>
            <a:r>
              <a:rPr lang="en-US" sz="2400" dirty="0" err="1"/>
              <a:t>Masuk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area toilet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memasangkan</a:t>
            </a:r>
            <a:r>
              <a:rPr lang="en-US" sz="2400" dirty="0"/>
              <a:t> sign board “cleaning in progress” </a:t>
            </a:r>
            <a:r>
              <a:rPr lang="en-US" sz="2400" dirty="0" err="1"/>
              <a:t>di</a:t>
            </a:r>
            <a:r>
              <a:rPr lang="en-US" sz="2400" dirty="0"/>
              <a:t> </a:t>
            </a:r>
            <a:r>
              <a:rPr lang="en-US" sz="2400" dirty="0" err="1"/>
              <a:t>depan</a:t>
            </a:r>
            <a:r>
              <a:rPr lang="en-US" sz="2400" dirty="0"/>
              <a:t> </a:t>
            </a:r>
            <a:r>
              <a:rPr lang="en-US" sz="2400" dirty="0" err="1"/>
              <a:t>pintu</a:t>
            </a:r>
            <a:r>
              <a:rPr lang="en-US" sz="2400" dirty="0"/>
              <a:t> toilet yang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di</a:t>
            </a:r>
            <a:r>
              <a:rPr lang="en-US" sz="2400" dirty="0"/>
              <a:t> </a:t>
            </a:r>
            <a:r>
              <a:rPr lang="en-US" sz="2400" dirty="0" err="1"/>
              <a:t>bersihkan</a:t>
            </a:r>
            <a:r>
              <a:rPr lang="en-US" sz="2400" dirty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dirty="0"/>
              <a:t>3.    </a:t>
            </a:r>
            <a:r>
              <a:rPr lang="en-US" sz="2400" dirty="0" err="1"/>
              <a:t>Bersihkan</a:t>
            </a:r>
            <a:r>
              <a:rPr lang="en-US" sz="2400" dirty="0"/>
              <a:t> toilet bowl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menggunakan</a:t>
            </a:r>
            <a:r>
              <a:rPr lang="en-US" sz="2400" dirty="0"/>
              <a:t> </a:t>
            </a:r>
            <a:r>
              <a:rPr lang="en-US" sz="2400" dirty="0" err="1"/>
              <a:t>sarung</a:t>
            </a:r>
            <a:r>
              <a:rPr lang="en-US" sz="2400" dirty="0"/>
              <a:t> </a:t>
            </a:r>
            <a:r>
              <a:rPr lang="en-US" sz="2400" dirty="0" err="1"/>
              <a:t>tangan</a:t>
            </a:r>
            <a:r>
              <a:rPr lang="en-US" sz="2400" dirty="0"/>
              <a:t> </a:t>
            </a:r>
            <a:r>
              <a:rPr lang="en-US" sz="2400" dirty="0" err="1"/>
              <a:t>karet</a:t>
            </a:r>
            <a:r>
              <a:rPr lang="en-US" sz="2400" dirty="0"/>
              <a:t>, </a:t>
            </a:r>
            <a:r>
              <a:rPr lang="en-US" sz="2400" dirty="0" err="1"/>
              <a:t>mulailah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menyikat</a:t>
            </a:r>
            <a:r>
              <a:rPr lang="en-US" sz="2400" dirty="0"/>
              <a:t> </a:t>
            </a:r>
            <a:r>
              <a:rPr lang="en-US" sz="2400" dirty="0" err="1"/>
              <a:t>bagian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toilet yang </a:t>
            </a:r>
            <a:r>
              <a:rPr lang="en-US" sz="2400" dirty="0" err="1"/>
              <a:t>terlebih</a:t>
            </a:r>
            <a:r>
              <a:rPr lang="en-US" sz="2400" dirty="0"/>
              <a:t> </a:t>
            </a:r>
            <a:r>
              <a:rPr lang="en-US" sz="2400" dirty="0" err="1"/>
              <a:t>dahulu</a:t>
            </a:r>
            <a:r>
              <a:rPr lang="en-US" sz="2400" dirty="0"/>
              <a:t> </a:t>
            </a:r>
            <a:r>
              <a:rPr lang="en-US" sz="2400" dirty="0" err="1"/>
              <a:t>disemprotkan</a:t>
            </a:r>
            <a:r>
              <a:rPr lang="en-US" sz="2400" dirty="0"/>
              <a:t> </a:t>
            </a:r>
            <a:r>
              <a:rPr lang="en-US" sz="2400" dirty="0" err="1"/>
              <a:t>cairan</a:t>
            </a:r>
            <a:r>
              <a:rPr lang="en-US" sz="2400" dirty="0"/>
              <a:t> chemical toilet bowl.</a:t>
            </a:r>
          </a:p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dirty="0"/>
              <a:t>4.    </a:t>
            </a:r>
            <a:r>
              <a:rPr lang="en-US" sz="2400" dirty="0" err="1"/>
              <a:t>Bersihkan</a:t>
            </a:r>
            <a:r>
              <a:rPr lang="en-US" sz="2400" dirty="0"/>
              <a:t> </a:t>
            </a:r>
            <a:r>
              <a:rPr lang="en-US" sz="2400" dirty="0" err="1"/>
              <a:t>bagian</a:t>
            </a:r>
            <a:r>
              <a:rPr lang="en-US" sz="2400" dirty="0"/>
              <a:t> </a:t>
            </a:r>
            <a:r>
              <a:rPr lang="en-US" sz="2400" dirty="0" err="1"/>
              <a:t>atas</a:t>
            </a:r>
            <a:r>
              <a:rPr lang="en-US" sz="2400" dirty="0"/>
              <a:t> cover toilet. </a:t>
            </a:r>
          </a:p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dirty="0"/>
              <a:t>5.    </a:t>
            </a:r>
            <a:r>
              <a:rPr lang="en-US" sz="2400" dirty="0" err="1"/>
              <a:t>Bersihkan</a:t>
            </a:r>
            <a:r>
              <a:rPr lang="en-US" sz="2400" dirty="0"/>
              <a:t> </a:t>
            </a:r>
            <a:r>
              <a:rPr lang="en-US" sz="2400" dirty="0" err="1"/>
              <a:t>lapisan</a:t>
            </a:r>
            <a:r>
              <a:rPr lang="en-US" sz="2400" dirty="0"/>
              <a:t> cover </a:t>
            </a:r>
            <a:r>
              <a:rPr lang="en-US" sz="2400" dirty="0" err="1"/>
              <a:t>bagian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luar</a:t>
            </a:r>
            <a:r>
              <a:rPr lang="en-US" sz="2400" dirty="0"/>
              <a:t> </a:t>
            </a:r>
            <a:r>
              <a:rPr lang="en-US" sz="2400" dirty="0" err="1"/>
              <a:t>closetnya</a:t>
            </a:r>
            <a:r>
              <a:rPr lang="en-US" sz="2400" dirty="0"/>
              <a:t>  </a:t>
            </a:r>
          </a:p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dirty="0"/>
              <a:t>6.    </a:t>
            </a:r>
            <a:r>
              <a:rPr lang="en-US" sz="2400" dirty="0" err="1"/>
              <a:t>Bersihkan</a:t>
            </a:r>
            <a:r>
              <a:rPr lang="en-US" sz="2400" dirty="0"/>
              <a:t> toilet bowl </a:t>
            </a:r>
            <a:r>
              <a:rPr lang="en-US" sz="2400" dirty="0" err="1"/>
              <a:t>hingga</a:t>
            </a:r>
            <a:r>
              <a:rPr lang="en-US" sz="2400" dirty="0"/>
              <a:t> </a:t>
            </a:r>
            <a:r>
              <a:rPr lang="en-US" sz="2400" dirty="0" err="1"/>
              <a:t>bagian</a:t>
            </a:r>
            <a:r>
              <a:rPr lang="en-US" sz="2400" dirty="0"/>
              <a:t> body </a:t>
            </a:r>
            <a:r>
              <a:rPr lang="en-US" sz="2400" dirty="0" err="1"/>
              <a:t>belakang</a:t>
            </a:r>
            <a:r>
              <a:rPr lang="en-US" sz="2400" dirty="0"/>
              <a:t>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7170" name="Picture 2" descr="F:\102NIKON\DSCN64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505200"/>
            <a:ext cx="2895600" cy="2514600"/>
          </a:xfrm>
          <a:prstGeom prst="rect">
            <a:avLst/>
          </a:prstGeom>
          <a:noFill/>
        </p:spPr>
      </p:pic>
      <p:pic>
        <p:nvPicPr>
          <p:cNvPr id="7171" name="Picture 3" descr="F:\102NIKON\DSCN654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90600"/>
            <a:ext cx="2908300" cy="2271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487680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16.  Cara </a:t>
            </a:r>
            <a:r>
              <a:rPr lang="en-US" sz="3200" dirty="0" err="1"/>
              <a:t>bersihkan</a:t>
            </a:r>
            <a:r>
              <a:rPr lang="en-US" sz="3200" dirty="0"/>
              <a:t> </a:t>
            </a:r>
            <a:r>
              <a:rPr lang="en-US" sz="3200" b="1" dirty="0"/>
              <a:t>BALLROOM</a:t>
            </a:r>
            <a:r>
              <a:rPr lang="en-US" sz="320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0" y="1219200"/>
            <a:ext cx="5885688" cy="4968240"/>
          </a:xfrm>
        </p:spPr>
        <p:txBody>
          <a:bodyPr>
            <a:normAutofit fontScale="77500" lnSpcReduction="20000"/>
          </a:bodyPr>
          <a:lstStyle/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1.   Dusting lantai lobby ballroom dengan duster.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 </a:t>
            </a:r>
            <a:r>
              <a:rPr lang="sv-SE" dirty="0"/>
              <a:t>Bersihkan tiap unit standing astray dan ganti semua plastik sampahnyapolish standing ashtray hingga mengkilap, jangan ada debu atau noda pada kepala standing ashtray.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 </a:t>
            </a:r>
            <a:r>
              <a:rPr lang="sv-SE" dirty="0"/>
              <a:t>Vacum ballroom area bila terlihat kotor atau ada sampahnya.</a:t>
            </a:r>
            <a:r>
              <a:rPr lang="en-US" dirty="0"/>
              <a:t> 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4.  Bersihkan kaca jendela dan frame-nya.</a:t>
            </a:r>
            <a:r>
              <a:rPr lang="en-US" dirty="0"/>
              <a:t> 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5.  Polish/dusting semua tiap unit furniture meja atau kursi yang ada di area Lobby Ballroom setiap hari.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5.  Bersihkan realif dinding atau lukisan yang ada.</a:t>
            </a:r>
            <a:r>
              <a:rPr lang="en-US" dirty="0"/>
              <a:t> 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it-IT" dirty="0"/>
              <a:t>6.  Tangga dari lantai II kelantai III di sapu lalu mopping hingga bersih.</a:t>
            </a:r>
            <a:r>
              <a:rPr lang="en-US" dirty="0"/>
              <a:t> 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7.  Polish </a:t>
            </a:r>
            <a:r>
              <a:rPr lang="en-US" dirty="0" err="1"/>
              <a:t>pagar</a:t>
            </a:r>
            <a:r>
              <a:rPr lang="en-US" dirty="0"/>
              <a:t> </a:t>
            </a:r>
            <a:r>
              <a:rPr lang="en-US" dirty="0" err="1"/>
              <a:t>tangga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furniture polish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8.  Buffing granite </a:t>
            </a:r>
            <a:r>
              <a:rPr lang="en-US" dirty="0" err="1"/>
              <a:t>lantai</a:t>
            </a:r>
            <a:r>
              <a:rPr lang="en-US" dirty="0"/>
              <a:t> III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rutin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berurutan</a:t>
            </a:r>
            <a:endParaRPr lang="en-US" dirty="0"/>
          </a:p>
          <a:p>
            <a:endParaRPr lang="en-US" dirty="0"/>
          </a:p>
        </p:txBody>
      </p:sp>
      <p:pic>
        <p:nvPicPr>
          <p:cNvPr id="8194" name="Picture 2" descr="F:\DCIM\102NIKON\DSCN64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914400"/>
            <a:ext cx="2743200" cy="2438400"/>
          </a:xfrm>
          <a:prstGeom prst="rect">
            <a:avLst/>
          </a:prstGeom>
          <a:noFill/>
        </p:spPr>
      </p:pic>
      <p:pic>
        <p:nvPicPr>
          <p:cNvPr id="8195" name="Picture 3" descr="F:\DCIM\102NIKON\DSCN64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505200"/>
            <a:ext cx="2743200" cy="259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17. Cara Shampooing carpet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27500" y="1524000"/>
            <a:ext cx="4806188" cy="4663440"/>
          </a:xfrm>
        </p:spPr>
        <p:txBody>
          <a:bodyPr>
            <a:normAutofit lnSpcReduction="10000"/>
          </a:bodyPr>
          <a:lstStyle/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i-FI" sz="2400" dirty="0"/>
              <a:t>	Cara Liquid metode rotary </a:t>
            </a:r>
          </a:p>
          <a:p>
            <a:pPr marL="741363" lvl="1" indent="-284163">
              <a:lnSpc>
                <a:spcPct val="9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i-FI" sz="2000" dirty="0"/>
              <a:t>1.  Menggunakan Deterjen cair shamphooing campurkan air sesuai dengan petunjuk aturan, masukan ke dalam tangki mesin shampooing melalui lubang-lubang di belakang kuas dan diputar ke karpet.</a:t>
            </a:r>
          </a:p>
          <a:p>
            <a:pPr marL="741363" lvl="1" indent="-284163">
              <a:lnSpc>
                <a:spcPct val="9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i-FI" sz="2000" dirty="0"/>
              <a:t>2.  karpet harus segera dibilas setelah dengan vakum / basah kering bersih untuk mengambil kotoran. </a:t>
            </a:r>
          </a:p>
          <a:p>
            <a:pPr marL="741363" lvl="1" indent="-284163">
              <a:lnSpc>
                <a:spcPct val="9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i-FI" sz="2000" dirty="0"/>
              <a:t>3.  Hanya sekitar 10% yang dapat dikeringkan denagan mesin vacum, sisanya gunakan mesin blower dengan proses yang membutuhkan selama 36 jam, dapat dipercepat bila ventilasi  udara mempunyai sirkulasi yang baik.</a:t>
            </a:r>
            <a:endParaRPr lang="en-US" dirty="0"/>
          </a:p>
        </p:txBody>
      </p:sp>
      <p:pic>
        <p:nvPicPr>
          <p:cNvPr id="1026" name="Picture 2" descr="G:\102NIKON\DSCN64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700212"/>
            <a:ext cx="3136900" cy="36337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7620000" cy="487680"/>
          </a:xfrm>
        </p:spPr>
        <p:txBody>
          <a:bodyPr>
            <a:noAutofit/>
          </a:bodyPr>
          <a:lstStyle/>
          <a:p>
            <a:r>
              <a:rPr lang="en-US" sz="3200" dirty="0"/>
              <a:t>18. Cara </a:t>
            </a:r>
            <a:r>
              <a:rPr lang="en-US" sz="3200" dirty="0" err="1"/>
              <a:t>besihkan</a:t>
            </a:r>
            <a:r>
              <a:rPr lang="en-US" sz="3200" dirty="0"/>
              <a:t> MANGEMENT OFFICE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4200" y="1143000"/>
            <a:ext cx="5809488" cy="5044440"/>
          </a:xfrm>
        </p:spPr>
        <p:txBody>
          <a:bodyPr>
            <a:normAutofit fontScale="92500" lnSpcReduction="20000"/>
          </a:bodyPr>
          <a:lstStyle/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1.  Kumpulkan sampah dari dust bin dan ganti plastik yang baru.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</a:t>
            </a:r>
            <a:r>
              <a:rPr lang="en-US" dirty="0" err="1"/>
              <a:t>Vacum</a:t>
            </a:r>
            <a:r>
              <a:rPr lang="en-US" dirty="0"/>
              <a:t> area office </a:t>
            </a:r>
            <a:r>
              <a:rPr lang="en-US" dirty="0" err="1"/>
              <a:t>mulai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GM office, store FB </a:t>
            </a:r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pintu</a:t>
            </a:r>
            <a:r>
              <a:rPr lang="en-US" dirty="0"/>
              <a:t> </a:t>
            </a:r>
            <a:r>
              <a:rPr lang="en-US" dirty="0" err="1"/>
              <a:t>keluar</a:t>
            </a:r>
            <a:r>
              <a:rPr lang="en-US" dirty="0"/>
              <a:t> office.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Dusting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meja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polish furniture.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4.  </a:t>
            </a:r>
            <a:r>
              <a:rPr lang="en-US" dirty="0" err="1"/>
              <a:t>Bersihkan</a:t>
            </a:r>
            <a:r>
              <a:rPr lang="en-US" dirty="0"/>
              <a:t> </a:t>
            </a:r>
            <a:r>
              <a:rPr lang="en-US" dirty="0" err="1"/>
              <a:t>kaca</a:t>
            </a:r>
            <a:r>
              <a:rPr lang="en-US" dirty="0"/>
              <a:t> </a:t>
            </a:r>
            <a:r>
              <a:rPr lang="en-US" dirty="0" err="1"/>
              <a:t>jendela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GM room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 </a:t>
            </a:r>
            <a:r>
              <a:rPr lang="en-US" dirty="0" err="1"/>
              <a:t>jendela</a:t>
            </a:r>
            <a:r>
              <a:rPr lang="en-US" dirty="0"/>
              <a:t>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5.  Dusting </a:t>
            </a:r>
            <a:r>
              <a:rPr lang="en-US" dirty="0" err="1"/>
              <a:t>ruangan</a:t>
            </a:r>
            <a:r>
              <a:rPr lang="en-US" dirty="0"/>
              <a:t> GM </a:t>
            </a:r>
            <a:r>
              <a:rPr lang="en-US" dirty="0" err="1"/>
              <a:t>mulai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meja</a:t>
            </a:r>
            <a:r>
              <a:rPr lang="en-US" dirty="0"/>
              <a:t>, </a:t>
            </a:r>
            <a:r>
              <a:rPr lang="en-US" dirty="0" err="1"/>
              <a:t>kursi</a:t>
            </a:r>
            <a:r>
              <a:rPr lang="en-US" dirty="0"/>
              <a:t>, </a:t>
            </a:r>
            <a:r>
              <a:rPr lang="en-US" dirty="0" err="1"/>
              <a:t>aksesoris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furniture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ruangan</a:t>
            </a:r>
            <a:r>
              <a:rPr lang="en-US" dirty="0"/>
              <a:t>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6. 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bersihkan</a:t>
            </a:r>
            <a:r>
              <a:rPr lang="en-US" dirty="0"/>
              <a:t> </a:t>
            </a:r>
            <a:r>
              <a:rPr lang="en-US" dirty="0" err="1"/>
              <a:t>meja</a:t>
            </a:r>
            <a:r>
              <a:rPr lang="en-US" dirty="0"/>
              <a:t> </a:t>
            </a:r>
            <a:r>
              <a:rPr lang="en-US" dirty="0" err="1"/>
              <a:t>angkat</a:t>
            </a:r>
            <a:r>
              <a:rPr lang="en-US" dirty="0"/>
              <a:t> file-file </a:t>
            </a:r>
            <a:r>
              <a:rPr lang="en-US" dirty="0" err="1"/>
              <a:t>dimeja</a:t>
            </a:r>
            <a:r>
              <a:rPr lang="en-US" dirty="0"/>
              <a:t> </a:t>
            </a:r>
            <a:r>
              <a:rPr lang="en-US" dirty="0" err="1"/>
              <a:t>lalu</a:t>
            </a:r>
            <a:r>
              <a:rPr lang="en-US" dirty="0"/>
              <a:t> dusting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letakkan</a:t>
            </a:r>
            <a:r>
              <a:rPr lang="en-US" dirty="0"/>
              <a:t> </a:t>
            </a:r>
            <a:r>
              <a:rPr lang="en-US" dirty="0" err="1"/>
              <a:t>kembali</a:t>
            </a:r>
            <a:r>
              <a:rPr lang="en-US" dirty="0"/>
              <a:t> file </a:t>
            </a:r>
            <a:r>
              <a:rPr lang="en-US" dirty="0" err="1"/>
              <a:t>ditempat</a:t>
            </a:r>
            <a:r>
              <a:rPr lang="en-US" dirty="0"/>
              <a:t> </a:t>
            </a:r>
            <a:r>
              <a:rPr lang="en-US" dirty="0" err="1"/>
              <a:t>semula</a:t>
            </a:r>
            <a:r>
              <a:rPr lang="en-US" dirty="0"/>
              <a:t>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7.  Periksa dengan teliti semua area management sebelum meninggalkan ruangan.</a:t>
            </a:r>
            <a:r>
              <a:rPr lang="en-US" dirty="0" err="1"/>
              <a:t>Vacum</a:t>
            </a:r>
            <a:r>
              <a:rPr lang="en-US" dirty="0"/>
              <a:t> carpet Office Gm.</a:t>
            </a:r>
          </a:p>
          <a:p>
            <a:endParaRPr lang="en-US" dirty="0"/>
          </a:p>
        </p:txBody>
      </p:sp>
      <p:pic>
        <p:nvPicPr>
          <p:cNvPr id="9218" name="Picture 2" descr="F:\DCIM\102NIKON\DSCN648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081087"/>
            <a:ext cx="2819400" cy="2195513"/>
          </a:xfrm>
          <a:prstGeom prst="rect">
            <a:avLst/>
          </a:prstGeom>
          <a:noFill/>
        </p:spPr>
      </p:pic>
      <p:pic>
        <p:nvPicPr>
          <p:cNvPr id="9219" name="Picture 3" descr="F:\DCIM\102NIKON\DSCN64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429000"/>
            <a:ext cx="2819400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7498080" cy="381000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19. Cara </a:t>
            </a:r>
            <a:r>
              <a:rPr lang="en-US" sz="3200" dirty="0" err="1"/>
              <a:t>bersihkan</a:t>
            </a:r>
            <a:r>
              <a:rPr lang="en-US" sz="3200" dirty="0"/>
              <a:t> CANTEEN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95600" y="838200"/>
            <a:ext cx="6038088" cy="5349240"/>
          </a:xfrm>
        </p:spPr>
        <p:txBody>
          <a:bodyPr>
            <a:normAutofit fontScale="92500" lnSpcReduction="20000"/>
          </a:bodyPr>
          <a:lstStyle/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1.  Dasting meja kantin dan bersihkan sampah yang ada </a:t>
            </a:r>
            <a:r>
              <a:rPr lang="fi-FI" dirty="0"/>
              <a:t>Masak air untuk persiapan makan siang.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i-FI" dirty="0"/>
              <a:t>2.  Bersihkan area toilet brush dinding, lantai dan wash basin baik toilet pria dan toilet wanita dengan chemical.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</a:t>
            </a:r>
            <a:r>
              <a:rPr lang="en-US" dirty="0" err="1"/>
              <a:t>Sapu</a:t>
            </a:r>
            <a:r>
              <a:rPr lang="en-US" dirty="0"/>
              <a:t> </a:t>
            </a:r>
            <a:r>
              <a:rPr lang="en-US" dirty="0" err="1"/>
              <a:t>bersih</a:t>
            </a:r>
            <a:r>
              <a:rPr lang="en-US" dirty="0"/>
              <a:t> area </a:t>
            </a:r>
            <a:r>
              <a:rPr lang="en-US" dirty="0" err="1"/>
              <a:t>kantin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moping </a:t>
            </a:r>
            <a:r>
              <a:rPr lang="en-US" dirty="0" err="1"/>
              <a:t>semua</a:t>
            </a:r>
            <a:r>
              <a:rPr lang="en-US" dirty="0"/>
              <a:t> area.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4.  </a:t>
            </a:r>
            <a:r>
              <a:rPr lang="en-US" dirty="0" err="1"/>
              <a:t>Sapu</a:t>
            </a:r>
            <a:r>
              <a:rPr lang="en-US" dirty="0"/>
              <a:t> balcony </a:t>
            </a:r>
            <a:r>
              <a:rPr lang="en-US" dirty="0" err="1"/>
              <a:t>kantin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bersihkan</a:t>
            </a:r>
            <a:r>
              <a:rPr lang="en-US" dirty="0"/>
              <a:t> </a:t>
            </a:r>
            <a:r>
              <a:rPr lang="en-US" dirty="0" err="1"/>
              <a:t>sampahnya</a:t>
            </a:r>
            <a:r>
              <a:rPr lang="en-US" dirty="0"/>
              <a:t>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5.  </a:t>
            </a:r>
            <a:r>
              <a:rPr lang="en-US" dirty="0" err="1"/>
              <a:t>Sapu</a:t>
            </a:r>
            <a:r>
              <a:rPr lang="en-US" dirty="0"/>
              <a:t> area </a:t>
            </a:r>
            <a:r>
              <a:rPr lang="en-US" dirty="0" err="1"/>
              <a:t>tangga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pagar</a:t>
            </a:r>
            <a:r>
              <a:rPr lang="en-US" dirty="0"/>
              <a:t> </a:t>
            </a:r>
            <a:r>
              <a:rPr lang="en-US" dirty="0" err="1"/>
              <a:t>tangga</a:t>
            </a:r>
            <a:r>
              <a:rPr lang="en-US" dirty="0"/>
              <a:t> </a:t>
            </a:r>
            <a:r>
              <a:rPr lang="en-US" dirty="0" err="1"/>
              <a:t>mulaidari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II </a:t>
            </a:r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tangga</a:t>
            </a:r>
            <a:r>
              <a:rPr lang="en-US" dirty="0"/>
              <a:t> basement 2.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sv-SE" dirty="0"/>
              <a:t>6.  Moping area tangga dari lantai II hingga basement 2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fi-FI" dirty="0"/>
              <a:t>7.  Bersihkan dan rapikan musholah serta vacum mushollah</a:t>
            </a:r>
          </a:p>
          <a:p>
            <a:endParaRPr lang="en-US" dirty="0"/>
          </a:p>
        </p:txBody>
      </p:sp>
      <p:pic>
        <p:nvPicPr>
          <p:cNvPr id="10242" name="Picture 2" descr="F:\DCIM\102NIKON\DSCN649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38201"/>
            <a:ext cx="2590800" cy="2438399"/>
          </a:xfrm>
          <a:prstGeom prst="rect">
            <a:avLst/>
          </a:prstGeom>
          <a:noFill/>
        </p:spPr>
      </p:pic>
      <p:pic>
        <p:nvPicPr>
          <p:cNvPr id="10243" name="Picture 3" descr="F:\DCIM\102NIKON\DSCN64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505200"/>
            <a:ext cx="2590800" cy="258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487680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20. Cara </a:t>
            </a:r>
            <a:r>
              <a:rPr lang="en-US" sz="3200" dirty="0" err="1"/>
              <a:t>bersihkan</a:t>
            </a:r>
            <a:r>
              <a:rPr lang="en-US" sz="3200" dirty="0"/>
              <a:t> area BASEMENT 1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143000"/>
            <a:ext cx="5961888" cy="5273040"/>
          </a:xfrm>
        </p:spPr>
        <p:txBody>
          <a:bodyPr>
            <a:normAutofit fontScale="92500" lnSpcReduction="10000"/>
          </a:bodyPr>
          <a:lstStyle/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1.  </a:t>
            </a:r>
            <a:r>
              <a:rPr lang="en-US" dirty="0" err="1"/>
              <a:t>Vacum</a:t>
            </a:r>
            <a:r>
              <a:rPr lang="en-US" dirty="0"/>
              <a:t> carpet corridor </a:t>
            </a:r>
            <a:r>
              <a:rPr lang="en-US" dirty="0" err="1"/>
              <a:t>lantai</a:t>
            </a:r>
            <a:r>
              <a:rPr lang="en-US" dirty="0"/>
              <a:t> I </a:t>
            </a:r>
            <a:r>
              <a:rPr lang="en-US" dirty="0" err="1"/>
              <a:t>mulai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canteen Lobby basement I </a:t>
            </a:r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berakhir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pintu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Chitose</a:t>
            </a:r>
            <a:r>
              <a:rPr lang="en-US" dirty="0"/>
              <a:t> restaurant.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Moping Lobby B1, Crystal Room Meeting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toiletnya</a:t>
            </a:r>
            <a:r>
              <a:rPr lang="en-US" dirty="0"/>
              <a:t>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</a:t>
            </a:r>
            <a:r>
              <a:rPr lang="en-US" dirty="0" err="1"/>
              <a:t>Bersihkan</a:t>
            </a:r>
            <a:r>
              <a:rPr lang="en-US" dirty="0"/>
              <a:t> toilet crystal , </a:t>
            </a:r>
            <a:r>
              <a:rPr lang="en-US" dirty="0" err="1"/>
              <a:t>wastafel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kaca</a:t>
            </a:r>
            <a:r>
              <a:rPr lang="en-US" dirty="0"/>
              <a:t> </a:t>
            </a:r>
            <a:r>
              <a:rPr lang="en-US" dirty="0" err="1"/>
              <a:t>cerminya</a:t>
            </a:r>
            <a:r>
              <a:rPr lang="en-US" dirty="0"/>
              <a:t>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4.  </a:t>
            </a:r>
            <a:r>
              <a:rPr lang="en-US" dirty="0" err="1"/>
              <a:t>Ganti</a:t>
            </a:r>
            <a:r>
              <a:rPr lang="en-US" dirty="0"/>
              <a:t> tissue crystal </a:t>
            </a:r>
            <a:r>
              <a:rPr lang="en-US" dirty="0" err="1"/>
              <a:t>dan</a:t>
            </a:r>
            <a:r>
              <a:rPr lang="en-US" dirty="0"/>
              <a:t> moping </a:t>
            </a:r>
            <a:r>
              <a:rPr lang="en-US" dirty="0" err="1"/>
              <a:t>lantainya</a:t>
            </a:r>
            <a:r>
              <a:rPr lang="en-US" dirty="0"/>
              <a:t>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5.  Dusting ornament </a:t>
            </a:r>
            <a:r>
              <a:rPr lang="en-US" dirty="0" err="1"/>
              <a:t>ukiran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dinding</a:t>
            </a:r>
            <a:r>
              <a:rPr lang="en-US" dirty="0"/>
              <a:t> </a:t>
            </a:r>
            <a:r>
              <a:rPr lang="en-US" dirty="0" err="1"/>
              <a:t>tangga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B1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arah</a:t>
            </a:r>
            <a:r>
              <a:rPr lang="en-US" dirty="0"/>
              <a:t> B2 </a:t>
            </a:r>
            <a:r>
              <a:rPr lang="en-US" dirty="0" err="1"/>
              <a:t>dengan</a:t>
            </a:r>
            <a:r>
              <a:rPr lang="en-US" dirty="0"/>
              <a:t> polish furniture.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6.  Dusting </a:t>
            </a:r>
            <a:r>
              <a:rPr lang="en-US" dirty="0" err="1"/>
              <a:t>kursi</a:t>
            </a:r>
            <a:r>
              <a:rPr lang="en-US" dirty="0"/>
              <a:t> </a:t>
            </a:r>
            <a:r>
              <a:rPr lang="en-US" dirty="0" err="1"/>
              <a:t>meja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B1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pintu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framenya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11266" name="Picture 2" descr="F:\DCIM\102NIKON\DSCN648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38201"/>
            <a:ext cx="2667000" cy="2514599"/>
          </a:xfrm>
          <a:prstGeom prst="rect">
            <a:avLst/>
          </a:prstGeom>
          <a:noFill/>
        </p:spPr>
      </p:pic>
      <p:pic>
        <p:nvPicPr>
          <p:cNvPr id="11267" name="Picture 3" descr="F:\DCIM\102NIKON\DSCN64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505201"/>
            <a:ext cx="2667000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320"/>
            <a:ext cx="8019288" cy="487680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21. Cara </a:t>
            </a:r>
            <a:r>
              <a:rPr lang="en-US" sz="3200" dirty="0" err="1"/>
              <a:t>bersihkan</a:t>
            </a:r>
            <a:r>
              <a:rPr lang="en-US" sz="3200" dirty="0"/>
              <a:t> CORIDOR LT 2 &amp; B2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219200"/>
            <a:ext cx="5961888" cy="5273040"/>
          </a:xfrm>
        </p:spPr>
        <p:txBody>
          <a:bodyPr>
            <a:normAutofit fontScale="92500" lnSpcReduction="10000"/>
          </a:bodyPr>
          <a:lstStyle/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1.  </a:t>
            </a:r>
            <a:r>
              <a:rPr lang="en-US" dirty="0" err="1"/>
              <a:t>Vacum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coridor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2.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Polish door sub </a:t>
            </a:r>
            <a:r>
              <a:rPr lang="en-US" dirty="0" err="1"/>
              <a:t>dan</a:t>
            </a:r>
            <a:r>
              <a:rPr lang="en-US" dirty="0"/>
              <a:t> wall frame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coridor</a:t>
            </a:r>
            <a:r>
              <a:rPr lang="en-US" dirty="0"/>
              <a:t>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</a:t>
            </a:r>
            <a:r>
              <a:rPr lang="en-US" dirty="0" err="1"/>
              <a:t>Vacum</a:t>
            </a:r>
            <a:r>
              <a:rPr lang="en-US" dirty="0"/>
              <a:t> </a:t>
            </a:r>
            <a:r>
              <a:rPr lang="en-US" dirty="0" err="1"/>
              <a:t>coridor</a:t>
            </a:r>
            <a:r>
              <a:rPr lang="en-US" dirty="0"/>
              <a:t> basement </a:t>
            </a:r>
            <a:r>
              <a:rPr lang="en-US" dirty="0" err="1"/>
              <a:t>dari</a:t>
            </a:r>
            <a:r>
              <a:rPr lang="en-US" dirty="0"/>
              <a:t> B205, </a:t>
            </a:r>
            <a:r>
              <a:rPr lang="en-US" dirty="0" err="1"/>
              <a:t>salsar</a:t>
            </a:r>
            <a:r>
              <a:rPr lang="en-US" dirty="0"/>
              <a:t> </a:t>
            </a:r>
            <a:r>
              <a:rPr lang="en-US" dirty="0" err="1"/>
              <a:t>depan</a:t>
            </a:r>
            <a:r>
              <a:rPr lang="en-US" dirty="0"/>
              <a:t> lift service </a:t>
            </a:r>
            <a:r>
              <a:rPr lang="en-US" dirty="0" err="1"/>
              <a:t>hinga</a:t>
            </a:r>
            <a:r>
              <a:rPr lang="en-US" dirty="0"/>
              <a:t> B225.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ES" dirty="0"/>
              <a:t>4.  </a:t>
            </a:r>
            <a:r>
              <a:rPr lang="es-ES" dirty="0" err="1"/>
              <a:t>Bersihkan</a:t>
            </a:r>
            <a:r>
              <a:rPr lang="es-ES" dirty="0"/>
              <a:t> </a:t>
            </a:r>
            <a:r>
              <a:rPr lang="es-ES" dirty="0" err="1"/>
              <a:t>seluruh</a:t>
            </a:r>
            <a:r>
              <a:rPr lang="es-ES" dirty="0"/>
              <a:t> </a:t>
            </a:r>
            <a:r>
              <a:rPr lang="es-ES" dirty="0" err="1"/>
              <a:t>kaca</a:t>
            </a:r>
            <a:r>
              <a:rPr lang="es-ES" dirty="0"/>
              <a:t> dan </a:t>
            </a:r>
            <a:r>
              <a:rPr lang="es-ES" dirty="0" err="1"/>
              <a:t>pintu</a:t>
            </a:r>
            <a:r>
              <a:rPr lang="es-ES" dirty="0"/>
              <a:t> </a:t>
            </a:r>
            <a:r>
              <a:rPr lang="es-ES" dirty="0" err="1"/>
              <a:t>dengan</a:t>
            </a:r>
            <a:r>
              <a:rPr lang="es-ES" dirty="0"/>
              <a:t> </a:t>
            </a:r>
            <a:r>
              <a:rPr lang="es-ES" dirty="0" err="1"/>
              <a:t>gelas</a:t>
            </a:r>
            <a:r>
              <a:rPr lang="es-ES" dirty="0"/>
              <a:t> </a:t>
            </a:r>
            <a:r>
              <a:rPr lang="es-ES" dirty="0" err="1"/>
              <a:t>cleaner</a:t>
            </a:r>
            <a:r>
              <a:rPr lang="es-ES" dirty="0"/>
              <a:t>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5.  Dusting </a:t>
            </a:r>
            <a:r>
              <a:rPr lang="en-US" dirty="0" err="1"/>
              <a:t>dengan</a:t>
            </a:r>
            <a:r>
              <a:rPr lang="en-US" dirty="0"/>
              <a:t> polish furniture </a:t>
            </a:r>
            <a:r>
              <a:rPr lang="en-US" dirty="0" err="1"/>
              <a:t>mulai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list </a:t>
            </a:r>
            <a:r>
              <a:rPr lang="en-US" dirty="0" err="1"/>
              <a:t>dinding</a:t>
            </a:r>
            <a:r>
              <a:rPr lang="en-US" dirty="0"/>
              <a:t> carpet, </a:t>
            </a:r>
            <a:r>
              <a:rPr lang="en-US" dirty="0" err="1"/>
              <a:t>meja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ornamennya</a:t>
            </a:r>
            <a:r>
              <a:rPr lang="en-US" dirty="0"/>
              <a:t>, </a:t>
            </a:r>
            <a:r>
              <a:rPr lang="en-US" dirty="0" err="1"/>
              <a:t>lukisan</a:t>
            </a:r>
            <a:r>
              <a:rPr lang="en-US" dirty="0"/>
              <a:t>, </a:t>
            </a:r>
            <a:r>
              <a:rPr lang="en-US" dirty="0" err="1"/>
              <a:t>lampu</a:t>
            </a:r>
            <a:r>
              <a:rPr lang="en-US" dirty="0"/>
              <a:t> </a:t>
            </a:r>
            <a:r>
              <a:rPr lang="en-US" dirty="0" err="1"/>
              <a:t>dinding</a:t>
            </a:r>
            <a:r>
              <a:rPr lang="en-US" dirty="0"/>
              <a:t>, frame sliding door </a:t>
            </a:r>
            <a:r>
              <a:rPr lang="en-US" dirty="0" err="1"/>
              <a:t>hingga</a:t>
            </a:r>
            <a:r>
              <a:rPr lang="en-US" dirty="0"/>
              <a:t> exit B2.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6.  Lobby duster </a:t>
            </a:r>
            <a:r>
              <a:rPr lang="en-US" dirty="0" err="1"/>
              <a:t>salasar</a:t>
            </a:r>
            <a:r>
              <a:rPr lang="en-US" dirty="0"/>
              <a:t> lift service.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7.  Moping </a:t>
            </a:r>
            <a:r>
              <a:rPr lang="en-US" dirty="0" err="1"/>
              <a:t>lantai</a:t>
            </a:r>
            <a:r>
              <a:rPr lang="en-US" dirty="0"/>
              <a:t> corridor </a:t>
            </a:r>
            <a:r>
              <a:rPr lang="en-US" dirty="0" err="1"/>
              <a:t>depan</a:t>
            </a:r>
            <a:r>
              <a:rPr lang="en-US" dirty="0"/>
              <a:t> lift service. </a:t>
            </a:r>
          </a:p>
          <a:p>
            <a:endParaRPr lang="en-US" dirty="0"/>
          </a:p>
        </p:txBody>
      </p:sp>
      <p:pic>
        <p:nvPicPr>
          <p:cNvPr id="12290" name="Picture 2" descr="F:\DCIM\102NIKON\DSCN646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914400"/>
            <a:ext cx="2743200" cy="2514600"/>
          </a:xfrm>
          <a:prstGeom prst="rect">
            <a:avLst/>
          </a:prstGeom>
          <a:noFill/>
        </p:spPr>
      </p:pic>
      <p:pic>
        <p:nvPicPr>
          <p:cNvPr id="12291" name="Picture 3" descr="F:\DCIM\102NIKON\DSCN64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733801"/>
            <a:ext cx="2743200" cy="2514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Alat-alat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Houseman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BE7DECF-B3D9-4D30-A481-FE4782ADE14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60463" y="1752600"/>
            <a:ext cx="4434840" cy="4434840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31C75DC-7726-46CC-A9BF-0EA6A10A1BD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0" y="1651782"/>
            <a:ext cx="4573172" cy="457317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9008843-5D55-4286-9089-FCDAFE597517}"/>
              </a:ext>
            </a:extLst>
          </p:cNvPr>
          <p:cNvSpPr txBox="1">
            <a:spLocks/>
          </p:cNvSpPr>
          <p:nvPr/>
        </p:nvSpPr>
        <p:spPr>
          <a:xfrm>
            <a:off x="3733800" y="5734050"/>
            <a:ext cx="3505200" cy="90678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2000" dirty="0"/>
              <a:t>Polisher &amp; Scrubbing Machine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B8021-31FE-4A7A-B347-DFDE50314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 Buffing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7444CB9-4457-4831-AAA4-C41171335D3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35100" y="2027237"/>
            <a:ext cx="3657600" cy="3657600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6221ADD-9D9B-489A-8BB2-828A91E2280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76850" y="2027237"/>
            <a:ext cx="3657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67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038522-4C19-4CFF-A051-1C083812E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Extractor carpet machine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8A8C1EC-097C-47C8-8145-5CA2CCB3F98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08063" y="1600200"/>
            <a:ext cx="4587240" cy="4587240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20974FC-59E2-439F-84D3-400CF67CACD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38524" y="1733374"/>
            <a:ext cx="4305476" cy="430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81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DB2A6-0B7C-4FBC-99B4-EBF6D5E68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Wet &amp; Dry Vacuum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D110C62-8DC2-4BCD-884E-170E97ECFA4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35100" y="1843714"/>
            <a:ext cx="3657600" cy="4024647"/>
          </a:xfrm>
          <a:prstGeom prst="rect">
            <a:avLst/>
          </a:prstGeom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1B32070B-19DD-4239-8AD7-C8EF89565E7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76850" y="2027237"/>
            <a:ext cx="3657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8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38200"/>
          </a:xfrm>
        </p:spPr>
        <p:txBody>
          <a:bodyPr>
            <a:normAutofit/>
          </a:bodyPr>
          <a:lstStyle/>
          <a:p>
            <a:r>
              <a:rPr lang="en-US" sz="3200" b="1" dirty="0"/>
              <a:t>1. Cara </a:t>
            </a:r>
            <a:r>
              <a:rPr lang="en-US" sz="3200" b="1" dirty="0" err="1"/>
              <a:t>bersihkan</a:t>
            </a:r>
            <a:r>
              <a:rPr lang="en-US" sz="3200" b="1" dirty="0"/>
              <a:t> TOILET LOBBY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33800" y="1524000"/>
            <a:ext cx="5199888" cy="466344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7.   </a:t>
            </a:r>
            <a:r>
              <a:rPr lang="en-US" dirty="0" err="1"/>
              <a:t>Gunakan</a:t>
            </a:r>
            <a:r>
              <a:rPr lang="en-US" dirty="0"/>
              <a:t> toilet brushing </a:t>
            </a:r>
            <a:r>
              <a:rPr lang="en-US" dirty="0" err="1"/>
              <a:t>gosok</a:t>
            </a:r>
            <a:r>
              <a:rPr lang="en-US" dirty="0"/>
              <a:t>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toilet closet. </a:t>
            </a:r>
          </a:p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8.   </a:t>
            </a:r>
            <a:r>
              <a:rPr lang="en-US" dirty="0" err="1"/>
              <a:t>Tekan</a:t>
            </a:r>
            <a:r>
              <a:rPr lang="en-US" dirty="0"/>
              <a:t> Flush toilet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membilas</a:t>
            </a:r>
            <a:r>
              <a:rPr lang="en-US" dirty="0"/>
              <a:t> </a:t>
            </a:r>
            <a:r>
              <a:rPr lang="en-US" dirty="0" err="1"/>
              <a:t>tiolet</a:t>
            </a:r>
            <a:r>
              <a:rPr lang="en-US" dirty="0"/>
              <a:t> bowl. </a:t>
            </a:r>
          </a:p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9.   </a:t>
            </a:r>
            <a:r>
              <a:rPr lang="en-US" dirty="0" err="1"/>
              <a:t>Keringkan</a:t>
            </a:r>
            <a:r>
              <a:rPr lang="en-US" dirty="0"/>
              <a:t> </a:t>
            </a:r>
            <a:r>
              <a:rPr lang="en-US" dirty="0" err="1"/>
              <a:t>kedua</a:t>
            </a:r>
            <a:r>
              <a:rPr lang="en-US" dirty="0"/>
              <a:t> </a:t>
            </a:r>
            <a:r>
              <a:rPr lang="en-US" dirty="0" err="1"/>
              <a:t>belah</a:t>
            </a:r>
            <a:r>
              <a:rPr lang="en-US" dirty="0"/>
              <a:t> </a:t>
            </a:r>
            <a:r>
              <a:rPr lang="en-US" dirty="0" err="1"/>
              <a:t>sisi</a:t>
            </a:r>
            <a:r>
              <a:rPr lang="en-US" dirty="0"/>
              <a:t> closet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covernya</a:t>
            </a:r>
            <a:r>
              <a:rPr lang="en-US" dirty="0"/>
              <a:t>.</a:t>
            </a:r>
          </a:p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10. </a:t>
            </a:r>
            <a:r>
              <a:rPr lang="en-US" dirty="0" err="1"/>
              <a:t>Keringkan</a:t>
            </a:r>
            <a:r>
              <a:rPr lang="en-US" dirty="0"/>
              <a:t> </a:t>
            </a:r>
            <a:r>
              <a:rPr lang="en-US" dirty="0" err="1"/>
              <a:t>sekitar</a:t>
            </a:r>
            <a:r>
              <a:rPr lang="en-US" dirty="0"/>
              <a:t> toilet closet </a:t>
            </a:r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pastikan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noda</a:t>
            </a:r>
            <a:r>
              <a:rPr lang="en-US" dirty="0"/>
              <a:t> </a:t>
            </a:r>
            <a:r>
              <a:rPr lang="en-US" dirty="0" err="1"/>
              <a:t>kotor</a:t>
            </a:r>
            <a:r>
              <a:rPr lang="en-US" dirty="0"/>
              <a:t>. </a:t>
            </a:r>
          </a:p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11. Flush toilet </a:t>
            </a:r>
            <a:r>
              <a:rPr lang="en-US" dirty="0" err="1"/>
              <a:t>sekali</a:t>
            </a:r>
            <a:r>
              <a:rPr lang="en-US" dirty="0"/>
              <a:t> </a:t>
            </a:r>
            <a:r>
              <a:rPr lang="en-US" dirty="0" err="1"/>
              <a:t>lagi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pastikan</a:t>
            </a:r>
            <a:r>
              <a:rPr lang="en-US" dirty="0"/>
              <a:t> </a:t>
            </a:r>
            <a:r>
              <a:rPr lang="en-US" dirty="0" err="1"/>
              <a:t>terisi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air yang </a:t>
            </a:r>
            <a:r>
              <a:rPr lang="en-US" dirty="0" err="1"/>
              <a:t>bersih</a:t>
            </a:r>
            <a:r>
              <a:rPr lang="en-US" dirty="0"/>
              <a:t>. </a:t>
            </a:r>
          </a:p>
          <a:p>
            <a:pPr marL="457200" indent="-457200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12. </a:t>
            </a:r>
            <a:r>
              <a:rPr lang="en-US" dirty="0" err="1"/>
              <a:t>Bersihkan</a:t>
            </a:r>
            <a:r>
              <a:rPr lang="en-US" dirty="0"/>
              <a:t> </a:t>
            </a:r>
            <a:r>
              <a:rPr lang="en-US" dirty="0" err="1"/>
              <a:t>sampah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ganti</a:t>
            </a:r>
            <a:r>
              <a:rPr lang="en-US" dirty="0"/>
              <a:t> </a:t>
            </a:r>
            <a:r>
              <a:rPr lang="en-US" dirty="0" err="1"/>
              <a:t>plastik</a:t>
            </a:r>
            <a:r>
              <a:rPr lang="en-US" dirty="0"/>
              <a:t> </a:t>
            </a:r>
            <a:r>
              <a:rPr lang="en-US" dirty="0" err="1"/>
              <a:t>sampahnya</a:t>
            </a:r>
            <a:r>
              <a:rPr lang="en-US" dirty="0"/>
              <a:t>.</a:t>
            </a: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pic>
        <p:nvPicPr>
          <p:cNvPr id="6" name="Picture 8" descr="DSCN61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990600"/>
            <a:ext cx="3124200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F:\101NIKON\DSCN630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733800"/>
            <a:ext cx="3124200" cy="2343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4AF03-4D2D-475F-8CC9-0B1ACE355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Mooping</a:t>
            </a:r>
            <a:r>
              <a:rPr lang="en-US" dirty="0"/>
              <a:t> Bucket set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1FDD018-F3B4-413A-8B8D-6FF22EA2019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85681" y="1733867"/>
            <a:ext cx="4362450" cy="4362450"/>
          </a:xfrm>
          <a:prstGeom prst="rect">
            <a:avLst/>
          </a:prstGeom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593FF1A0-8C4A-471F-AC15-1144AB09337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295400" y="2086292"/>
            <a:ext cx="3657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14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26031-DB78-4CB3-AB67-7A0895C06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B12F5-32EE-4AB1-9846-29D3BA243C5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Broom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8B4252-9138-429F-BFA0-91AB5FD777C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Dust pen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D4BEBA-1F8C-4F4C-9A4B-78CB9AC79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338775"/>
            <a:ext cx="4876800" cy="4876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64DA51-7AA7-4D83-B3EA-3D93059185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6911" y="2687516"/>
            <a:ext cx="3513992" cy="351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53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4C3CF-8233-4944-9D45-49B1E25AF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Squeeze floor &amp; Glasses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1EAA480-3C07-4B7D-BF1D-82247E94689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28737" y="1981200"/>
            <a:ext cx="3810000" cy="3810000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73C476-8F3C-4337-AAC5-BEF4E7497F2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86400" y="2927909"/>
            <a:ext cx="3657600" cy="191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74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63006-BE50-4CFD-B9FF-06AC41746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Bottle Spraying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6D9118D-93DC-4A09-AB89-88C2F12A554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35100" y="1703387"/>
            <a:ext cx="3981450" cy="3981450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BBD7B19-CF9C-45A5-A80C-48B17168AA6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53000" y="1703387"/>
            <a:ext cx="39814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53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B4AF8-ED73-4DD6-8F50-3B92FB171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Dust </a:t>
            </a:r>
            <a:r>
              <a:rPr lang="en-US" dirty="0" err="1"/>
              <a:t>clooth</a:t>
            </a:r>
            <a:r>
              <a:rPr lang="en-US" dirty="0"/>
              <a:t> &amp; </a:t>
            </a:r>
            <a:r>
              <a:rPr lang="en-US" dirty="0" err="1"/>
              <a:t>Kanebo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EBC32FD-BA83-4394-B197-4D8015786BC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35100" y="2385682"/>
            <a:ext cx="3657600" cy="2940710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2621F19-FF9E-49DF-8744-77B7CD4B6B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76850" y="2027237"/>
            <a:ext cx="3657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23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E5CC9-4863-487A-9CF6-B0331D83A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Caddy Carry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76D2D6F-4514-45F5-A932-9F38132A811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60887" y="1905000"/>
            <a:ext cx="4495800" cy="4495800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AC03C1F-8730-4D37-BFC1-6AF36AD9A46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143000" y="2438400"/>
            <a:ext cx="3924800" cy="293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21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5E7F2-3AC0-4825-AB30-A24048DDC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370" y="262996"/>
            <a:ext cx="7498080" cy="1143000"/>
          </a:xfrm>
        </p:spPr>
        <p:txBody>
          <a:bodyPr/>
          <a:lstStyle/>
          <a:p>
            <a:r>
              <a:rPr lang="en-US" dirty="0"/>
              <a:t>scraper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C734857-5313-4140-B10B-FC863A2FEB0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35100" y="2484866"/>
            <a:ext cx="3657600" cy="2742343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7E9E694-B143-40B8-BCCC-4F508C9BAFC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76850" y="1688571"/>
            <a:ext cx="3657600" cy="433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9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90600" y="3048000"/>
            <a:ext cx="7498080" cy="1143000"/>
          </a:xfrm>
        </p:spPr>
        <p:txBody>
          <a:bodyPr/>
          <a:lstStyle/>
          <a:p>
            <a:pPr algn="ctr"/>
            <a:r>
              <a:rPr lang="en-US" dirty="0" err="1">
                <a:latin typeface="Broadway" pitchFamily="82" charset="0"/>
              </a:rPr>
              <a:t>Terima</a:t>
            </a:r>
            <a:r>
              <a:rPr lang="en-US" dirty="0">
                <a:latin typeface="Broadway" pitchFamily="82" charset="0"/>
              </a:rPr>
              <a:t> </a:t>
            </a:r>
            <a:r>
              <a:rPr lang="en-US" dirty="0" err="1">
                <a:latin typeface="Broadway" pitchFamily="82" charset="0"/>
              </a:rPr>
              <a:t>Kasih</a:t>
            </a:r>
            <a:endParaRPr lang="en-US" dirty="0">
              <a:latin typeface="Broadway" pitchFamily="8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487680"/>
          </a:xfrm>
        </p:spPr>
        <p:txBody>
          <a:bodyPr>
            <a:noAutofit/>
          </a:bodyPr>
          <a:lstStyle/>
          <a:p>
            <a:r>
              <a:rPr lang="en-US" sz="3200" b="1" dirty="0"/>
              <a:t>2. Cara </a:t>
            </a:r>
            <a:r>
              <a:rPr lang="en-US" sz="3200" b="1" dirty="0" err="1"/>
              <a:t>membersihkan</a:t>
            </a:r>
            <a:r>
              <a:rPr lang="en-US" sz="3200" b="1" dirty="0"/>
              <a:t> urinal</a:t>
            </a:r>
            <a:r>
              <a:rPr lang="en-US" sz="3200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0400" y="1524000"/>
            <a:ext cx="5733288" cy="4663440"/>
          </a:xfrm>
        </p:spPr>
        <p:txBody>
          <a:bodyPr>
            <a:normAutofit fontScale="92500" lnSpcReduction="10000"/>
          </a:bodyPr>
          <a:lstStyle/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1.  </a:t>
            </a:r>
            <a:r>
              <a:rPr lang="en-US" dirty="0" err="1"/>
              <a:t>Gunakan</a:t>
            </a:r>
            <a:r>
              <a:rPr lang="en-US" dirty="0"/>
              <a:t> </a:t>
            </a:r>
            <a:r>
              <a:rPr lang="en-US" dirty="0" err="1"/>
              <a:t>sarung</a:t>
            </a:r>
            <a:r>
              <a:rPr lang="en-US" dirty="0"/>
              <a:t> </a:t>
            </a:r>
            <a:r>
              <a:rPr lang="en-US" dirty="0" err="1"/>
              <a:t>tangan</a:t>
            </a:r>
            <a:r>
              <a:rPr lang="en-US" dirty="0"/>
              <a:t> yang </a:t>
            </a:r>
            <a:r>
              <a:rPr lang="en-US" dirty="0" err="1"/>
              <a:t>aman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membersihkan</a:t>
            </a:r>
            <a:r>
              <a:rPr lang="en-US" dirty="0"/>
              <a:t> area toilet.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</a:t>
            </a:r>
            <a:r>
              <a:rPr lang="en-US" dirty="0" err="1"/>
              <a:t>Semprotkan</a:t>
            </a:r>
            <a:r>
              <a:rPr lang="en-US" dirty="0"/>
              <a:t> chemical </a:t>
            </a:r>
            <a:r>
              <a:rPr lang="en-US" dirty="0" err="1"/>
              <a:t>pembersih</a:t>
            </a:r>
            <a:r>
              <a:rPr lang="en-US" dirty="0"/>
              <a:t> </a:t>
            </a:r>
            <a:r>
              <a:rPr lang="en-US" dirty="0" err="1"/>
              <a:t>merata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sisi</a:t>
            </a:r>
            <a:r>
              <a:rPr lang="en-US" dirty="0"/>
              <a:t> urinal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Brushing urinal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menyentuh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dalamya</a:t>
            </a:r>
            <a:r>
              <a:rPr lang="en-US" dirty="0"/>
              <a:t>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4.  Flush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membilas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urinal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5.  Brushing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 unit urinal </a:t>
            </a:r>
            <a:r>
              <a:rPr lang="en-US" dirty="0" err="1"/>
              <a:t>terutama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bawahnya</a:t>
            </a:r>
            <a:r>
              <a:rPr lang="en-US" dirty="0"/>
              <a:t>, </a:t>
            </a:r>
            <a:r>
              <a:rPr lang="en-US" dirty="0" err="1"/>
              <a:t>bersihkan</a:t>
            </a:r>
            <a:r>
              <a:rPr lang="en-US" dirty="0"/>
              <a:t> </a:t>
            </a:r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dindingnya</a:t>
            </a:r>
            <a:r>
              <a:rPr lang="en-US" dirty="0"/>
              <a:t>.</a:t>
            </a:r>
          </a:p>
          <a:p>
            <a:pPr marL="341313" indent="-341313">
              <a:lnSpc>
                <a:spcPct val="9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6.  Mop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urinal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keringkan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2050" name="Picture 2" descr="F:\102NIKON\DSCN64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4999" y="-7461250"/>
            <a:ext cx="3352799" cy="4489450"/>
          </a:xfrm>
          <a:prstGeom prst="rect">
            <a:avLst/>
          </a:prstGeom>
          <a:noFill/>
        </p:spPr>
      </p:pic>
      <p:pic>
        <p:nvPicPr>
          <p:cNvPr id="2054" name="Picture 6" descr="F:\102NIKON\DSCN64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990600"/>
            <a:ext cx="2743200" cy="2362200"/>
          </a:xfrm>
          <a:prstGeom prst="rect">
            <a:avLst/>
          </a:prstGeom>
          <a:noFill/>
        </p:spPr>
      </p:pic>
      <p:pic>
        <p:nvPicPr>
          <p:cNvPr id="2055" name="Picture 7" descr="F:\102NIKON\DSCN64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799" y="3657600"/>
            <a:ext cx="2752725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498080" cy="411480"/>
          </a:xfrm>
        </p:spPr>
        <p:txBody>
          <a:bodyPr>
            <a:noAutofit/>
          </a:bodyPr>
          <a:lstStyle/>
          <a:p>
            <a:r>
              <a:rPr lang="en-US" sz="3200" dirty="0"/>
              <a:t>3. Cara </a:t>
            </a:r>
            <a:r>
              <a:rPr lang="en-US" sz="3200" dirty="0" err="1"/>
              <a:t>Membersihkan</a:t>
            </a:r>
            <a:r>
              <a:rPr lang="en-US" sz="3200" dirty="0"/>
              <a:t> Wash Basin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219200"/>
            <a:ext cx="5428488" cy="466344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7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sv-SE" dirty="0"/>
              <a:t>1.	</a:t>
            </a:r>
            <a:r>
              <a:rPr lang="en-US" dirty="0" err="1"/>
              <a:t>Bersihkan</a:t>
            </a:r>
            <a:r>
              <a:rPr lang="en-US" dirty="0"/>
              <a:t> </a:t>
            </a:r>
            <a:r>
              <a:rPr lang="en-US" dirty="0" err="1"/>
              <a:t>keran</a:t>
            </a:r>
            <a:r>
              <a:rPr lang="en-US" dirty="0"/>
              <a:t>, </a:t>
            </a:r>
            <a:r>
              <a:rPr lang="en-US" dirty="0" err="1"/>
              <a:t>keringkan</a:t>
            </a:r>
            <a:r>
              <a:rPr lang="en-US" dirty="0"/>
              <a:t> stopper,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menggosok</a:t>
            </a:r>
            <a:r>
              <a:rPr lang="en-US" dirty="0"/>
              <a:t> </a:t>
            </a:r>
            <a:r>
              <a:rPr lang="en-US" dirty="0" err="1"/>
              <a:t>mangkuk</a:t>
            </a:r>
            <a:r>
              <a:rPr lang="en-US" dirty="0"/>
              <a:t> wash basin 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menyeluruh</a:t>
            </a:r>
            <a:r>
              <a:rPr lang="en-US" dirty="0"/>
              <a:t>. </a:t>
            </a:r>
          </a:p>
          <a:p>
            <a:pPr>
              <a:lnSpc>
                <a:spcPct val="7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en-US" dirty="0"/>
          </a:p>
          <a:p>
            <a:pPr>
              <a:lnSpc>
                <a:spcPct val="7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dirty="0"/>
              <a:t>3.   Polish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kain</a:t>
            </a:r>
            <a:r>
              <a:rPr lang="en-US" dirty="0"/>
              <a:t> </a:t>
            </a:r>
            <a:r>
              <a:rPr lang="en-US" dirty="0" err="1"/>
              <a:t>kering</a:t>
            </a:r>
            <a:r>
              <a:rPr lang="en-US" dirty="0"/>
              <a:t> yang </a:t>
            </a:r>
            <a:r>
              <a:rPr lang="en-US" dirty="0" err="1"/>
              <a:t>bersih</a:t>
            </a:r>
            <a:r>
              <a:rPr lang="en-US" dirty="0"/>
              <a:t>.</a:t>
            </a:r>
          </a:p>
          <a:p>
            <a:pPr>
              <a:lnSpc>
                <a:spcPct val="7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en-US" dirty="0"/>
          </a:p>
          <a:p>
            <a:pPr>
              <a:lnSpc>
                <a:spcPct val="7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dirty="0"/>
              <a:t>4.   </a:t>
            </a:r>
            <a:r>
              <a:rPr lang="en-US" dirty="0" err="1"/>
              <a:t>Bersihkan</a:t>
            </a:r>
            <a:r>
              <a:rPr lang="en-US" dirty="0"/>
              <a:t>  </a:t>
            </a:r>
            <a:r>
              <a:rPr lang="en-US" dirty="0" err="1"/>
              <a:t>pipa-pipa</a:t>
            </a:r>
            <a:r>
              <a:rPr lang="en-US" dirty="0"/>
              <a:t>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mangkuk</a:t>
            </a:r>
            <a:r>
              <a:rPr lang="en-US" dirty="0"/>
              <a:t>. </a:t>
            </a:r>
          </a:p>
          <a:p>
            <a:pPr>
              <a:lnSpc>
                <a:spcPct val="7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en-US" dirty="0"/>
          </a:p>
          <a:p>
            <a:pPr>
              <a:lnSpc>
                <a:spcPct val="7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dirty="0"/>
              <a:t>5.  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sumbat</a:t>
            </a:r>
            <a:r>
              <a:rPr lang="en-US" dirty="0"/>
              <a:t>, </a:t>
            </a:r>
            <a:r>
              <a:rPr lang="en-US" dirty="0" err="1"/>
              <a:t>wastafel</a:t>
            </a:r>
            <a:r>
              <a:rPr lang="en-US" dirty="0"/>
              <a:t> </a:t>
            </a:r>
            <a:r>
              <a:rPr lang="en-US" dirty="0" err="1"/>
              <a:t>rusak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hilang</a:t>
            </a:r>
            <a:r>
              <a:rPr lang="en-US" dirty="0"/>
              <a:t>   </a:t>
            </a:r>
            <a:r>
              <a:rPr lang="en-US" dirty="0" err="1"/>
              <a:t>stoppernya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pipa</a:t>
            </a:r>
            <a:r>
              <a:rPr lang="en-US" dirty="0"/>
              <a:t> </a:t>
            </a:r>
            <a:r>
              <a:rPr lang="en-US" dirty="0" err="1"/>
              <a:t>bermasalah</a:t>
            </a:r>
            <a:r>
              <a:rPr lang="en-US" dirty="0"/>
              <a:t>, </a:t>
            </a:r>
            <a:r>
              <a:rPr lang="en-US" dirty="0" err="1"/>
              <a:t>laporkan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yang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diperbaiki</a:t>
            </a:r>
            <a:r>
              <a:rPr lang="en-US" dirty="0"/>
              <a:t> </a:t>
            </a:r>
            <a:r>
              <a:rPr lang="en-US" dirty="0" err="1"/>
              <a:t>secepat</a:t>
            </a:r>
            <a:r>
              <a:rPr lang="en-US" dirty="0"/>
              <a:t> </a:t>
            </a:r>
            <a:r>
              <a:rPr lang="en-US" dirty="0" err="1"/>
              <a:t>mungkin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atasan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menggisi</a:t>
            </a:r>
            <a:r>
              <a:rPr lang="en-US" dirty="0"/>
              <a:t> work order form yang </a:t>
            </a:r>
            <a:r>
              <a:rPr lang="en-US" dirty="0" err="1"/>
              <a:t>ada</a:t>
            </a:r>
            <a:r>
              <a:rPr lang="en-US" dirty="0"/>
              <a:t>..</a:t>
            </a:r>
          </a:p>
          <a:p>
            <a:pPr>
              <a:lnSpc>
                <a:spcPct val="7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endParaRPr lang="en-US" dirty="0"/>
          </a:p>
          <a:p>
            <a:pPr>
              <a:lnSpc>
                <a:spcPct val="7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dirty="0"/>
              <a:t>6.   </a:t>
            </a:r>
            <a:r>
              <a:rPr lang="en-US" dirty="0" err="1"/>
              <a:t>Keringkan</a:t>
            </a:r>
            <a:r>
              <a:rPr lang="en-US" dirty="0"/>
              <a:t> </a:t>
            </a:r>
            <a:r>
              <a:rPr lang="en-US" dirty="0" err="1"/>
              <a:t>sekali</a:t>
            </a:r>
            <a:r>
              <a:rPr lang="en-US" dirty="0"/>
              <a:t> </a:t>
            </a:r>
            <a:r>
              <a:rPr lang="en-US" dirty="0" err="1"/>
              <a:t>lagi</a:t>
            </a:r>
            <a:r>
              <a:rPr lang="en-US" dirty="0"/>
              <a:t> wash basin </a:t>
            </a:r>
            <a:r>
              <a:rPr lang="en-US" dirty="0" err="1"/>
              <a:t>dan</a:t>
            </a:r>
            <a:r>
              <a:rPr lang="en-US" dirty="0"/>
              <a:t> </a:t>
            </a:r>
          </a:p>
          <a:p>
            <a:pPr>
              <a:lnSpc>
                <a:spcPct val="73000"/>
              </a:lnSpc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dirty="0"/>
              <a:t>    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kelengkapan</a:t>
            </a:r>
            <a:r>
              <a:rPr lang="en-US" dirty="0"/>
              <a:t> </a:t>
            </a:r>
            <a:r>
              <a:rPr lang="en-US" dirty="0" err="1"/>
              <a:t>nya</a:t>
            </a:r>
            <a:r>
              <a:rPr lang="en-US" dirty="0"/>
              <a:t>.</a:t>
            </a:r>
          </a:p>
          <a:p>
            <a:pPr marL="341313" indent="-341313">
              <a:lnSpc>
                <a:spcPct val="80000"/>
              </a:lnSpc>
              <a:spcBef>
                <a:spcPts val="500"/>
              </a:spcBef>
              <a:buFont typeface="Arial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v-SE" dirty="0"/>
          </a:p>
          <a:p>
            <a:pPr marL="341313" indent="-341313">
              <a:lnSpc>
                <a:spcPct val="80000"/>
              </a:lnSpc>
              <a:spcBef>
                <a:spcPts val="50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br>
              <a:rPr lang="sv-SE" dirty="0"/>
            </a:br>
            <a:r>
              <a:rPr lang="sv-SE" dirty="0"/>
              <a:t> </a:t>
            </a:r>
            <a:endParaRPr lang="en-US" dirty="0"/>
          </a:p>
        </p:txBody>
      </p:sp>
      <p:pic>
        <p:nvPicPr>
          <p:cNvPr id="3074" name="Picture 2" descr="F:\102NIKON\DSCN64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38200"/>
            <a:ext cx="2895600" cy="2590800"/>
          </a:xfrm>
          <a:prstGeom prst="rect">
            <a:avLst/>
          </a:prstGeom>
          <a:noFill/>
        </p:spPr>
      </p:pic>
      <p:pic>
        <p:nvPicPr>
          <p:cNvPr id="1026" name="Picture 2" descr="G:\102NIKON\DSCN6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657601"/>
            <a:ext cx="2895600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4. Cara </a:t>
            </a:r>
            <a:r>
              <a:rPr lang="en-US" sz="3200" dirty="0" err="1"/>
              <a:t>membersihan</a:t>
            </a:r>
            <a:r>
              <a:rPr lang="en-US" sz="3200" dirty="0"/>
              <a:t> </a:t>
            </a:r>
            <a:r>
              <a:rPr lang="en-US" sz="3200" dirty="0" err="1"/>
              <a:t>cermin</a:t>
            </a:r>
            <a:r>
              <a:rPr lang="en-US" sz="3200" dirty="0"/>
              <a:t>/</a:t>
            </a:r>
            <a:r>
              <a:rPr lang="en-US" sz="3200" dirty="0" err="1"/>
              <a:t>kaca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4200" y="1524000"/>
            <a:ext cx="5809488" cy="4663440"/>
          </a:xfrm>
        </p:spPr>
        <p:txBody>
          <a:bodyPr>
            <a:normAutofit fontScale="85000" lnSpcReduction="20000"/>
          </a:bodyPr>
          <a:lstStyle/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1.  </a:t>
            </a:r>
            <a:r>
              <a:rPr lang="en-US" dirty="0" err="1"/>
              <a:t>Gunakan</a:t>
            </a:r>
            <a:r>
              <a:rPr lang="en-US" dirty="0"/>
              <a:t> dust cloth yang </a:t>
            </a:r>
            <a:r>
              <a:rPr lang="en-US" dirty="0" err="1"/>
              <a:t>besih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berdebu</a:t>
            </a:r>
            <a:r>
              <a:rPr lang="en-US" dirty="0"/>
              <a:t>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</a:t>
            </a:r>
            <a:r>
              <a:rPr lang="en-US" dirty="0" err="1"/>
              <a:t>Semprotkan</a:t>
            </a:r>
            <a:r>
              <a:rPr lang="en-US" dirty="0"/>
              <a:t> chemical glass cleaner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kaca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bersihkan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merata</a:t>
            </a:r>
            <a:r>
              <a:rPr lang="en-US" dirty="0"/>
              <a:t> </a:t>
            </a:r>
            <a:r>
              <a:rPr lang="en-US" dirty="0" err="1"/>
              <a:t>tapi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berlebihan</a:t>
            </a:r>
            <a:r>
              <a:rPr lang="en-US" dirty="0"/>
              <a:t>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</a:t>
            </a:r>
            <a:r>
              <a:rPr lang="en-US" dirty="0" err="1"/>
              <a:t>Mulailah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paling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kaca</a:t>
            </a:r>
            <a:r>
              <a:rPr lang="en-US" dirty="0"/>
              <a:t>/ </a:t>
            </a:r>
            <a:r>
              <a:rPr lang="en-US" dirty="0" err="1"/>
              <a:t>cermin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berakhir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paling </a:t>
            </a:r>
            <a:r>
              <a:rPr lang="en-US" dirty="0" err="1"/>
              <a:t>bawah</a:t>
            </a:r>
            <a:r>
              <a:rPr lang="en-US" dirty="0"/>
              <a:t>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4.  Lap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swipper</a:t>
            </a:r>
            <a:r>
              <a:rPr lang="en-US" dirty="0"/>
              <a:t> </a:t>
            </a:r>
            <a:r>
              <a:rPr lang="en-US" dirty="0" err="1"/>
              <a:t>kaca</a:t>
            </a:r>
            <a:r>
              <a:rPr lang="en-US" dirty="0"/>
              <a:t> </a:t>
            </a:r>
            <a:r>
              <a:rPr lang="en-US" dirty="0" err="1"/>
              <a:t>lalu</a:t>
            </a:r>
            <a:r>
              <a:rPr lang="en-US" dirty="0"/>
              <a:t> </a:t>
            </a:r>
            <a:r>
              <a:rPr lang="en-US" dirty="0" err="1"/>
              <a:t>keringkan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dust </a:t>
            </a:r>
            <a:r>
              <a:rPr lang="en-US" dirty="0" err="1"/>
              <a:t>clooth</a:t>
            </a:r>
            <a:r>
              <a:rPr lang="en-US" dirty="0"/>
              <a:t> </a:t>
            </a:r>
            <a:r>
              <a:rPr lang="en-US" dirty="0" err="1"/>
              <a:t>bersih</a:t>
            </a:r>
            <a:r>
              <a:rPr lang="en-US" dirty="0"/>
              <a:t>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5.  </a:t>
            </a:r>
            <a:r>
              <a:rPr lang="en-US" dirty="0" err="1"/>
              <a:t>Pastikan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sisa</a:t>
            </a:r>
            <a:r>
              <a:rPr lang="en-US" dirty="0"/>
              <a:t> air </a:t>
            </a:r>
            <a:r>
              <a:rPr lang="en-US" dirty="0" err="1"/>
              <a:t>pembersih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frame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kaca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bersihkan</a:t>
            </a:r>
            <a:r>
              <a:rPr lang="en-US" dirty="0"/>
              <a:t>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6.  Amati </a:t>
            </a:r>
            <a:r>
              <a:rPr lang="en-US" dirty="0" err="1"/>
              <a:t>sekali</a:t>
            </a:r>
            <a:r>
              <a:rPr lang="en-US" dirty="0"/>
              <a:t> </a:t>
            </a:r>
            <a:r>
              <a:rPr lang="en-US" dirty="0" err="1"/>
              <a:t>lagi</a:t>
            </a:r>
            <a:r>
              <a:rPr lang="en-US" dirty="0"/>
              <a:t> </a:t>
            </a:r>
            <a:r>
              <a:rPr lang="en-US" dirty="0" err="1"/>
              <a:t>pastikan</a:t>
            </a:r>
            <a:r>
              <a:rPr lang="en-US" dirty="0"/>
              <a:t> </a:t>
            </a:r>
            <a:r>
              <a:rPr lang="en-US" dirty="0" err="1"/>
              <a:t>kaca</a:t>
            </a:r>
            <a:r>
              <a:rPr lang="en-US" dirty="0"/>
              <a:t> </a:t>
            </a:r>
            <a:r>
              <a:rPr lang="en-US" dirty="0" err="1"/>
              <a:t>benar-benar</a:t>
            </a:r>
            <a:r>
              <a:rPr lang="en-US" dirty="0"/>
              <a:t> </a:t>
            </a:r>
            <a:r>
              <a:rPr lang="en-US" dirty="0" err="1"/>
              <a:t>bersih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pic>
        <p:nvPicPr>
          <p:cNvPr id="1026" name="Picture 2" descr="F:\102NIKON\DSCN65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1"/>
            <a:ext cx="2895600" cy="2366962"/>
          </a:xfrm>
          <a:prstGeom prst="rect">
            <a:avLst/>
          </a:prstGeom>
          <a:noFill/>
        </p:spPr>
      </p:pic>
      <p:pic>
        <p:nvPicPr>
          <p:cNvPr id="1027" name="Picture 3" descr="F:\102NIKON\DSCN65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733800"/>
            <a:ext cx="2895600" cy="2663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498080" cy="1143000"/>
          </a:xfrm>
        </p:spPr>
        <p:txBody>
          <a:bodyPr>
            <a:normAutofit/>
          </a:bodyPr>
          <a:lstStyle/>
          <a:p>
            <a:r>
              <a:rPr lang="en-US" sz="3200" dirty="0"/>
              <a:t>5. Cara </a:t>
            </a:r>
            <a:r>
              <a:rPr lang="en-US" sz="3200" dirty="0" err="1"/>
              <a:t>Membersihkan</a:t>
            </a:r>
            <a:r>
              <a:rPr lang="en-US" sz="3200" dirty="0"/>
              <a:t> </a:t>
            </a:r>
            <a:r>
              <a:rPr lang="en-US" sz="3200" dirty="0" err="1"/>
              <a:t>Lantai</a:t>
            </a:r>
            <a:r>
              <a:rPr lang="en-US" sz="3200" dirty="0"/>
              <a:t> </a:t>
            </a:r>
            <a:r>
              <a:rPr lang="en-US" sz="3200" dirty="0" err="1"/>
              <a:t>keramik</a:t>
            </a:r>
            <a:r>
              <a:rPr lang="en-US" sz="3200" dirty="0"/>
              <a:t> 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0400" y="1524000"/>
            <a:ext cx="5733288" cy="5029200"/>
          </a:xfrm>
        </p:spPr>
        <p:txBody>
          <a:bodyPr>
            <a:normAutofit fontScale="92500" lnSpcReduction="20000"/>
          </a:bodyPr>
          <a:lstStyle/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1.  </a:t>
            </a:r>
            <a:r>
              <a:rPr lang="en-US" dirty="0" err="1"/>
              <a:t>Sapu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bersihkan</a:t>
            </a:r>
            <a:r>
              <a:rPr lang="en-US" dirty="0"/>
              <a:t> </a:t>
            </a:r>
            <a:r>
              <a:rPr lang="en-US" dirty="0" err="1"/>
              <a:t>sampah</a:t>
            </a:r>
            <a:r>
              <a:rPr lang="en-US" dirty="0"/>
              <a:t>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bisa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vacum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vacum</a:t>
            </a:r>
            <a:r>
              <a:rPr lang="en-US" dirty="0"/>
              <a:t> cleaner.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</a:t>
            </a:r>
            <a:r>
              <a:rPr lang="en-US" dirty="0" err="1"/>
              <a:t>Vacum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vacum</a:t>
            </a:r>
            <a:r>
              <a:rPr lang="en-US" dirty="0"/>
              <a:t> cleaner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merata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pastikan</a:t>
            </a:r>
            <a:r>
              <a:rPr lang="en-US" dirty="0"/>
              <a:t> </a:t>
            </a:r>
            <a:r>
              <a:rPr lang="en-US" dirty="0" err="1"/>
              <a:t>sudut-sudut</a:t>
            </a:r>
            <a:r>
              <a:rPr lang="en-US" dirty="0"/>
              <a:t> </a:t>
            </a:r>
            <a:r>
              <a:rPr lang="en-US" dirty="0" err="1"/>
              <a:t>ruangan</a:t>
            </a:r>
            <a:r>
              <a:rPr lang="en-US" dirty="0"/>
              <a:t> </a:t>
            </a:r>
            <a:r>
              <a:rPr lang="en-US" dirty="0" err="1"/>
              <a:t>divacum</a:t>
            </a:r>
            <a:r>
              <a:rPr lang="en-US" dirty="0"/>
              <a:t>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Mop </a:t>
            </a:r>
            <a:r>
              <a:rPr lang="en-US" dirty="0" err="1"/>
              <a:t>lantai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moping yang </a:t>
            </a:r>
            <a:r>
              <a:rPr lang="en-US" dirty="0" err="1"/>
              <a:t>bersih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gunakan</a:t>
            </a:r>
            <a:r>
              <a:rPr lang="en-US" dirty="0"/>
              <a:t> chemical M.P.C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takaran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ditentukan</a:t>
            </a:r>
            <a:r>
              <a:rPr lang="en-US" dirty="0"/>
              <a:t>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4.  </a:t>
            </a:r>
            <a:r>
              <a:rPr lang="en-US" dirty="0" err="1"/>
              <a:t>Jangan</a:t>
            </a:r>
            <a:r>
              <a:rPr lang="en-US" dirty="0"/>
              <a:t> </a:t>
            </a:r>
            <a:r>
              <a:rPr lang="en-US" dirty="0" err="1"/>
              <a:t>gunakan</a:t>
            </a:r>
            <a:r>
              <a:rPr lang="en-US" dirty="0"/>
              <a:t> mop yang </a:t>
            </a:r>
            <a:r>
              <a:rPr lang="en-US" dirty="0" err="1"/>
              <a:t>terlalu</a:t>
            </a:r>
            <a:r>
              <a:rPr lang="en-US" dirty="0"/>
              <a:t> </a:t>
            </a:r>
            <a:r>
              <a:rPr lang="en-US" dirty="0" err="1"/>
              <a:t>basah</a:t>
            </a:r>
            <a:r>
              <a:rPr lang="en-US" dirty="0"/>
              <a:t>, </a:t>
            </a:r>
            <a:r>
              <a:rPr lang="en-US" dirty="0" err="1"/>
              <a:t>peras</a:t>
            </a:r>
            <a:r>
              <a:rPr lang="en-US" dirty="0"/>
              <a:t> </a:t>
            </a:r>
            <a:r>
              <a:rPr lang="en-US" dirty="0" err="1"/>
              <a:t>agak</a:t>
            </a:r>
            <a:r>
              <a:rPr lang="en-US" dirty="0"/>
              <a:t> </a:t>
            </a:r>
            <a:r>
              <a:rPr lang="en-US" dirty="0" err="1"/>
              <a:t>kering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mop bucket  </a:t>
            </a:r>
            <a:r>
              <a:rPr lang="en-US" dirty="0" err="1"/>
              <a:t>sebelum</a:t>
            </a:r>
            <a:r>
              <a:rPr lang="en-US" dirty="0"/>
              <a:t> me-moping </a:t>
            </a:r>
            <a:r>
              <a:rPr lang="en-US" dirty="0" err="1"/>
              <a:t>lantai</a:t>
            </a:r>
            <a:r>
              <a:rPr lang="en-US" dirty="0"/>
              <a:t>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5.  </a:t>
            </a:r>
            <a:r>
              <a:rPr lang="en-US" dirty="0" err="1"/>
              <a:t>Pasang</a:t>
            </a:r>
            <a:r>
              <a:rPr lang="en-US" dirty="0"/>
              <a:t> ‘sign board’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</a:t>
            </a:r>
            <a:r>
              <a:rPr lang="en-US" dirty="0" err="1"/>
              <a:t>sedang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bersihkan</a:t>
            </a:r>
            <a:r>
              <a:rPr lang="en-US" dirty="0"/>
              <a:t> agar </a:t>
            </a:r>
            <a:r>
              <a:rPr lang="en-US" dirty="0" err="1"/>
              <a:t>menghindari</a:t>
            </a:r>
            <a:r>
              <a:rPr lang="en-US" dirty="0"/>
              <a:t> </a:t>
            </a:r>
            <a:r>
              <a:rPr lang="en-US" dirty="0" err="1"/>
              <a:t>kecelakaan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tamu</a:t>
            </a:r>
            <a:r>
              <a:rPr lang="en-US" dirty="0"/>
              <a:t> yang </a:t>
            </a:r>
            <a:r>
              <a:rPr lang="en-US" dirty="0" err="1"/>
              <a:t>lewat</a:t>
            </a:r>
            <a:r>
              <a:rPr lang="en-US" dirty="0"/>
              <a:t>.</a:t>
            </a:r>
          </a:p>
          <a:p>
            <a:pPr marL="341313" indent="-341313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dirty="0"/>
          </a:p>
          <a:p>
            <a:endParaRPr lang="en-US" dirty="0"/>
          </a:p>
        </p:txBody>
      </p:sp>
      <p:pic>
        <p:nvPicPr>
          <p:cNvPr id="2050" name="Picture 2" descr="F:\102NIKON\DSCN64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266825"/>
            <a:ext cx="2819400" cy="2314576"/>
          </a:xfrm>
          <a:prstGeom prst="rect">
            <a:avLst/>
          </a:prstGeom>
          <a:noFill/>
        </p:spPr>
      </p:pic>
      <p:pic>
        <p:nvPicPr>
          <p:cNvPr id="3074" name="Picture 2" descr="F:\DCIM\102NIKON\DSCN65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733800"/>
            <a:ext cx="2819400" cy="2590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640080"/>
          </a:xfrm>
        </p:spPr>
        <p:txBody>
          <a:bodyPr>
            <a:normAutofit/>
          </a:bodyPr>
          <a:lstStyle/>
          <a:p>
            <a:r>
              <a:rPr lang="en-US" sz="3200" b="1" dirty="0"/>
              <a:t>6. Cara </a:t>
            </a:r>
            <a:r>
              <a:rPr lang="en-US" sz="3200" b="1" dirty="0" err="1"/>
              <a:t>membersihkan</a:t>
            </a:r>
            <a:r>
              <a:rPr lang="en-US" sz="3200" b="1" dirty="0"/>
              <a:t> Pub Balcony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143000"/>
            <a:ext cx="6019800" cy="4663440"/>
          </a:xfrm>
        </p:spPr>
        <p:txBody>
          <a:bodyPr>
            <a:normAutofit fontScale="85000" lnSpcReduction="10000"/>
          </a:bodyPr>
          <a:lstStyle/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1.  </a:t>
            </a:r>
            <a:r>
              <a:rPr lang="en-US" dirty="0" err="1"/>
              <a:t>Sapu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area balcony pub </a:t>
            </a:r>
            <a:r>
              <a:rPr lang="en-US" dirty="0" err="1"/>
              <a:t>bila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sampah</a:t>
            </a:r>
            <a:r>
              <a:rPr lang="en-US" dirty="0"/>
              <a:t> </a:t>
            </a:r>
            <a:r>
              <a:rPr lang="en-US" dirty="0" err="1"/>
              <a:t>diatas</a:t>
            </a:r>
            <a:r>
              <a:rPr lang="en-US" dirty="0"/>
              <a:t> </a:t>
            </a:r>
            <a:r>
              <a:rPr lang="en-US" dirty="0" err="1"/>
              <a:t>meja</a:t>
            </a:r>
            <a:r>
              <a:rPr lang="en-US" dirty="0"/>
              <a:t> </a:t>
            </a:r>
            <a:r>
              <a:rPr lang="en-US" dirty="0" err="1"/>
              <a:t>dibersihkan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disapu</a:t>
            </a:r>
            <a:endParaRPr lang="en-US" dirty="0"/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2.  </a:t>
            </a:r>
            <a:r>
              <a:rPr lang="en-US" dirty="0" err="1"/>
              <a:t>cek</a:t>
            </a:r>
            <a:r>
              <a:rPr lang="en-US" dirty="0"/>
              <a:t> </a:t>
            </a:r>
            <a:r>
              <a:rPr lang="en-US" dirty="0" err="1"/>
              <a:t>sampah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pot </a:t>
            </a:r>
            <a:r>
              <a:rPr lang="en-US" dirty="0" err="1"/>
              <a:t>bunga</a:t>
            </a:r>
            <a:r>
              <a:rPr lang="en-US" dirty="0"/>
              <a:t> area pub balcony </a:t>
            </a:r>
            <a:r>
              <a:rPr lang="en-US" dirty="0" err="1"/>
              <a:t>bila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dibersihkan</a:t>
            </a:r>
            <a:r>
              <a:rPr lang="en-US" dirty="0"/>
              <a:t>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3.  Moping spot-spot </a:t>
            </a:r>
            <a:r>
              <a:rPr lang="en-US" dirty="0" err="1"/>
              <a:t>noda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lantai</a:t>
            </a:r>
            <a:r>
              <a:rPr lang="en-US" dirty="0"/>
              <a:t> balcony pub.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4.  </a:t>
            </a:r>
            <a:r>
              <a:rPr lang="en-US" dirty="0" err="1"/>
              <a:t>Bersihkan</a:t>
            </a:r>
            <a:r>
              <a:rPr lang="en-US" dirty="0"/>
              <a:t> </a:t>
            </a:r>
            <a:r>
              <a:rPr lang="en-US" dirty="0" err="1"/>
              <a:t>washtafel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brush </a:t>
            </a:r>
            <a:r>
              <a:rPr lang="en-US" dirty="0" err="1"/>
              <a:t>hingga</a:t>
            </a:r>
            <a:r>
              <a:rPr lang="en-US" dirty="0"/>
              <a:t> </a:t>
            </a:r>
            <a:r>
              <a:rPr lang="en-US" dirty="0" err="1"/>
              <a:t>kebagian</a:t>
            </a:r>
            <a:r>
              <a:rPr lang="en-US" dirty="0"/>
              <a:t> </a:t>
            </a:r>
            <a:r>
              <a:rPr lang="en-US" dirty="0" err="1"/>
              <a:t>bawahnya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dusting </a:t>
            </a:r>
            <a:r>
              <a:rPr lang="en-US" dirty="0" err="1"/>
              <a:t>kaca</a:t>
            </a:r>
            <a:r>
              <a:rPr lang="en-US" dirty="0"/>
              <a:t> </a:t>
            </a:r>
            <a:r>
              <a:rPr lang="en-US" dirty="0" err="1"/>
              <a:t>beserta</a:t>
            </a:r>
            <a:r>
              <a:rPr lang="en-US" dirty="0"/>
              <a:t> frame balcony pub.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5.  Check tissue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rapikan</a:t>
            </a:r>
            <a:r>
              <a:rPr lang="en-US" dirty="0"/>
              <a:t>.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6.  </a:t>
            </a:r>
            <a:r>
              <a:rPr lang="en-US" dirty="0" err="1"/>
              <a:t>Ambil</a:t>
            </a:r>
            <a:r>
              <a:rPr lang="en-US" dirty="0"/>
              <a:t> </a:t>
            </a:r>
            <a:r>
              <a:rPr lang="en-US" dirty="0" err="1"/>
              <a:t>sampah</a:t>
            </a:r>
            <a:r>
              <a:rPr lang="en-US" dirty="0"/>
              <a:t> </a:t>
            </a:r>
            <a:r>
              <a:rPr lang="en-US" dirty="0" err="1"/>
              <a:t>tiap</a:t>
            </a:r>
            <a:r>
              <a:rPr lang="en-US" dirty="0"/>
              <a:t> unit tong </a:t>
            </a:r>
            <a:r>
              <a:rPr lang="en-US" dirty="0" err="1"/>
              <a:t>sampah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standing ashtray </a:t>
            </a:r>
            <a:r>
              <a:rPr lang="en-US" dirty="0" err="1"/>
              <a:t>kemudian</a:t>
            </a:r>
            <a:r>
              <a:rPr lang="en-US" dirty="0"/>
              <a:t> </a:t>
            </a:r>
            <a:r>
              <a:rPr lang="en-US" dirty="0" err="1"/>
              <a:t>ganti</a:t>
            </a:r>
            <a:r>
              <a:rPr lang="en-US" dirty="0"/>
              <a:t> </a:t>
            </a:r>
            <a:r>
              <a:rPr lang="en-US" dirty="0" err="1"/>
              <a:t>kantong</a:t>
            </a:r>
            <a:r>
              <a:rPr lang="en-US" dirty="0"/>
              <a:t> </a:t>
            </a:r>
            <a:r>
              <a:rPr lang="en-US" dirty="0" err="1"/>
              <a:t>sampah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area balcony. </a:t>
            </a:r>
          </a:p>
          <a:p>
            <a:pPr marL="341313" indent="-341313">
              <a:lnSpc>
                <a:spcPct val="80000"/>
              </a:lnSpc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dirty="0"/>
              <a:t>7.  </a:t>
            </a:r>
            <a:r>
              <a:rPr lang="en-US" dirty="0" err="1"/>
              <a:t>Pastikan</a:t>
            </a:r>
            <a:r>
              <a:rPr lang="en-US" dirty="0"/>
              <a:t> </a:t>
            </a:r>
            <a:r>
              <a:rPr lang="en-US" dirty="0" err="1"/>
              <a:t>tiap</a:t>
            </a:r>
            <a:r>
              <a:rPr lang="en-US" dirty="0"/>
              <a:t> </a:t>
            </a:r>
            <a:r>
              <a:rPr lang="en-US" dirty="0" err="1"/>
              <a:t>kepala</a:t>
            </a:r>
            <a:r>
              <a:rPr lang="en-US" dirty="0"/>
              <a:t> astray standing ashtray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noda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kotoran</a:t>
            </a:r>
            <a:r>
              <a:rPr lang="en-US" dirty="0"/>
              <a:t> </a:t>
            </a:r>
            <a:r>
              <a:rPr lang="en-US" dirty="0" err="1"/>
              <a:t>debu</a:t>
            </a:r>
            <a:r>
              <a:rPr lang="en-US" dirty="0"/>
              <a:t> </a:t>
            </a:r>
            <a:r>
              <a:rPr lang="en-US" dirty="0" err="1"/>
              <a:t>rokok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4098" name="Picture 2" descr="F:\101NIKON\DSCN63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33474"/>
            <a:ext cx="2667000" cy="2143125"/>
          </a:xfrm>
          <a:prstGeom prst="rect">
            <a:avLst/>
          </a:prstGeom>
          <a:noFill/>
        </p:spPr>
      </p:pic>
      <p:pic>
        <p:nvPicPr>
          <p:cNvPr id="3074" name="Picture 2" descr="F:\101NIKON\DSCN63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429000"/>
            <a:ext cx="2667000" cy="2514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498080" cy="411480"/>
          </a:xfrm>
        </p:spPr>
        <p:txBody>
          <a:bodyPr>
            <a:noAutofit/>
          </a:bodyPr>
          <a:lstStyle/>
          <a:p>
            <a:r>
              <a:rPr lang="en-US" sz="3200" b="1" dirty="0"/>
              <a:t>7. Cara </a:t>
            </a:r>
            <a:r>
              <a:rPr lang="en-US" sz="3200" b="1" dirty="0" err="1"/>
              <a:t>Membersihkan</a:t>
            </a:r>
            <a:r>
              <a:rPr lang="en-US" sz="3200" b="1" dirty="0"/>
              <a:t> LOBBY AREA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0400" y="1524000"/>
            <a:ext cx="5733288" cy="4663440"/>
          </a:xfrm>
        </p:spPr>
        <p:txBody>
          <a:bodyPr>
            <a:normAutofit/>
          </a:bodyPr>
          <a:lstStyle/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000" dirty="0"/>
              <a:t>1.   </a:t>
            </a:r>
            <a:r>
              <a:rPr lang="en-US" sz="2000" dirty="0" err="1"/>
              <a:t>Ambil</a:t>
            </a:r>
            <a:r>
              <a:rPr lang="en-US" sz="2000" dirty="0"/>
              <a:t> </a:t>
            </a:r>
            <a:r>
              <a:rPr lang="en-US" sz="2000" dirty="0" err="1"/>
              <a:t>sampah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ganti</a:t>
            </a:r>
            <a:r>
              <a:rPr lang="en-US" sz="2000" dirty="0"/>
              <a:t> </a:t>
            </a:r>
            <a:r>
              <a:rPr lang="en-US" sz="2000" dirty="0" err="1"/>
              <a:t>semua</a:t>
            </a:r>
            <a:r>
              <a:rPr lang="en-US" sz="2000" dirty="0"/>
              <a:t> </a:t>
            </a:r>
            <a:r>
              <a:rPr lang="en-US" sz="2000" dirty="0" err="1"/>
              <a:t>plastik</a:t>
            </a:r>
            <a:r>
              <a:rPr lang="en-US" sz="2000" dirty="0"/>
              <a:t> </a:t>
            </a:r>
            <a:r>
              <a:rPr lang="en-US" sz="2000" dirty="0" err="1"/>
              <a:t>sampah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setiap</a:t>
            </a:r>
            <a:r>
              <a:rPr lang="en-US" sz="2000" dirty="0"/>
              <a:t> unit standing astray </a:t>
            </a:r>
            <a:r>
              <a:rPr lang="en-US" sz="2000" dirty="0" err="1"/>
              <a:t>di</a:t>
            </a:r>
            <a:r>
              <a:rPr lang="en-US" sz="2000" dirty="0"/>
              <a:t> </a:t>
            </a:r>
            <a:r>
              <a:rPr lang="en-US" sz="2000" dirty="0" err="1"/>
              <a:t>setiap</a:t>
            </a:r>
            <a:r>
              <a:rPr lang="en-US" sz="2000" dirty="0"/>
              <a:t> area lobby </a:t>
            </a:r>
            <a:r>
              <a:rPr lang="en-US" sz="2000" dirty="0" err="1"/>
              <a:t>kemudian</a:t>
            </a:r>
            <a:r>
              <a:rPr lang="en-US" sz="2000" dirty="0"/>
              <a:t> </a:t>
            </a:r>
            <a:r>
              <a:rPr lang="en-US" sz="2000" dirty="0" err="1"/>
              <a:t>dibersihkan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dusting standing astray </a:t>
            </a:r>
            <a:r>
              <a:rPr lang="en-US" sz="2000" dirty="0" err="1"/>
              <a:t>hingga</a:t>
            </a:r>
            <a:r>
              <a:rPr lang="en-US" sz="2000" dirty="0"/>
              <a:t> </a:t>
            </a:r>
            <a:r>
              <a:rPr lang="en-US" sz="2000" dirty="0" err="1"/>
              <a:t>mengkilap,jangan</a:t>
            </a:r>
            <a:r>
              <a:rPr lang="en-US" sz="2000" dirty="0"/>
              <a:t> </a:t>
            </a:r>
            <a:r>
              <a:rPr lang="en-US" sz="2000" dirty="0" err="1"/>
              <a:t>ada</a:t>
            </a:r>
            <a:r>
              <a:rPr lang="en-US" sz="2000" dirty="0"/>
              <a:t> </a:t>
            </a:r>
            <a:r>
              <a:rPr lang="en-US" sz="2000" dirty="0" err="1"/>
              <a:t>noda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debu</a:t>
            </a:r>
            <a:r>
              <a:rPr lang="en-US" sz="2000" dirty="0"/>
              <a:t> </a:t>
            </a:r>
            <a:r>
              <a:rPr lang="en-US" sz="2000" dirty="0" err="1"/>
              <a:t>rokok</a:t>
            </a:r>
            <a:r>
              <a:rPr lang="en-US" sz="2000" dirty="0"/>
              <a:t> yang </a:t>
            </a:r>
            <a:r>
              <a:rPr lang="en-US" sz="2000" dirty="0" err="1"/>
              <a:t>masih</a:t>
            </a:r>
            <a:r>
              <a:rPr lang="en-US" sz="2000" dirty="0"/>
              <a:t> </a:t>
            </a:r>
            <a:r>
              <a:rPr lang="en-US" sz="2000" dirty="0" err="1"/>
              <a:t>menempel</a:t>
            </a:r>
            <a:r>
              <a:rPr lang="en-US" sz="2000" dirty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kepala</a:t>
            </a:r>
            <a:r>
              <a:rPr lang="en-US" sz="2000" dirty="0"/>
              <a:t> standing ashtray, </a:t>
            </a:r>
            <a:r>
              <a:rPr lang="en-US" sz="2000" dirty="0" err="1"/>
              <a:t>bila</a:t>
            </a:r>
            <a:r>
              <a:rPr lang="en-US" sz="2000" dirty="0"/>
              <a:t> standing ashtray </a:t>
            </a:r>
            <a:r>
              <a:rPr lang="en-US" sz="2000" dirty="0" err="1"/>
              <a:t>kotor</a:t>
            </a:r>
            <a:r>
              <a:rPr lang="en-US" sz="2000" dirty="0"/>
              <a:t> </a:t>
            </a:r>
            <a:r>
              <a:rPr lang="en-US" sz="2000" dirty="0" err="1"/>
              <a:t>dicuci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dikeringkan</a:t>
            </a:r>
            <a:r>
              <a:rPr lang="en-US" sz="2000" dirty="0"/>
              <a:t>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000" dirty="0"/>
              <a:t>2.   Dusting </a:t>
            </a:r>
            <a:r>
              <a:rPr lang="en-US" sz="2000" dirty="0" err="1"/>
              <a:t>pintu</a:t>
            </a:r>
            <a:r>
              <a:rPr lang="en-US" sz="2000" dirty="0"/>
              <a:t> </a:t>
            </a:r>
            <a:r>
              <a:rPr lang="en-US" sz="2000" dirty="0" err="1"/>
              <a:t>kaca</a:t>
            </a:r>
            <a:r>
              <a:rPr lang="en-US" sz="2000" dirty="0"/>
              <a:t> main door lobby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seksama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bersih</a:t>
            </a:r>
            <a:r>
              <a:rPr lang="en-US" sz="2000" dirty="0"/>
              <a:t> </a:t>
            </a:r>
            <a:r>
              <a:rPr lang="en-US" sz="2000" dirty="0" err="1"/>
              <a:t>mengkilap</a:t>
            </a:r>
            <a:r>
              <a:rPr lang="en-US" sz="2000" dirty="0"/>
              <a:t>. </a:t>
            </a:r>
            <a:r>
              <a:rPr lang="en-US" sz="2000" dirty="0" err="1"/>
              <a:t>Sapu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moping </a:t>
            </a:r>
            <a:r>
              <a:rPr lang="en-US" sz="2000" dirty="0" err="1"/>
              <a:t>tangga</a:t>
            </a:r>
            <a:r>
              <a:rPr lang="en-US" sz="2000" dirty="0"/>
              <a:t> </a:t>
            </a:r>
            <a:r>
              <a:rPr lang="en-US" sz="2000" dirty="0" err="1"/>
              <a:t>utama</a:t>
            </a:r>
            <a:r>
              <a:rPr lang="en-US" sz="2000" dirty="0"/>
              <a:t> lobby, dusting </a:t>
            </a:r>
            <a:r>
              <a:rPr lang="en-US" sz="2000" dirty="0" err="1"/>
              <a:t>pagar</a:t>
            </a:r>
            <a:r>
              <a:rPr lang="en-US" sz="2000" dirty="0"/>
              <a:t> yang </a:t>
            </a:r>
            <a:r>
              <a:rPr lang="en-US" sz="2000" dirty="0" err="1"/>
              <a:t>ada</a:t>
            </a:r>
            <a:r>
              <a:rPr lang="en-US" sz="2000" dirty="0"/>
              <a:t> </a:t>
            </a:r>
            <a:r>
              <a:rPr lang="en-US" sz="2000" dirty="0" err="1"/>
              <a:t>di</a:t>
            </a:r>
            <a:r>
              <a:rPr lang="en-US" sz="2000" dirty="0"/>
              <a:t> </a:t>
            </a:r>
            <a:r>
              <a:rPr lang="en-US" sz="2000" dirty="0" err="1"/>
              <a:t>samping</a:t>
            </a:r>
            <a:r>
              <a:rPr lang="en-US" sz="2000" dirty="0"/>
              <a:t> </a:t>
            </a:r>
            <a:r>
              <a:rPr lang="en-US" sz="2000" dirty="0" err="1"/>
              <a:t>tangga</a:t>
            </a:r>
            <a:r>
              <a:rPr lang="en-US" sz="2000" dirty="0"/>
              <a:t>. 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000" dirty="0"/>
              <a:t>3.   </a:t>
            </a:r>
            <a:r>
              <a:rPr lang="en-US" sz="2000" dirty="0" err="1"/>
              <a:t>Bersihkan</a:t>
            </a:r>
            <a:r>
              <a:rPr lang="en-US" sz="2000" dirty="0"/>
              <a:t> pot </a:t>
            </a:r>
            <a:r>
              <a:rPr lang="en-US" sz="2000" dirty="0" err="1"/>
              <a:t>bunga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cek</a:t>
            </a:r>
            <a:r>
              <a:rPr lang="en-US" sz="2000" dirty="0"/>
              <a:t> </a:t>
            </a:r>
            <a:r>
              <a:rPr lang="en-US" sz="2000" dirty="0" err="1"/>
              <a:t>bila</a:t>
            </a:r>
            <a:r>
              <a:rPr lang="en-US" sz="2000" dirty="0"/>
              <a:t> </a:t>
            </a:r>
            <a:r>
              <a:rPr lang="en-US" sz="2000" dirty="0" err="1"/>
              <a:t>da</a:t>
            </a:r>
            <a:r>
              <a:rPr lang="en-US" sz="2000" dirty="0"/>
              <a:t> </a:t>
            </a:r>
            <a:r>
              <a:rPr lang="en-US" sz="2000" dirty="0" err="1"/>
              <a:t>sampah</a:t>
            </a:r>
            <a:r>
              <a:rPr lang="en-US" sz="2000" dirty="0"/>
              <a:t> </a:t>
            </a:r>
            <a:r>
              <a:rPr lang="en-US" sz="2000" dirty="0" err="1"/>
              <a:t>dibersihkan</a:t>
            </a:r>
            <a:r>
              <a:rPr lang="en-US" sz="2000" dirty="0"/>
              <a:t>.</a:t>
            </a:r>
          </a:p>
          <a:p>
            <a:pPr marL="341313" indent="-341313">
              <a:lnSpc>
                <a:spcPct val="80000"/>
              </a:lnSpc>
              <a:spcBef>
                <a:spcPts val="450"/>
              </a:spcBef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000" dirty="0"/>
              <a:t>4.   </a:t>
            </a:r>
            <a:r>
              <a:rPr lang="en-US" sz="2000" dirty="0" err="1"/>
              <a:t>Sapu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moping </a:t>
            </a:r>
            <a:r>
              <a:rPr lang="en-US" sz="2000" dirty="0" err="1"/>
              <a:t>tangga</a:t>
            </a:r>
            <a:r>
              <a:rPr lang="en-US" sz="2000" dirty="0"/>
              <a:t> </a:t>
            </a:r>
            <a:r>
              <a:rPr lang="en-US" sz="2000" dirty="0" err="1"/>
              <a:t>turun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 lobby </a:t>
            </a:r>
            <a:r>
              <a:rPr lang="en-US" sz="2000" dirty="0" err="1"/>
              <a:t>menuju</a:t>
            </a:r>
            <a:r>
              <a:rPr lang="en-US" sz="2000" dirty="0"/>
              <a:t> </a:t>
            </a:r>
            <a:r>
              <a:rPr lang="en-US" sz="2000" dirty="0" err="1"/>
              <a:t>ke</a:t>
            </a:r>
            <a:r>
              <a:rPr lang="en-US" sz="2000" dirty="0"/>
              <a:t> </a:t>
            </a:r>
            <a:r>
              <a:rPr lang="en-US" sz="2000" dirty="0" err="1"/>
              <a:t>depan</a:t>
            </a:r>
            <a:r>
              <a:rPr lang="en-US" sz="2000" dirty="0"/>
              <a:t> SPA ( B-4 ).</a:t>
            </a:r>
          </a:p>
          <a:p>
            <a:endParaRPr lang="en-US" dirty="0"/>
          </a:p>
        </p:txBody>
      </p:sp>
      <p:pic>
        <p:nvPicPr>
          <p:cNvPr id="2051" name="Picture 3" descr="F:\DCIM\101NIKON\DSCN6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505201"/>
            <a:ext cx="2743200" cy="2590799"/>
          </a:xfrm>
          <a:prstGeom prst="rect">
            <a:avLst/>
          </a:prstGeom>
          <a:noFill/>
        </p:spPr>
      </p:pic>
      <p:pic>
        <p:nvPicPr>
          <p:cNvPr id="2052" name="Picture 4" descr="F:\DCIM\102NIKON\DSCN66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505200"/>
            <a:ext cx="2743200" cy="2663825"/>
          </a:xfrm>
          <a:prstGeom prst="rect">
            <a:avLst/>
          </a:prstGeom>
          <a:noFill/>
        </p:spPr>
      </p:pic>
      <p:pic>
        <p:nvPicPr>
          <p:cNvPr id="2053" name="Picture 5" descr="F:\DCIM\102NIKON\DSCN66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838200"/>
            <a:ext cx="2743200" cy="2511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538</TotalTime>
  <Words>2160</Words>
  <Application>Microsoft Office PowerPoint</Application>
  <PresentationFormat>On-screen Show (4:3)</PresentationFormat>
  <Paragraphs>195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Broadway</vt:lpstr>
      <vt:lpstr>Calibri</vt:lpstr>
      <vt:lpstr>Gill Sans MT</vt:lpstr>
      <vt:lpstr>Verdana</vt:lpstr>
      <vt:lpstr>Wingdings 2</vt:lpstr>
      <vt:lpstr>Solstice</vt:lpstr>
      <vt:lpstr>Public Area Attendant </vt:lpstr>
      <vt:lpstr>1. Cara bersihkanTOILET LOBBY</vt:lpstr>
      <vt:lpstr>1. Cara bersihkan TOILET LOBBY</vt:lpstr>
      <vt:lpstr>2. Cara membersihkan urinal </vt:lpstr>
      <vt:lpstr>3. Cara Membersihkan Wash Basin</vt:lpstr>
      <vt:lpstr>4. Cara membersihan cermin/kaca</vt:lpstr>
      <vt:lpstr>5. Cara Membersihkan Lantai keramik  </vt:lpstr>
      <vt:lpstr>6. Cara membersihkan Pub Balcony</vt:lpstr>
      <vt:lpstr>7. Cara Membersihkan LOBBY AREA</vt:lpstr>
      <vt:lpstr>7. Cara Membersihkan LOBBY AREA</vt:lpstr>
      <vt:lpstr>8. Cara Polishing/Buffing  floor</vt:lpstr>
      <vt:lpstr>9. Cara Membersihkan FRONT OFFICE</vt:lpstr>
      <vt:lpstr>10. Cara bersihkan Bussines Centre</vt:lpstr>
      <vt:lpstr>11. Cara bersihka Ruang Monitor</vt:lpstr>
      <vt:lpstr>12. Cara bersihkan ruang OPERATOR</vt:lpstr>
      <vt:lpstr>13. Cara bersihkan area LANTAI II</vt:lpstr>
      <vt:lpstr>14.  Cara bersihkan  TOILET BALLROOM</vt:lpstr>
      <vt:lpstr>14. Cara bersihkan Toilet Ballroom </vt:lpstr>
      <vt:lpstr>15.  Cara bersihkan Wash basin ballroom</vt:lpstr>
      <vt:lpstr>16.  Cara bersihkan BALLROOM </vt:lpstr>
      <vt:lpstr>17. Cara Shampooing carpet</vt:lpstr>
      <vt:lpstr>18. Cara besihkan MANGEMENT OFFICE </vt:lpstr>
      <vt:lpstr>19. Cara bersihkan CANTEEN </vt:lpstr>
      <vt:lpstr>20. Cara bersihkan area BASEMENT 1 </vt:lpstr>
      <vt:lpstr>21. Cara bersihkan CORIDOR LT 2 &amp; B2 </vt:lpstr>
      <vt:lpstr>Alat-alat Kerja Houseman</vt:lpstr>
      <vt:lpstr>Hand Buffing</vt:lpstr>
      <vt:lpstr>Extractor carpet machine</vt:lpstr>
      <vt:lpstr>Wet &amp; Dry Vacuum</vt:lpstr>
      <vt:lpstr>Mooping Bucket set</vt:lpstr>
      <vt:lpstr>PowerPoint Presentation</vt:lpstr>
      <vt:lpstr>Squeeze floor &amp; Glasses</vt:lpstr>
      <vt:lpstr>Bottle Spraying</vt:lpstr>
      <vt:lpstr>Dust clooth &amp; Kanebo</vt:lpstr>
      <vt:lpstr>Caddy Carry</vt:lpstr>
      <vt:lpstr>scraper</vt:lpstr>
      <vt:lpstr>Terima Kasih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A. TOILET LOBBY</dc:title>
  <dc:creator>HP</dc:creator>
  <cp:lastModifiedBy>supardi</cp:lastModifiedBy>
  <cp:revision>53</cp:revision>
  <dcterms:created xsi:type="dcterms:W3CDTF">2010-11-30T14:17:52Z</dcterms:created>
  <dcterms:modified xsi:type="dcterms:W3CDTF">2022-02-21T08:34:32Z</dcterms:modified>
</cp:coreProperties>
</file>