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05A4A-4682-4DB6-9230-93044BE364D7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D9BB5-067A-48E0-BD31-75C24A0ED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D9BB5-067A-48E0-BD31-75C24A0EDE6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567EE20-3F1D-49BC-8513-E71B542B30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70EF236-72EF-4B67-B113-2460EAD87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Bradley Hand ITC" pitchFamily="66" charset="0"/>
              </a:rPr>
              <a:t>PENYAJIAN DAN DESAIN MAKANAN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FFICER\Documents\fandi\ppt\1d874b5a522a4cfeed9f49851082e7a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981200"/>
            <a:ext cx="52578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PENGERTIAN MENU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2000" dirty="0" smtClean="0"/>
              <a:t>Menu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susunan</a:t>
            </a:r>
            <a:r>
              <a:rPr lang="en-US" sz="2000" dirty="0" smtClean="0"/>
              <a:t> </a:t>
            </a:r>
            <a:r>
              <a:rPr lang="en-US" sz="2000" dirty="0" err="1" smtClean="0"/>
              <a:t>hidangan</a:t>
            </a:r>
            <a:r>
              <a:rPr lang="en-US" sz="2000" dirty="0" smtClean="0"/>
              <a:t> </a:t>
            </a:r>
            <a:r>
              <a:rPr lang="en-US" sz="2000" dirty="0" err="1" smtClean="0"/>
              <a:t>lengkap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harga</a:t>
            </a:r>
            <a:r>
              <a:rPr lang="en-US" sz="2000" dirty="0" smtClean="0"/>
              <a:t> yang </a:t>
            </a:r>
            <a:r>
              <a:rPr lang="en-US" sz="2000" dirty="0" err="1" smtClean="0"/>
              <a:t>pasti</a:t>
            </a:r>
            <a:r>
              <a:rPr lang="en-US" sz="2000" dirty="0" smtClean="0"/>
              <a:t>, </a:t>
            </a:r>
            <a:r>
              <a:rPr lang="en-US" sz="2000" dirty="0" err="1" smtClean="0"/>
              <a:t>jumlah</a:t>
            </a:r>
            <a:r>
              <a:rPr lang="en-US" sz="2000" dirty="0" smtClean="0"/>
              <a:t> </a:t>
            </a:r>
            <a:r>
              <a:rPr lang="en-US" sz="2000" dirty="0" err="1" smtClean="0"/>
              <a:t>hidangan</a:t>
            </a:r>
            <a:r>
              <a:rPr lang="en-US" sz="2000" dirty="0" smtClean="0"/>
              <a:t> </a:t>
            </a:r>
            <a:r>
              <a:rPr lang="en-US" sz="2000" dirty="0" err="1" smtClean="0"/>
              <a:t>biasanya</a:t>
            </a:r>
            <a:r>
              <a:rPr lang="en-US" sz="2000" dirty="0" smtClean="0"/>
              <a:t> </a:t>
            </a:r>
            <a:r>
              <a:rPr lang="en-US" sz="2000" dirty="0" err="1" smtClean="0"/>
              <a:t>terbatas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terdiri</a:t>
            </a:r>
            <a:r>
              <a:rPr lang="en-US" sz="2000" dirty="0" smtClean="0"/>
              <a:t> </a:t>
            </a:r>
            <a:r>
              <a:rPr lang="en-US" sz="2000" dirty="0" err="1" smtClean="0"/>
              <a:t>beberapa</a:t>
            </a:r>
            <a:r>
              <a:rPr lang="en-US" sz="2000" dirty="0" smtClean="0"/>
              <a:t> </a:t>
            </a:r>
            <a:r>
              <a:rPr lang="en-US" sz="2000" dirty="0" err="1" smtClean="0"/>
              <a:t>kelompok</a:t>
            </a:r>
            <a:r>
              <a:rPr lang="en-US" sz="2000" dirty="0" smtClean="0"/>
              <a:t> </a:t>
            </a:r>
            <a:r>
              <a:rPr lang="en-US" sz="2000" dirty="0" err="1" smtClean="0"/>
              <a:t>hidangan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dirty="0" err="1" smtClean="0"/>
              <a:t>Fungsi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menu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program </a:t>
            </a:r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 smtClean="0"/>
              <a:t>bagi</a:t>
            </a:r>
            <a:r>
              <a:rPr lang="en-US" sz="2000" dirty="0" smtClean="0"/>
              <a:t> kitchen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bahan</a:t>
            </a:r>
            <a:r>
              <a:rPr lang="en-US" sz="2000" dirty="0" smtClean="0"/>
              <a:t> </a:t>
            </a:r>
            <a:r>
              <a:rPr lang="en-US" sz="2000" dirty="0" err="1" smtClean="0"/>
              <a:t>makanan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perlu</a:t>
            </a:r>
            <a:r>
              <a:rPr lang="en-US" sz="2000" dirty="0" smtClean="0"/>
              <a:t> </a:t>
            </a:r>
            <a:r>
              <a:rPr lang="en-US" sz="2000" dirty="0" err="1" smtClean="0"/>
              <a:t>diadakan</a:t>
            </a:r>
            <a:r>
              <a:rPr lang="en-US" sz="2000" dirty="0" smtClean="0"/>
              <a:t>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menyangkut</a:t>
            </a:r>
            <a:r>
              <a:rPr lang="en-US" sz="2000" dirty="0" smtClean="0"/>
              <a:t> </a:t>
            </a:r>
            <a:r>
              <a:rPr lang="en-US" sz="2000" dirty="0" err="1" smtClean="0"/>
              <a:t>jenis</a:t>
            </a:r>
            <a:r>
              <a:rPr lang="en-US" sz="2000" dirty="0" smtClean="0"/>
              <a:t>, </a:t>
            </a:r>
            <a:r>
              <a:rPr lang="en-US" sz="2000" dirty="0" err="1" smtClean="0"/>
              <a:t>jumlah</a:t>
            </a:r>
            <a:r>
              <a:rPr lang="en-US" sz="2000" dirty="0" smtClean="0"/>
              <a:t> </a:t>
            </a:r>
            <a:r>
              <a:rPr lang="en-US" sz="2000" dirty="0" err="1" smtClean="0"/>
              <a:t>maupun</a:t>
            </a:r>
            <a:r>
              <a:rPr lang="en-US" sz="2000" dirty="0" smtClean="0"/>
              <a:t> </a:t>
            </a:r>
            <a:r>
              <a:rPr lang="en-US" sz="2000" dirty="0" err="1" smtClean="0"/>
              <a:t>spesifikasi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masing</a:t>
            </a:r>
            <a:r>
              <a:rPr lang="en-US" sz="2000" dirty="0" smtClean="0"/>
              <a:t> – </a:t>
            </a:r>
            <a:r>
              <a:rPr lang="en-US" sz="2000" dirty="0" err="1" smtClean="0"/>
              <a:t>masing</a:t>
            </a:r>
            <a:r>
              <a:rPr lang="en-US" sz="2000" dirty="0" smtClean="0"/>
              <a:t> </a:t>
            </a:r>
            <a:r>
              <a:rPr lang="en-US" sz="2000" dirty="0" err="1" smtClean="0"/>
              <a:t>bahan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Struktur</a:t>
            </a:r>
            <a:r>
              <a:rPr lang="en-US" sz="2000" dirty="0" smtClean="0"/>
              <a:t> menu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rangkaian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disesuaikan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fungsi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makan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struktur</a:t>
            </a:r>
            <a:r>
              <a:rPr lang="en-US" sz="2000" dirty="0" smtClean="0"/>
              <a:t> menu </a:t>
            </a:r>
            <a:r>
              <a:rPr lang="en-US" sz="2000" dirty="0" err="1" smtClean="0"/>
              <a:t>dibagi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2 </a:t>
            </a:r>
            <a:r>
              <a:rPr lang="en-US" sz="2000" dirty="0" err="1" smtClean="0"/>
              <a:t>klasik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modern.</a:t>
            </a:r>
          </a:p>
          <a:p>
            <a:pPr>
              <a:buNone/>
            </a:pPr>
            <a:r>
              <a:rPr lang="en-US" sz="2000" dirty="0" err="1" smtClean="0"/>
              <a:t>Jenis</a:t>
            </a:r>
            <a:r>
              <a:rPr lang="en-US" sz="2000" dirty="0" smtClean="0"/>
              <a:t> menu </a:t>
            </a:r>
            <a:r>
              <a:rPr lang="en-US" sz="2000" dirty="0" err="1" smtClean="0"/>
              <a:t>ada</a:t>
            </a:r>
            <a:r>
              <a:rPr lang="en-US" sz="2000" dirty="0" smtClean="0"/>
              <a:t> 3 </a:t>
            </a:r>
            <a:r>
              <a:rPr lang="en-US" sz="2000" dirty="0" err="1" smtClean="0"/>
              <a:t>yaitu</a:t>
            </a:r>
            <a:r>
              <a:rPr lang="en-US" sz="2000" dirty="0" smtClean="0"/>
              <a:t> ala carte, table </a:t>
            </a:r>
            <a:r>
              <a:rPr lang="en-US" sz="2000" dirty="0" err="1" smtClean="0"/>
              <a:t>d”hote</a:t>
            </a:r>
            <a:r>
              <a:rPr lang="en-US" sz="2000" dirty="0" smtClean="0"/>
              <a:t>, </a:t>
            </a:r>
            <a:r>
              <a:rPr lang="en-US" sz="2000" dirty="0" err="1" smtClean="0"/>
              <a:t>spesial</a:t>
            </a:r>
            <a:r>
              <a:rPr lang="en-US" sz="2000" dirty="0" smtClean="0"/>
              <a:t> party menu</a:t>
            </a:r>
          </a:p>
          <a:p>
            <a:pPr>
              <a:buNone/>
            </a:pPr>
            <a:r>
              <a:rPr lang="en-US" sz="2000" dirty="0" smtClean="0"/>
              <a:t>Dan </a:t>
            </a:r>
            <a:r>
              <a:rPr lang="en-US" sz="2000" dirty="0" err="1" smtClean="0"/>
              <a:t>jenis</a:t>
            </a:r>
            <a:r>
              <a:rPr lang="en-US" sz="2000" dirty="0" smtClean="0"/>
              <a:t> </a:t>
            </a:r>
            <a:r>
              <a:rPr lang="en-US" sz="2000" dirty="0" err="1" smtClean="0"/>
              <a:t>hidangan</a:t>
            </a:r>
            <a:r>
              <a:rPr lang="en-US" sz="2000" dirty="0" smtClean="0"/>
              <a:t> </a:t>
            </a:r>
            <a:r>
              <a:rPr lang="en-US" sz="2000" dirty="0" err="1" smtClean="0"/>
              <a:t>ada</a:t>
            </a:r>
            <a:r>
              <a:rPr lang="en-US" sz="2000" dirty="0" smtClean="0"/>
              <a:t> breakfast, lunch, dinner, tea time, supper, banquet </a:t>
            </a:r>
            <a:r>
              <a:rPr lang="en-US" sz="2000" dirty="0" err="1" smtClean="0"/>
              <a:t>dan</a:t>
            </a:r>
            <a:r>
              <a:rPr lang="en-US" sz="2000" dirty="0" smtClean="0"/>
              <a:t> buffet.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PLATING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1800" dirty="0" err="1" smtClean="0"/>
              <a:t>Seni</a:t>
            </a:r>
            <a:r>
              <a:rPr lang="en-US" sz="1800" dirty="0" smtClean="0"/>
              <a:t> food plating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cara</a:t>
            </a:r>
            <a:r>
              <a:rPr lang="en-US" sz="1800" dirty="0" smtClean="0"/>
              <a:t> </a:t>
            </a:r>
            <a:r>
              <a:rPr lang="en-US" sz="1800" dirty="0" err="1" smtClean="0"/>
              <a:t>penataan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penyajian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memperhatikan</a:t>
            </a:r>
            <a:r>
              <a:rPr lang="en-US" sz="1800" dirty="0" smtClean="0"/>
              <a:t> </a:t>
            </a:r>
            <a:r>
              <a:rPr lang="en-US" sz="1800" dirty="0" err="1" smtClean="0"/>
              <a:t>posisi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komposisi</a:t>
            </a:r>
            <a:r>
              <a:rPr lang="en-US" sz="1800" dirty="0" smtClean="0"/>
              <a:t> </a:t>
            </a:r>
            <a:r>
              <a:rPr lang="en-US" sz="1800" dirty="0" err="1" smtClean="0"/>
              <a:t>makanan</a:t>
            </a:r>
            <a:r>
              <a:rPr lang="en-US" sz="1800" dirty="0" smtClean="0"/>
              <a:t> agar </a:t>
            </a:r>
            <a:r>
              <a:rPr lang="en-US" sz="1800" dirty="0" err="1" smtClean="0"/>
              <a:t>menunjukan</a:t>
            </a:r>
            <a:r>
              <a:rPr lang="en-US" sz="1800" dirty="0" smtClean="0"/>
              <a:t> </a:t>
            </a:r>
            <a:r>
              <a:rPr lang="en-US" sz="1800" dirty="0" err="1" smtClean="0"/>
              <a:t>nilai</a:t>
            </a:r>
            <a:r>
              <a:rPr lang="en-US" sz="1800" dirty="0" smtClean="0"/>
              <a:t> </a:t>
            </a:r>
            <a:r>
              <a:rPr lang="en-US" sz="1800" dirty="0" err="1" smtClean="0"/>
              <a:t>seni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kualitas</a:t>
            </a:r>
            <a:r>
              <a:rPr lang="en-US" sz="1800" dirty="0" smtClean="0"/>
              <a:t> yang </a:t>
            </a:r>
            <a:r>
              <a:rPr lang="en-US" sz="1800" dirty="0" err="1" smtClean="0"/>
              <a:t>tinggi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dibutuhkan</a:t>
            </a:r>
            <a:r>
              <a:rPr lang="en-US" sz="1800" dirty="0" smtClean="0"/>
              <a:t> </a:t>
            </a:r>
            <a:r>
              <a:rPr lang="en-US" sz="1800" dirty="0" err="1" smtClean="0"/>
              <a:t>latihan</a:t>
            </a:r>
            <a:r>
              <a:rPr lang="en-US" sz="1800" dirty="0" smtClean="0"/>
              <a:t>, </a:t>
            </a:r>
            <a:r>
              <a:rPr lang="en-US" sz="1800" dirty="0" err="1" smtClean="0"/>
              <a:t>kreativitas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jam </a:t>
            </a:r>
            <a:r>
              <a:rPr lang="en-US" sz="1800" dirty="0" err="1" smtClean="0"/>
              <a:t>terbang</a:t>
            </a:r>
            <a:r>
              <a:rPr lang="en-US" sz="1800" dirty="0" smtClean="0"/>
              <a:t> yang </a:t>
            </a:r>
            <a:r>
              <a:rPr lang="en-US" sz="1800" dirty="0" err="1" smtClean="0"/>
              <a:t>tinggi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menghasilkan</a:t>
            </a:r>
            <a:r>
              <a:rPr lang="en-US" sz="1800" dirty="0" smtClean="0"/>
              <a:t> </a:t>
            </a:r>
            <a:r>
              <a:rPr lang="en-US" sz="1800" dirty="0" err="1" smtClean="0"/>
              <a:t>sebuah</a:t>
            </a:r>
            <a:r>
              <a:rPr lang="en-US" sz="1800" dirty="0" smtClean="0"/>
              <a:t> plating </a:t>
            </a:r>
            <a:r>
              <a:rPr lang="en-US" sz="1800" dirty="0" err="1" smtClean="0"/>
              <a:t>makanan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nilai</a:t>
            </a:r>
            <a:r>
              <a:rPr lang="en-US" sz="1800" dirty="0" smtClean="0"/>
              <a:t> </a:t>
            </a:r>
            <a:r>
              <a:rPr lang="en-US" sz="1800" dirty="0" err="1" smtClean="0"/>
              <a:t>seni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Dasar-dasar</a:t>
            </a:r>
            <a:r>
              <a:rPr lang="en-US" sz="1800" dirty="0" smtClean="0"/>
              <a:t> food plating</a:t>
            </a:r>
          </a:p>
          <a:p>
            <a:r>
              <a:rPr lang="en-US" sz="1800" dirty="0" smtClean="0"/>
              <a:t>1. Classical plating</a:t>
            </a:r>
          </a:p>
          <a:p>
            <a:r>
              <a:rPr lang="en-US" sz="1800" dirty="0" smtClean="0"/>
              <a:t>2. saucing</a:t>
            </a:r>
          </a:p>
          <a:p>
            <a:r>
              <a:rPr lang="en-US" sz="1800" dirty="0" smtClean="0"/>
              <a:t>3. Garnishing</a:t>
            </a:r>
          </a:p>
          <a:p>
            <a:r>
              <a:rPr lang="en-US" sz="1800" dirty="0" err="1" smtClean="0"/>
              <a:t>Fungsi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plating </a:t>
            </a:r>
            <a:r>
              <a:rPr lang="en-US" sz="1800" dirty="0" err="1" smtClean="0"/>
              <a:t>selain</a:t>
            </a:r>
            <a:r>
              <a:rPr lang="en-US" sz="1800" dirty="0" smtClean="0"/>
              <a:t> </a:t>
            </a:r>
            <a:r>
              <a:rPr lang="en-US" sz="1800" dirty="0" err="1" smtClean="0"/>
              <a:t>mempercantik</a:t>
            </a:r>
            <a:r>
              <a:rPr lang="en-US" sz="1800" dirty="0" smtClean="0"/>
              <a:t> </a:t>
            </a:r>
            <a:r>
              <a:rPr lang="en-US" sz="1800" dirty="0" err="1" smtClean="0"/>
              <a:t>menampilan</a:t>
            </a:r>
            <a:r>
              <a:rPr lang="en-US" sz="1800" dirty="0" smtClean="0"/>
              <a:t>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juga</a:t>
            </a:r>
            <a:r>
              <a:rPr lang="en-US" sz="1800" dirty="0" smtClean="0"/>
              <a:t> </a:t>
            </a:r>
            <a:r>
              <a:rPr lang="en-US" sz="1800" dirty="0" err="1" smtClean="0"/>
              <a:t>menjadikan</a:t>
            </a:r>
            <a:r>
              <a:rPr lang="en-US" sz="1800" dirty="0" smtClean="0"/>
              <a:t> </a:t>
            </a:r>
            <a:r>
              <a:rPr lang="en-US" sz="1800" dirty="0" err="1" smtClean="0"/>
              <a:t>makanan</a:t>
            </a:r>
            <a:r>
              <a:rPr lang="en-US" sz="1800" dirty="0" smtClean="0"/>
              <a:t> </a:t>
            </a:r>
            <a:r>
              <a:rPr lang="en-US" sz="1800" dirty="0" err="1" smtClean="0"/>
              <a:t>lebih</a:t>
            </a:r>
            <a:r>
              <a:rPr lang="en-US" sz="1800" dirty="0" smtClean="0"/>
              <a:t> </a:t>
            </a:r>
            <a:r>
              <a:rPr lang="en-US" sz="1800" dirty="0" err="1" smtClean="0"/>
              <a:t>mengundang</a:t>
            </a:r>
            <a:r>
              <a:rPr lang="en-US" sz="1800" dirty="0" smtClean="0"/>
              <a:t> </a:t>
            </a:r>
            <a:r>
              <a:rPr lang="en-US" sz="1800" dirty="0" err="1" smtClean="0"/>
              <a:t>selera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permainan</a:t>
            </a:r>
            <a:r>
              <a:rPr lang="en-US" sz="1800" dirty="0" smtClean="0"/>
              <a:t> </a:t>
            </a:r>
            <a:r>
              <a:rPr lang="en-US" sz="1800" dirty="0" err="1" smtClean="0"/>
              <a:t>warna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estetika</a:t>
            </a:r>
            <a:r>
              <a:rPr lang="en-US" sz="1800" dirty="0" smtClean="0"/>
              <a:t> </a:t>
            </a:r>
            <a:r>
              <a:rPr lang="en-US" sz="1800" dirty="0" err="1" smtClean="0"/>
              <a:t>peletakan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benar</a:t>
            </a:r>
            <a:r>
              <a:rPr lang="en-US" sz="1800" dirty="0" smtClean="0"/>
              <a:t>, </a:t>
            </a:r>
            <a:r>
              <a:rPr lang="en-US" sz="1800" dirty="0" err="1" smtClean="0"/>
              <a:t>apalagi</a:t>
            </a:r>
            <a:r>
              <a:rPr lang="en-US" sz="1800" dirty="0" smtClean="0"/>
              <a:t> </a:t>
            </a:r>
            <a:r>
              <a:rPr lang="en-US" sz="1800" dirty="0" err="1" smtClean="0"/>
              <a:t>ditunjang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garnish </a:t>
            </a:r>
            <a:r>
              <a:rPr lang="en-US" sz="1800" dirty="0" err="1" smtClean="0"/>
              <a:t>yg</a:t>
            </a:r>
            <a:r>
              <a:rPr lang="en-US" sz="1800" dirty="0" smtClean="0"/>
              <a:t> </a:t>
            </a:r>
            <a:r>
              <a:rPr lang="en-US" sz="1800" dirty="0" err="1" smtClean="0"/>
              <a:t>menarik.Garnish</a:t>
            </a:r>
            <a:r>
              <a:rPr lang="en-US" sz="1800" dirty="0" smtClean="0"/>
              <a:t> </a:t>
            </a:r>
            <a:r>
              <a:rPr lang="en-US" sz="1800" dirty="0" err="1" smtClean="0"/>
              <a:t>sendiri</a:t>
            </a:r>
            <a:r>
              <a:rPr lang="en-US" sz="1800" dirty="0" smtClean="0"/>
              <a:t> </a:t>
            </a:r>
            <a:r>
              <a:rPr lang="en-US" sz="1800" dirty="0" err="1" smtClean="0"/>
              <a:t>mempunyai</a:t>
            </a:r>
            <a:r>
              <a:rPr lang="en-US" sz="1800" dirty="0" smtClean="0"/>
              <a:t> </a:t>
            </a:r>
            <a:r>
              <a:rPr lang="en-US" sz="1800" dirty="0" err="1" smtClean="0"/>
              <a:t>pengertian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hiasan</a:t>
            </a:r>
            <a:r>
              <a:rPr lang="en-US" sz="1800" dirty="0" smtClean="0"/>
              <a:t> </a:t>
            </a:r>
            <a:r>
              <a:rPr lang="en-US" sz="1800" dirty="0" err="1" smtClean="0"/>
              <a:t>penghias</a:t>
            </a:r>
            <a:r>
              <a:rPr lang="en-US" sz="1800" dirty="0" smtClean="0"/>
              <a:t> </a:t>
            </a:r>
            <a:r>
              <a:rPr lang="en-US" sz="1800" dirty="0" err="1" smtClean="0"/>
              <a:t>hidangan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berasal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potongan</a:t>
            </a:r>
            <a:r>
              <a:rPr lang="en-US" sz="1800" dirty="0" smtClean="0"/>
              <a:t> </a:t>
            </a:r>
            <a:r>
              <a:rPr lang="en-US" sz="1800" dirty="0" err="1" smtClean="0"/>
              <a:t>makanan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ditempatkan</a:t>
            </a:r>
            <a:r>
              <a:rPr lang="en-US" sz="1800" dirty="0" smtClean="0"/>
              <a:t> </a:t>
            </a:r>
            <a:r>
              <a:rPr lang="en-US" sz="1800" dirty="0" err="1" smtClean="0"/>
              <a:t>sedemikian</a:t>
            </a:r>
            <a:r>
              <a:rPr lang="en-US" sz="1800" dirty="0" smtClean="0"/>
              <a:t> </a:t>
            </a:r>
            <a:r>
              <a:rPr lang="en-US" sz="1800" dirty="0" err="1" smtClean="0"/>
              <a:t>rupa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meningkatkan</a:t>
            </a:r>
            <a:r>
              <a:rPr lang="en-US" sz="1800" dirty="0" smtClean="0"/>
              <a:t> </a:t>
            </a:r>
            <a:r>
              <a:rPr lang="en-US" sz="1800" dirty="0" err="1" smtClean="0"/>
              <a:t>penampilan</a:t>
            </a:r>
            <a:r>
              <a:rPr lang="en-US" sz="1800" dirty="0" smtClean="0"/>
              <a:t> </a:t>
            </a:r>
            <a:r>
              <a:rPr lang="en-US" sz="1800" dirty="0" err="1" smtClean="0"/>
              <a:t>makana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biasanya</a:t>
            </a:r>
            <a:r>
              <a:rPr lang="en-US" sz="1800" dirty="0" smtClean="0"/>
              <a:t>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dimakan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Prinsip-prinsip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plating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komposisi</a:t>
            </a:r>
            <a:r>
              <a:rPr lang="en-US" sz="1800" dirty="0" smtClean="0"/>
              <a:t> </a:t>
            </a:r>
            <a:r>
              <a:rPr lang="en-US" sz="1800" dirty="0" err="1" smtClean="0"/>
              <a:t>bahan</a:t>
            </a:r>
            <a:r>
              <a:rPr lang="en-US" sz="1800" dirty="0" smtClean="0"/>
              <a:t>, less is more, </a:t>
            </a:r>
            <a:r>
              <a:rPr lang="en-US" sz="1800" dirty="0" err="1" smtClean="0"/>
              <a:t>komposisi</a:t>
            </a:r>
            <a:r>
              <a:rPr lang="en-US" sz="1800" dirty="0" smtClean="0"/>
              <a:t> </a:t>
            </a:r>
            <a:r>
              <a:rPr lang="en-US" sz="1800" dirty="0" err="1" smtClean="0"/>
              <a:t>warna</a:t>
            </a:r>
            <a:r>
              <a:rPr lang="en-US" sz="1800" dirty="0" smtClean="0"/>
              <a:t>, white space, </a:t>
            </a:r>
            <a:r>
              <a:rPr lang="en-US" sz="1800" dirty="0" err="1" smtClean="0"/>
              <a:t>keserasian</a:t>
            </a:r>
            <a:r>
              <a:rPr lang="en-US" sz="1800" dirty="0" smtClean="0"/>
              <a:t> </a:t>
            </a:r>
            <a:r>
              <a:rPr lang="en-US" sz="1800" dirty="0" err="1" smtClean="0"/>
              <a:t>dankeharmonisan</a:t>
            </a:r>
            <a:r>
              <a:rPr lang="en-US" sz="1800" dirty="0" smtClean="0"/>
              <a:t> </a:t>
            </a:r>
            <a:r>
              <a:rPr lang="en-US" sz="1800" dirty="0" err="1" smtClean="0"/>
              <a:t>bentuk</a:t>
            </a:r>
            <a:r>
              <a:rPr lang="en-US" sz="1800" dirty="0" smtClean="0"/>
              <a:t> </a:t>
            </a:r>
            <a:r>
              <a:rPr lang="en-US" sz="1800" dirty="0" err="1" smtClean="0"/>
              <a:t>makanan</a:t>
            </a:r>
            <a:r>
              <a:rPr lang="en-US" sz="1800" dirty="0"/>
              <a:t>.</a:t>
            </a:r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DESAIN FOOD PLATING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1900" dirty="0" smtClean="0"/>
              <a:t>1. </a:t>
            </a:r>
            <a:r>
              <a:rPr lang="en-US" sz="1900" dirty="0" err="1" smtClean="0"/>
              <a:t>Desain</a:t>
            </a:r>
            <a:r>
              <a:rPr lang="en-US" sz="1900" dirty="0" smtClean="0"/>
              <a:t> </a:t>
            </a:r>
            <a:r>
              <a:rPr lang="en-US" sz="1900" dirty="0" err="1" smtClean="0"/>
              <a:t>adalah</a:t>
            </a:r>
            <a:r>
              <a:rPr lang="en-US" sz="1900" dirty="0" smtClean="0"/>
              <a:t> </a:t>
            </a:r>
            <a:r>
              <a:rPr lang="en-US" sz="1900" dirty="0" err="1" smtClean="0"/>
              <a:t>suatu</a:t>
            </a:r>
            <a:r>
              <a:rPr lang="en-US" sz="1900" dirty="0" smtClean="0"/>
              <a:t> </a:t>
            </a:r>
            <a:r>
              <a:rPr lang="en-US" sz="1900" dirty="0" err="1" smtClean="0"/>
              <a:t>gambaran</a:t>
            </a:r>
            <a:r>
              <a:rPr lang="en-US" sz="1900" dirty="0" smtClean="0"/>
              <a:t> yang </a:t>
            </a:r>
            <a:r>
              <a:rPr lang="en-US" sz="1900" dirty="0" err="1" smtClean="0"/>
              <a:t>dibuat</a:t>
            </a:r>
            <a:r>
              <a:rPr lang="en-US" sz="1900" dirty="0" smtClean="0"/>
              <a:t> </a:t>
            </a:r>
            <a:r>
              <a:rPr lang="en-US" sz="1900" dirty="0" err="1" smtClean="0"/>
              <a:t>guna</a:t>
            </a:r>
            <a:r>
              <a:rPr lang="en-US" sz="1900" dirty="0" smtClean="0"/>
              <a:t> </a:t>
            </a:r>
            <a:r>
              <a:rPr lang="en-US" sz="1900" dirty="0" err="1" smtClean="0"/>
              <a:t>mempermudah</a:t>
            </a:r>
            <a:r>
              <a:rPr lang="en-US" sz="1900" dirty="0" smtClean="0"/>
              <a:t> </a:t>
            </a:r>
            <a:r>
              <a:rPr lang="en-US" sz="1900" dirty="0" err="1" smtClean="0"/>
              <a:t>presentasi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biasanya</a:t>
            </a:r>
            <a:r>
              <a:rPr lang="en-US" sz="1900" dirty="0" smtClean="0"/>
              <a:t> </a:t>
            </a:r>
            <a:r>
              <a:rPr lang="en-US" sz="1900" dirty="0" err="1" smtClean="0"/>
              <a:t>dilakukan</a:t>
            </a:r>
            <a:r>
              <a:rPr lang="en-US" sz="1900" dirty="0" smtClean="0"/>
              <a:t> </a:t>
            </a:r>
            <a:r>
              <a:rPr lang="en-US" sz="1900" dirty="0" err="1" smtClean="0"/>
              <a:t>sebelum</a:t>
            </a:r>
            <a:r>
              <a:rPr lang="en-US" sz="1900" dirty="0" smtClean="0"/>
              <a:t> </a:t>
            </a:r>
            <a:r>
              <a:rPr lang="en-US" sz="1900" dirty="0" err="1" smtClean="0"/>
              <a:t>membuat</a:t>
            </a:r>
            <a:r>
              <a:rPr lang="en-US" sz="1900" dirty="0" smtClean="0"/>
              <a:t> </a:t>
            </a:r>
            <a:r>
              <a:rPr lang="en-US" sz="1900" dirty="0" err="1" smtClean="0"/>
              <a:t>perencanaan</a:t>
            </a:r>
            <a:r>
              <a:rPr lang="en-US" sz="1900" dirty="0" smtClean="0"/>
              <a:t> plating </a:t>
            </a:r>
            <a:r>
              <a:rPr lang="en-US" sz="1900" dirty="0" err="1" smtClean="0"/>
              <a:t>dengan</a:t>
            </a:r>
            <a:r>
              <a:rPr lang="en-US" sz="1900" dirty="0" smtClean="0"/>
              <a:t> </a:t>
            </a:r>
            <a:r>
              <a:rPr lang="en-US" sz="1900" dirty="0" err="1" smtClean="0"/>
              <a:t>memikirkan</a:t>
            </a:r>
            <a:r>
              <a:rPr lang="en-US" sz="1900" dirty="0" smtClean="0"/>
              <a:t> </a:t>
            </a:r>
            <a:r>
              <a:rPr lang="en-US" sz="1900" dirty="0" err="1" smtClean="0"/>
              <a:t>semua</a:t>
            </a:r>
            <a:r>
              <a:rPr lang="en-US" sz="1900" dirty="0" smtClean="0"/>
              <a:t> </a:t>
            </a:r>
            <a:r>
              <a:rPr lang="en-US" sz="1900" dirty="0" err="1" smtClean="0"/>
              <a:t>aspek</a:t>
            </a:r>
            <a:r>
              <a:rPr lang="en-US" sz="1900" dirty="0" smtClean="0"/>
              <a:t> yang </a:t>
            </a:r>
            <a:r>
              <a:rPr lang="en-US" sz="1900" dirty="0" err="1" smtClean="0"/>
              <a:t>akan</a:t>
            </a:r>
            <a:r>
              <a:rPr lang="en-US" sz="1900" dirty="0" smtClean="0"/>
              <a:t> </a:t>
            </a:r>
            <a:r>
              <a:rPr lang="en-US" sz="1900" dirty="0" err="1" smtClean="0"/>
              <a:t>digunakan</a:t>
            </a:r>
            <a:r>
              <a:rPr lang="en-US" sz="1900" dirty="0" smtClean="0"/>
              <a:t> </a:t>
            </a:r>
            <a:r>
              <a:rPr lang="en-US" sz="1900" dirty="0" err="1" smtClean="0"/>
              <a:t>di</a:t>
            </a:r>
            <a:r>
              <a:rPr lang="en-US" sz="1900" dirty="0" smtClean="0"/>
              <a:t> </a:t>
            </a:r>
            <a:r>
              <a:rPr lang="en-US" sz="1900" dirty="0" err="1" smtClean="0"/>
              <a:t>dalam</a:t>
            </a:r>
            <a:r>
              <a:rPr lang="en-US" sz="1900" dirty="0" smtClean="0"/>
              <a:t> </a:t>
            </a:r>
            <a:r>
              <a:rPr lang="en-US" sz="1900" dirty="0" err="1" smtClean="0"/>
              <a:t>presentasi</a:t>
            </a:r>
            <a:endParaRPr lang="en-US" sz="1900" dirty="0" smtClean="0"/>
          </a:p>
          <a:p>
            <a:r>
              <a:rPr lang="en-US" sz="1900" dirty="0" smtClean="0"/>
              <a:t>2. </a:t>
            </a:r>
            <a:r>
              <a:rPr lang="en-US" sz="1900" dirty="0" err="1" smtClean="0"/>
              <a:t>Pentingnya</a:t>
            </a:r>
            <a:r>
              <a:rPr lang="en-US" sz="1900" dirty="0" smtClean="0"/>
              <a:t> </a:t>
            </a:r>
            <a:r>
              <a:rPr lang="en-US" sz="1900" dirty="0" err="1" smtClean="0"/>
              <a:t>desain</a:t>
            </a:r>
            <a:r>
              <a:rPr lang="en-US" sz="1900" dirty="0" smtClean="0"/>
              <a:t> </a:t>
            </a:r>
            <a:r>
              <a:rPr lang="en-US" sz="1900" dirty="0" err="1" smtClean="0"/>
              <a:t>adalah</a:t>
            </a:r>
            <a:r>
              <a:rPr lang="en-US" sz="1900" dirty="0" smtClean="0"/>
              <a:t> </a:t>
            </a:r>
            <a:r>
              <a:rPr lang="en-US" sz="1900" dirty="0" err="1" smtClean="0"/>
              <a:t>selain</a:t>
            </a:r>
            <a:r>
              <a:rPr lang="en-US" sz="1900" dirty="0" smtClean="0"/>
              <a:t> </a:t>
            </a:r>
            <a:r>
              <a:rPr lang="en-US" sz="1900" dirty="0" err="1" smtClean="0"/>
              <a:t>mempermudah</a:t>
            </a:r>
            <a:r>
              <a:rPr lang="en-US" sz="1900" dirty="0" smtClean="0"/>
              <a:t> </a:t>
            </a:r>
            <a:r>
              <a:rPr lang="en-US" sz="1900" dirty="0" err="1" smtClean="0"/>
              <a:t>presentasi</a:t>
            </a:r>
            <a:r>
              <a:rPr lang="en-US" sz="1900" dirty="0" smtClean="0"/>
              <a:t> </a:t>
            </a:r>
            <a:r>
              <a:rPr lang="en-US" sz="1900" dirty="0" err="1" smtClean="0"/>
              <a:t>desain</a:t>
            </a:r>
            <a:r>
              <a:rPr lang="en-US" sz="1900" dirty="0" smtClean="0"/>
              <a:t> plating </a:t>
            </a:r>
            <a:r>
              <a:rPr lang="en-US" sz="1900" dirty="0" err="1" smtClean="0"/>
              <a:t>juga</a:t>
            </a:r>
            <a:r>
              <a:rPr lang="en-US" sz="1900" dirty="0" smtClean="0"/>
              <a:t> </a:t>
            </a:r>
            <a:r>
              <a:rPr lang="en-US" sz="1900" dirty="0" err="1" smtClean="0"/>
              <a:t>akan</a:t>
            </a:r>
            <a:r>
              <a:rPr lang="en-US" sz="1900" dirty="0" smtClean="0"/>
              <a:t> </a:t>
            </a:r>
            <a:r>
              <a:rPr lang="en-US" sz="1900" dirty="0" err="1" smtClean="0"/>
              <a:t>menjadikan</a:t>
            </a:r>
            <a:r>
              <a:rPr lang="en-US" sz="1900" dirty="0" smtClean="0"/>
              <a:t> </a:t>
            </a:r>
            <a:r>
              <a:rPr lang="en-US" sz="1900" dirty="0" err="1" smtClean="0"/>
              <a:t>acuan</a:t>
            </a:r>
            <a:r>
              <a:rPr lang="en-US" sz="1900" dirty="0" smtClean="0"/>
              <a:t> </a:t>
            </a:r>
            <a:r>
              <a:rPr lang="en-US" sz="1900" dirty="0" err="1" smtClean="0"/>
              <a:t>untuk</a:t>
            </a:r>
            <a:r>
              <a:rPr lang="en-US" sz="1900" dirty="0" smtClean="0"/>
              <a:t> </a:t>
            </a:r>
            <a:r>
              <a:rPr lang="en-US" sz="1900" dirty="0" err="1" smtClean="0"/>
              <a:t>menstandarisasi</a:t>
            </a:r>
            <a:r>
              <a:rPr lang="en-US" sz="1900" dirty="0" smtClean="0"/>
              <a:t> </a:t>
            </a:r>
            <a:r>
              <a:rPr lang="en-US" sz="1900" dirty="0" err="1" smtClean="0"/>
              <a:t>suatu</a:t>
            </a:r>
            <a:r>
              <a:rPr lang="en-US" sz="1900" dirty="0" smtClean="0"/>
              <a:t> </a:t>
            </a:r>
            <a:r>
              <a:rPr lang="en-US" sz="1900" dirty="0" err="1" smtClean="0"/>
              <a:t>penampilan</a:t>
            </a:r>
            <a:r>
              <a:rPr lang="en-US" sz="1900" dirty="0" smtClean="0"/>
              <a:t> </a:t>
            </a:r>
            <a:r>
              <a:rPr lang="en-US" sz="1900" dirty="0" err="1" smtClean="0"/>
              <a:t>makanan</a:t>
            </a:r>
            <a:r>
              <a:rPr lang="en-US" sz="1900" dirty="0" smtClean="0"/>
              <a:t> </a:t>
            </a:r>
            <a:r>
              <a:rPr lang="en-US" sz="1900" dirty="0" err="1" smtClean="0"/>
              <a:t>tersebut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3. The right garnish to the thigh dish </a:t>
            </a:r>
            <a:r>
              <a:rPr lang="en-US" sz="1900" dirty="0" err="1" smtClean="0"/>
              <a:t>adalah</a:t>
            </a:r>
            <a:r>
              <a:rPr lang="en-US" sz="1900" dirty="0" smtClean="0"/>
              <a:t> garnish yang </a:t>
            </a:r>
            <a:r>
              <a:rPr lang="en-US" sz="1900" dirty="0" err="1" smtClean="0"/>
              <a:t>digunakan</a:t>
            </a:r>
            <a:r>
              <a:rPr lang="en-US" sz="1900" dirty="0" smtClean="0"/>
              <a:t> </a:t>
            </a:r>
            <a:r>
              <a:rPr lang="en-US" sz="1900" dirty="0" err="1" smtClean="0"/>
              <a:t>harus</a:t>
            </a:r>
            <a:r>
              <a:rPr lang="en-US" sz="1900" dirty="0" smtClean="0"/>
              <a:t> </a:t>
            </a:r>
            <a:r>
              <a:rPr lang="en-US" sz="1900" dirty="0" err="1" smtClean="0"/>
              <a:t>sesuai</a:t>
            </a:r>
            <a:r>
              <a:rPr lang="en-US" sz="1900" dirty="0" smtClean="0"/>
              <a:t> </a:t>
            </a:r>
            <a:r>
              <a:rPr lang="en-US" sz="1900" dirty="0" err="1" smtClean="0"/>
              <a:t>dengan</a:t>
            </a:r>
            <a:r>
              <a:rPr lang="en-US" sz="1900" dirty="0" smtClean="0"/>
              <a:t> </a:t>
            </a:r>
            <a:r>
              <a:rPr lang="en-US" sz="1900" dirty="0" err="1" smtClean="0"/>
              <a:t>hidangan</a:t>
            </a:r>
            <a:r>
              <a:rPr lang="en-US" sz="1900" dirty="0" smtClean="0"/>
              <a:t> </a:t>
            </a:r>
            <a:r>
              <a:rPr lang="en-US" sz="1900" dirty="0" err="1" smtClean="0"/>
              <a:t>utamanya</a:t>
            </a:r>
            <a:r>
              <a:rPr lang="en-US" sz="19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295400"/>
            <a:ext cx="7086600" cy="68580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Karakter</a:t>
            </a:r>
            <a:r>
              <a:rPr lang="en-US" b="1" dirty="0"/>
              <a:t> food plating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Basic element</a:t>
            </a:r>
          </a:p>
          <a:p>
            <a:pPr lvl="0"/>
            <a:r>
              <a:rPr lang="en-US" dirty="0"/>
              <a:t>Factor Rasa</a:t>
            </a:r>
          </a:p>
          <a:p>
            <a:pPr lvl="0"/>
            <a:r>
              <a:rPr lang="en-US" dirty="0" err="1"/>
              <a:t>Penampilan</a:t>
            </a:r>
            <a:endParaRPr lang="en-US" dirty="0"/>
          </a:p>
          <a:p>
            <a:pPr lvl="0"/>
            <a:r>
              <a:rPr lang="en-US" dirty="0"/>
              <a:t>Contras</a:t>
            </a:r>
          </a:p>
          <a:p>
            <a:r>
              <a:rPr lang="en-US" dirty="0" err="1"/>
              <a:t>Komposisi</a:t>
            </a:r>
            <a:r>
              <a:rPr lang="en-US" dirty="0"/>
              <a:t> plating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Basic Element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Methode</a:t>
            </a:r>
            <a:endParaRPr lang="en-US" dirty="0"/>
          </a:p>
          <a:p>
            <a:pPr lvl="0"/>
            <a:r>
              <a:rPr lang="en-US" dirty="0"/>
              <a:t>Component</a:t>
            </a:r>
          </a:p>
          <a:p>
            <a:pPr lvl="0"/>
            <a:r>
              <a:rPr lang="en-US" dirty="0" err="1"/>
              <a:t>Flavour</a:t>
            </a:r>
            <a:endParaRPr lang="en-US" dirty="0"/>
          </a:p>
          <a:p>
            <a:pPr lvl="0"/>
            <a:r>
              <a:rPr lang="en-US" dirty="0"/>
              <a:t>Texture</a:t>
            </a:r>
          </a:p>
          <a:p>
            <a:pPr lvl="0"/>
            <a:r>
              <a:rPr lang="en-US" dirty="0"/>
              <a:t>Principles of Menu</a:t>
            </a:r>
          </a:p>
          <a:p>
            <a:r>
              <a:rPr lang="en-US" dirty="0"/>
              <a:t>Item </a:t>
            </a:r>
            <a:r>
              <a:rPr lang="en-US" dirty="0" err="1"/>
              <a:t>anunciation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Element </a:t>
            </a:r>
            <a:r>
              <a:rPr lang="en-US" b="1" dirty="0"/>
              <a:t>Plating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Balance</a:t>
            </a:r>
          </a:p>
          <a:p>
            <a:r>
              <a:rPr lang="en-US" dirty="0" smtClean="0"/>
              <a:t> Unity</a:t>
            </a:r>
          </a:p>
          <a:p>
            <a:r>
              <a:rPr lang="en-US" dirty="0" smtClean="0"/>
              <a:t>Framework</a:t>
            </a:r>
          </a:p>
          <a:p>
            <a:r>
              <a:rPr lang="en-US" dirty="0" smtClean="0"/>
              <a:t>Simplicity</a:t>
            </a:r>
          </a:p>
          <a:p>
            <a:r>
              <a:rPr lang="en-US" dirty="0" smtClean="0"/>
              <a:t>Proportion</a:t>
            </a:r>
          </a:p>
          <a:p>
            <a:r>
              <a:rPr lang="en-US" dirty="0" smtClean="0"/>
              <a:t>Key Ingredient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14400"/>
            <a:ext cx="7391400" cy="5211763"/>
          </a:xfrm>
        </p:spPr>
        <p:txBody>
          <a:bodyPr/>
          <a:lstStyle/>
          <a:p>
            <a:pPr lvl="0"/>
            <a:r>
              <a:rPr lang="en-US" dirty="0"/>
              <a:t>Focal </a:t>
            </a:r>
            <a:r>
              <a:rPr lang="en-US" dirty="0" smtClean="0"/>
              <a:t>Point</a:t>
            </a:r>
            <a:endParaRPr lang="en-US" dirty="0"/>
          </a:p>
          <a:p>
            <a:r>
              <a:rPr lang="en-US" dirty="0" err="1"/>
              <a:t>Componen</a:t>
            </a:r>
            <a:r>
              <a:rPr lang="en-US" dirty="0"/>
              <a:t> </a:t>
            </a:r>
            <a:r>
              <a:rPr lang="en-US" dirty="0" err="1"/>
              <a:t>pencapain</a:t>
            </a:r>
            <a:r>
              <a:rPr lang="en-US" dirty="0"/>
              <a:t> </a:t>
            </a:r>
            <a:r>
              <a:rPr lang="en-US" dirty="0" smtClean="0"/>
              <a:t>focal point</a:t>
            </a:r>
          </a:p>
          <a:p>
            <a:r>
              <a:rPr lang="en-US" dirty="0" err="1" smtClean="0"/>
              <a:t>Mengapa</a:t>
            </a:r>
            <a:r>
              <a:rPr lang="en-US" dirty="0" smtClean="0"/>
              <a:t> Focal point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presentasi</a:t>
            </a:r>
            <a:r>
              <a:rPr lang="en-US" dirty="0" smtClean="0"/>
              <a:t> </a:t>
            </a:r>
            <a:r>
              <a:rPr lang="en-US" dirty="0" err="1" smtClean="0"/>
              <a:t>dikarenakan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presentasi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fokusnya</a:t>
            </a:r>
            <a:r>
              <a:rPr lang="en-US" dirty="0" smtClean="0"/>
              <a:t> </a:t>
            </a:r>
            <a:r>
              <a:rPr lang="en-US" dirty="0" err="1" smtClean="0"/>
              <a:t>semisal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main dish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side dish.</a:t>
            </a:r>
          </a:p>
          <a:p>
            <a:r>
              <a:rPr lang="en-US" dirty="0" smtClean="0"/>
              <a:t>Dan </a:t>
            </a:r>
            <a:r>
              <a:rPr lang="en-US" dirty="0" err="1" smtClean="0"/>
              <a:t>adapun</a:t>
            </a:r>
            <a:r>
              <a:rPr lang="en-US" dirty="0" smtClean="0"/>
              <a:t> </a:t>
            </a:r>
            <a:r>
              <a:rPr lang="en-US" dirty="0" err="1" smtClean="0"/>
              <a:t>componen</a:t>
            </a:r>
            <a:r>
              <a:rPr lang="en-US" dirty="0" smtClean="0"/>
              <a:t> </a:t>
            </a:r>
            <a:r>
              <a:rPr lang="en-US" dirty="0" err="1" smtClean="0"/>
              <a:t>pencapain</a:t>
            </a:r>
            <a:r>
              <a:rPr lang="en-US" dirty="0" smtClean="0"/>
              <a:t> focal point </a:t>
            </a:r>
            <a:r>
              <a:rPr lang="en-US" dirty="0" err="1" smtClean="0"/>
              <a:t>adalah</a:t>
            </a:r>
            <a:r>
              <a:rPr lang="en-US" dirty="0" smtClean="0"/>
              <a:t> rasa yang balance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Creativity </a:t>
            </a:r>
            <a:r>
              <a:rPr lang="en-US" b="1" dirty="0" err="1"/>
              <a:t>dan</a:t>
            </a:r>
            <a:r>
              <a:rPr lang="en-US" b="1" dirty="0"/>
              <a:t> Visual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err="1"/>
              <a:t>Mengasah</a:t>
            </a:r>
            <a:r>
              <a:rPr lang="en-US" dirty="0"/>
              <a:t> </a:t>
            </a:r>
            <a:r>
              <a:rPr lang="en-US" dirty="0" err="1"/>
              <a:t>ide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kreatifitas</a:t>
            </a:r>
            <a:r>
              <a:rPr lang="en-US" dirty="0"/>
              <a:t> plating</a:t>
            </a:r>
          </a:p>
          <a:p>
            <a:pPr lvl="0"/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kamera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baik</a:t>
            </a:r>
            <a:endParaRPr lang="en-US" dirty="0"/>
          </a:p>
          <a:p>
            <a:pPr lvl="0"/>
            <a:r>
              <a:rPr lang="en-US" dirty="0" err="1"/>
              <a:t>Sudut</a:t>
            </a:r>
            <a:r>
              <a:rPr lang="en-US" dirty="0"/>
              <a:t> </a:t>
            </a:r>
            <a:r>
              <a:rPr lang="en-US" dirty="0" err="1"/>
              <a:t>pengambialn</a:t>
            </a:r>
            <a:endParaRPr lang="en-US" dirty="0"/>
          </a:p>
          <a:p>
            <a:pPr lvl="0"/>
            <a:r>
              <a:rPr lang="en-US" dirty="0" err="1"/>
              <a:t>Cahaya</a:t>
            </a:r>
            <a:r>
              <a:rPr lang="en-US" dirty="0"/>
              <a:t> </a:t>
            </a:r>
            <a:r>
              <a:rPr lang="en-US" dirty="0" err="1"/>
              <a:t>pengambilanb</a:t>
            </a:r>
            <a:r>
              <a:rPr lang="en-US" dirty="0"/>
              <a:t> </a:t>
            </a:r>
            <a:r>
              <a:rPr lang="en-US" dirty="0" err="1"/>
              <a:t>gambar</a:t>
            </a:r>
            <a:endParaRPr lang="en-US" dirty="0"/>
          </a:p>
          <a:p>
            <a:pPr lvl="0"/>
            <a:r>
              <a:rPr lang="en-US" dirty="0" err="1"/>
              <a:t>Thema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Editing</a:t>
            </a:r>
          </a:p>
          <a:p>
            <a:r>
              <a:rPr lang="en-US"/>
              <a:t>Finishing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TF00001196</Template>
  <TotalTime>64</TotalTime>
  <Words>420</Words>
  <Application>Microsoft Office PowerPoint</Application>
  <PresentationFormat>On-screen Show (4:3)</PresentationFormat>
  <Paragraphs>52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PENYAJIAN DAN DESAIN MAKANAN</vt:lpstr>
      <vt:lpstr>PENGERTIAN MENU</vt:lpstr>
      <vt:lpstr>FOOD PLATING</vt:lpstr>
      <vt:lpstr>DESAIN FOOD PLATING</vt:lpstr>
      <vt:lpstr>Karakter food plating</vt:lpstr>
      <vt:lpstr>Basic Element</vt:lpstr>
      <vt:lpstr>Element Plating</vt:lpstr>
      <vt:lpstr>Slide 8</vt:lpstr>
      <vt:lpstr>Creativity dan Visual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PENYAJIAN DAN DESAIN MAKANAN</dc:title>
  <dc:creator>SONY</dc:creator>
  <cp:lastModifiedBy>OFFICER</cp:lastModifiedBy>
  <cp:revision>7</cp:revision>
  <dcterms:created xsi:type="dcterms:W3CDTF">2020-05-17T14:01:15Z</dcterms:created>
  <dcterms:modified xsi:type="dcterms:W3CDTF">2020-05-17T15:35:54Z</dcterms:modified>
</cp:coreProperties>
</file>