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19" r:id="rId2"/>
  </p:sldMasterIdLst>
  <p:notesMasterIdLst>
    <p:notesMasterId r:id="rId31"/>
  </p:notesMasterIdLst>
  <p:sldIdLst>
    <p:sldId id="292" r:id="rId3"/>
    <p:sldId id="259" r:id="rId4"/>
    <p:sldId id="260" r:id="rId5"/>
    <p:sldId id="261" r:id="rId6"/>
    <p:sldId id="294" r:id="rId7"/>
    <p:sldId id="293" r:id="rId8"/>
    <p:sldId id="271" r:id="rId9"/>
    <p:sldId id="272" r:id="rId10"/>
    <p:sldId id="273" r:id="rId11"/>
    <p:sldId id="296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</p:sldIdLst>
  <p:sldSz cx="10693400" cy="7556500"/>
  <p:notesSz cx="10693400" cy="75565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1326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633913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6057900" y="0"/>
            <a:ext cx="4632325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315185-D1F0-415F-B857-4411FBEC9570}" type="datetimeFigureOut">
              <a:rPr lang="id-ID" smtClean="0"/>
              <a:t>15/05/2020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541713" y="944563"/>
            <a:ext cx="3609975" cy="2551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69975" y="3636963"/>
            <a:ext cx="8553450" cy="29749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7177088"/>
            <a:ext cx="4633913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057900" y="7177088"/>
            <a:ext cx="4632325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B33F24-F6E6-4729-8322-50D64D121EF1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22038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D783936-3E11-4F5C-8657-B18826F372C1}" type="slidenum">
              <a:rPr lang="en-US" altLang="id-ID">
                <a:solidFill>
                  <a:srgbClr val="000000"/>
                </a:solidFill>
              </a:rPr>
              <a:pPr/>
              <a:t>5</a:t>
            </a:fld>
            <a:endParaRPr lang="en-US" altLang="id-ID">
              <a:solidFill>
                <a:srgbClr val="000000"/>
              </a:solidFill>
            </a:endParaRPr>
          </a:p>
        </p:txBody>
      </p:sp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id-ID" altLang="id-ID"/>
          </a:p>
        </p:txBody>
      </p:sp>
    </p:spTree>
    <p:extLst>
      <p:ext uri="{BB962C8B-B14F-4D97-AF65-F5344CB8AC3E}">
        <p14:creationId xmlns:p14="http://schemas.microsoft.com/office/powerpoint/2010/main" val="3478286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1548" y="2770719"/>
            <a:ext cx="7718861" cy="2493249"/>
          </a:xfrm>
        </p:spPr>
        <p:txBody>
          <a:bodyPr anchor="b">
            <a:normAutofit/>
          </a:bodyPr>
          <a:lstStyle>
            <a:lvl1pPr>
              <a:defRPr sz="59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71548" y="5263966"/>
            <a:ext cx="7718861" cy="1240997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5037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75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13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51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8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27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65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30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Freeform 8"/>
          <p:cNvSpPr/>
          <p:nvPr/>
        </p:nvSpPr>
        <p:spPr bwMode="auto">
          <a:xfrm>
            <a:off x="-37093" y="4761276"/>
            <a:ext cx="1631928" cy="861407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95066" y="4990884"/>
            <a:ext cx="684099" cy="402314"/>
          </a:xfrm>
        </p:spPr>
        <p:txBody>
          <a:bodyPr/>
          <a:lstStyle/>
          <a:p>
            <a:pPr marL="113664">
              <a:lnSpc>
                <a:spcPts val="1510"/>
              </a:lnSpc>
            </a:pPr>
            <a:fld id="{81D60167-4931-47E6-BA6A-407CBD079E47}" type="slidenum">
              <a:rPr lang="id-ID" smtClean="0"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4661573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1547" y="671689"/>
            <a:ext cx="7708960" cy="3434516"/>
          </a:xfrm>
        </p:spPr>
        <p:txBody>
          <a:bodyPr anchor="ctr">
            <a:normAutofit/>
          </a:bodyPr>
          <a:lstStyle>
            <a:lvl1pPr algn="l">
              <a:defRPr sz="5289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71547" y="4797513"/>
            <a:ext cx="7708960" cy="1714332"/>
          </a:xfrm>
        </p:spPr>
        <p:txBody>
          <a:bodyPr anchor="ctr">
            <a:normAutofit/>
          </a:bodyPr>
          <a:lstStyle>
            <a:lvl1pPr marL="0" indent="0" algn="l">
              <a:buNone/>
              <a:defRPr sz="1983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503789" indent="0">
              <a:buNone/>
              <a:defRPr sz="1983">
                <a:solidFill>
                  <a:schemeClr val="tx1">
                    <a:tint val="75000"/>
                  </a:schemeClr>
                </a:solidFill>
              </a:defRPr>
            </a:lvl2pPr>
            <a:lvl3pPr marL="1007577" indent="0">
              <a:buNone/>
              <a:defRPr sz="1763">
                <a:solidFill>
                  <a:schemeClr val="tx1">
                    <a:tint val="75000"/>
                  </a:schemeClr>
                </a:solidFill>
              </a:defRPr>
            </a:lvl3pPr>
            <a:lvl4pPr marL="1511366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4pPr>
            <a:lvl5pPr marL="2015155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5pPr>
            <a:lvl6pPr marL="2518943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6pPr>
            <a:lvl7pPr marL="3022732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7pPr>
            <a:lvl8pPr marL="3526521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8pPr>
            <a:lvl9pPr marL="4030309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68" y="3489044"/>
            <a:ext cx="1588522" cy="559746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97853" y="3574562"/>
            <a:ext cx="684099" cy="402314"/>
          </a:xfrm>
        </p:spPr>
        <p:txBody>
          <a:bodyPr/>
          <a:lstStyle/>
          <a:p>
            <a:pPr marL="113664">
              <a:lnSpc>
                <a:spcPts val="1510"/>
              </a:lnSpc>
            </a:pPr>
            <a:fld id="{81D60167-4931-47E6-BA6A-407CBD079E47}" type="slidenum">
              <a:rPr lang="id-ID" smtClean="0"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861550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8889" y="671689"/>
            <a:ext cx="7144823" cy="3190522"/>
          </a:xfrm>
        </p:spPr>
        <p:txBody>
          <a:bodyPr anchor="ctr">
            <a:normAutofit/>
          </a:bodyPr>
          <a:lstStyle>
            <a:lvl1pPr algn="l">
              <a:defRPr sz="5289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825345" y="3862211"/>
            <a:ext cx="6611908" cy="419806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763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503789" indent="0">
              <a:buFontTx/>
              <a:buNone/>
              <a:defRPr/>
            </a:lvl2pPr>
            <a:lvl3pPr marL="1007577" indent="0">
              <a:buFontTx/>
              <a:buNone/>
              <a:defRPr/>
            </a:lvl3pPr>
            <a:lvl4pPr marL="1511366" indent="0">
              <a:buFontTx/>
              <a:buNone/>
              <a:defRPr/>
            </a:lvl4pPr>
            <a:lvl5pPr marL="2015155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71547" y="4797513"/>
            <a:ext cx="7708960" cy="1714332"/>
          </a:xfrm>
        </p:spPr>
        <p:txBody>
          <a:bodyPr anchor="ctr">
            <a:normAutofit/>
          </a:bodyPr>
          <a:lstStyle>
            <a:lvl1pPr marL="0" indent="0" algn="l">
              <a:buNone/>
              <a:defRPr sz="1983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503789" indent="0">
              <a:buNone/>
              <a:defRPr sz="1983">
                <a:solidFill>
                  <a:schemeClr val="tx1">
                    <a:tint val="75000"/>
                  </a:schemeClr>
                </a:solidFill>
              </a:defRPr>
            </a:lvl2pPr>
            <a:lvl3pPr marL="1007577" indent="0">
              <a:buNone/>
              <a:defRPr sz="1763">
                <a:solidFill>
                  <a:schemeClr val="tx1">
                    <a:tint val="75000"/>
                  </a:schemeClr>
                </a:solidFill>
              </a:defRPr>
            </a:lvl3pPr>
            <a:lvl4pPr marL="1511366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4pPr>
            <a:lvl5pPr marL="2015155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5pPr>
            <a:lvl6pPr marL="2518943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6pPr>
            <a:lvl7pPr marL="3022732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7pPr>
            <a:lvl8pPr marL="3526521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8pPr>
            <a:lvl9pPr marL="4030309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68" y="3489044"/>
            <a:ext cx="1588522" cy="559746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97853" y="3574562"/>
            <a:ext cx="684099" cy="402314"/>
          </a:xfrm>
        </p:spPr>
        <p:txBody>
          <a:bodyPr/>
          <a:lstStyle/>
          <a:p>
            <a:pPr marL="113664">
              <a:lnSpc>
                <a:spcPts val="1510"/>
              </a:lnSpc>
            </a:pPr>
            <a:fld id="{81D60167-4931-47E6-BA6A-407CBD079E47}" type="slidenum">
              <a:rPr lang="id-ID" smtClean="0"/>
              <a:t>‹#›</a:t>
            </a:fld>
            <a:endParaRPr lang="id-ID" dirty="0"/>
          </a:p>
        </p:txBody>
      </p:sp>
      <p:sp>
        <p:nvSpPr>
          <p:cNvPr id="14" name="TextBox 13"/>
          <p:cNvSpPr txBox="1"/>
          <p:nvPr/>
        </p:nvSpPr>
        <p:spPr>
          <a:xfrm>
            <a:off x="2114726" y="714005"/>
            <a:ext cx="534809" cy="644337"/>
          </a:xfrm>
          <a:prstGeom prst="rect">
            <a:avLst/>
          </a:prstGeom>
        </p:spPr>
        <p:txBody>
          <a:bodyPr vert="horz" lIns="100753" tIns="50377" rIns="100753" bIns="50377" rtlCol="0" anchor="ctr">
            <a:noAutofit/>
          </a:bodyPr>
          <a:lstStyle/>
          <a:p>
            <a:pPr lvl="0"/>
            <a:r>
              <a:rPr lang="en-US" sz="8815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553816" y="3201217"/>
            <a:ext cx="534809" cy="644337"/>
          </a:xfrm>
          <a:prstGeom prst="rect">
            <a:avLst/>
          </a:prstGeom>
        </p:spPr>
        <p:txBody>
          <a:bodyPr vert="horz" lIns="100753" tIns="50377" rIns="100753" bIns="50377" rtlCol="0" anchor="ctr">
            <a:noAutofit/>
          </a:bodyPr>
          <a:lstStyle/>
          <a:p>
            <a:pPr lvl="0"/>
            <a:r>
              <a:rPr lang="en-US" sz="8815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692050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1547" y="2686757"/>
            <a:ext cx="7708960" cy="3002376"/>
          </a:xfrm>
        </p:spPr>
        <p:txBody>
          <a:bodyPr anchor="b">
            <a:normAutofit/>
          </a:bodyPr>
          <a:lstStyle>
            <a:lvl1pPr algn="l">
              <a:defRPr sz="5289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71547" y="5709356"/>
            <a:ext cx="7708960" cy="803935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68" y="5410820"/>
            <a:ext cx="1588522" cy="559746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97853" y="5490625"/>
            <a:ext cx="684099" cy="402314"/>
          </a:xfrm>
        </p:spPr>
        <p:txBody>
          <a:bodyPr/>
          <a:lstStyle/>
          <a:p>
            <a:pPr marL="113664">
              <a:lnSpc>
                <a:spcPts val="1510"/>
              </a:lnSpc>
            </a:pPr>
            <a:fld id="{81D60167-4931-47E6-BA6A-407CBD079E47}" type="slidenum">
              <a:rPr lang="id-ID" smtClean="0"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7789498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558889" y="671689"/>
            <a:ext cx="7144823" cy="3190522"/>
          </a:xfrm>
        </p:spPr>
        <p:txBody>
          <a:bodyPr anchor="ctr">
            <a:normAutofit/>
          </a:bodyPr>
          <a:lstStyle>
            <a:lvl1pPr algn="l">
              <a:defRPr sz="5289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271546" y="4785783"/>
            <a:ext cx="7821586" cy="923572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645">
                <a:solidFill>
                  <a:schemeClr val="accent1"/>
                </a:solidFill>
              </a:defRPr>
            </a:lvl1pPr>
            <a:lvl2pPr marL="503789" indent="0">
              <a:buFontTx/>
              <a:buNone/>
              <a:defRPr/>
            </a:lvl2pPr>
            <a:lvl3pPr marL="1007577" indent="0">
              <a:buFontTx/>
              <a:buNone/>
              <a:defRPr/>
            </a:lvl3pPr>
            <a:lvl4pPr marL="1511366" indent="0">
              <a:buFontTx/>
              <a:buNone/>
              <a:defRPr/>
            </a:lvl4pPr>
            <a:lvl5pPr marL="2015155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71546" y="5709356"/>
            <a:ext cx="7821586" cy="803935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68" y="5410820"/>
            <a:ext cx="1588522" cy="559746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97853" y="5490625"/>
            <a:ext cx="684099" cy="402314"/>
          </a:xfrm>
        </p:spPr>
        <p:txBody>
          <a:bodyPr/>
          <a:lstStyle/>
          <a:p>
            <a:pPr marL="113664">
              <a:lnSpc>
                <a:spcPts val="1510"/>
              </a:lnSpc>
            </a:pPr>
            <a:fld id="{81D60167-4931-47E6-BA6A-407CBD079E47}" type="slidenum">
              <a:rPr lang="id-ID" smtClean="0"/>
              <a:t>‹#›</a:t>
            </a:fld>
            <a:endParaRPr lang="id-ID" dirty="0"/>
          </a:p>
        </p:txBody>
      </p:sp>
      <p:sp>
        <p:nvSpPr>
          <p:cNvPr id="11" name="TextBox 10"/>
          <p:cNvSpPr txBox="1"/>
          <p:nvPr/>
        </p:nvSpPr>
        <p:spPr>
          <a:xfrm>
            <a:off x="2114726" y="714005"/>
            <a:ext cx="534809" cy="644337"/>
          </a:xfrm>
          <a:prstGeom prst="rect">
            <a:avLst/>
          </a:prstGeom>
        </p:spPr>
        <p:txBody>
          <a:bodyPr vert="horz" lIns="100753" tIns="50377" rIns="100753" bIns="50377" rtlCol="0" anchor="ctr">
            <a:noAutofit/>
          </a:bodyPr>
          <a:lstStyle/>
          <a:p>
            <a:pPr lvl="0"/>
            <a:r>
              <a:rPr lang="en-US" sz="8815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553816" y="3201217"/>
            <a:ext cx="534809" cy="644337"/>
          </a:xfrm>
          <a:prstGeom prst="rect">
            <a:avLst/>
          </a:prstGeom>
        </p:spPr>
        <p:txBody>
          <a:bodyPr vert="horz" lIns="100753" tIns="50377" rIns="100753" bIns="50377" rtlCol="0" anchor="ctr">
            <a:noAutofit/>
          </a:bodyPr>
          <a:lstStyle/>
          <a:p>
            <a:pPr lvl="0"/>
            <a:r>
              <a:rPr lang="en-US" sz="8815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37053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1548" y="691310"/>
            <a:ext cx="7708959" cy="3173355"/>
          </a:xfrm>
        </p:spPr>
        <p:txBody>
          <a:bodyPr anchor="ctr">
            <a:normAutofit/>
          </a:bodyPr>
          <a:lstStyle>
            <a:lvl1pPr algn="l">
              <a:defRPr sz="5289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271547" y="4785783"/>
            <a:ext cx="7708960" cy="923572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645">
                <a:solidFill>
                  <a:schemeClr val="accent1"/>
                </a:solidFill>
              </a:defRPr>
            </a:lvl1pPr>
            <a:lvl2pPr marL="503789" indent="0">
              <a:buFontTx/>
              <a:buNone/>
              <a:defRPr/>
            </a:lvl2pPr>
            <a:lvl3pPr marL="1007577" indent="0">
              <a:buFontTx/>
              <a:buNone/>
              <a:defRPr/>
            </a:lvl3pPr>
            <a:lvl4pPr marL="1511366" indent="0">
              <a:buFontTx/>
              <a:buNone/>
              <a:defRPr/>
            </a:lvl4pPr>
            <a:lvl5pPr marL="2015155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71547" y="5709356"/>
            <a:ext cx="7708960" cy="803935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68" y="5410820"/>
            <a:ext cx="1588522" cy="559746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97853" y="5490625"/>
            <a:ext cx="684099" cy="402314"/>
          </a:xfrm>
        </p:spPr>
        <p:txBody>
          <a:bodyPr/>
          <a:lstStyle/>
          <a:p>
            <a:pPr marL="113664">
              <a:lnSpc>
                <a:spcPts val="1510"/>
              </a:lnSpc>
            </a:pPr>
            <a:fld id="{81D60167-4931-47E6-BA6A-407CBD079E47}" type="slidenum">
              <a:rPr lang="id-ID" smtClean="0"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2571689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68" y="783631"/>
            <a:ext cx="1588522" cy="559746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13664">
              <a:lnSpc>
                <a:spcPts val="1510"/>
              </a:lnSpc>
            </a:pPr>
            <a:fld id="{81D60167-4931-47E6-BA6A-407CBD079E47}" type="slidenum">
              <a:rPr lang="id-ID" smtClean="0"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0161922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44065" y="691309"/>
            <a:ext cx="1936754" cy="5821984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71548" y="691309"/>
            <a:ext cx="5515507" cy="582198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68" y="783631"/>
            <a:ext cx="1588522" cy="559746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13664">
              <a:lnSpc>
                <a:spcPts val="1510"/>
              </a:lnSpc>
            </a:pPr>
            <a:fld id="{81D60167-4931-47E6-BA6A-407CBD079E47}" type="slidenum">
              <a:rPr lang="id-ID" smtClean="0"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1056338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2"/>
          <p:cNvGrpSpPr>
            <a:grpSpLocks/>
          </p:cNvGrpSpPr>
          <p:nvPr/>
        </p:nvGrpSpPr>
        <p:grpSpPr bwMode="auto">
          <a:xfrm>
            <a:off x="1" y="0"/>
            <a:ext cx="2394876" cy="7556500"/>
            <a:chOff x="0" y="0"/>
            <a:chExt cx="1290" cy="4320"/>
          </a:xfrm>
        </p:grpSpPr>
        <p:sp>
          <p:nvSpPr>
            <p:cNvPr id="29699" name="Rectangle 3"/>
            <p:cNvSpPr>
              <a:spLocks noChangeArrowheads="1"/>
            </p:cNvSpPr>
            <p:nvPr/>
          </p:nvSpPr>
          <p:spPr bwMode="ltGray">
            <a:xfrm>
              <a:off x="1050" y="0"/>
              <a:ext cx="240" cy="43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id-ID" sz="1983">
                <a:solidFill>
                  <a:srgbClr val="FFFFCC"/>
                </a:solidFill>
              </a:endParaRPr>
            </a:p>
          </p:txBody>
        </p:sp>
        <p:pic>
          <p:nvPicPr>
            <p:cNvPr id="29700" name="Picture 4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ltGray">
            <a:xfrm>
              <a:off x="0" y="0"/>
              <a:ext cx="1048" cy="4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9701" name="Rectangle 5"/>
          <p:cNvSpPr>
            <a:spLocks noGrp="1" noChangeArrowheads="1"/>
          </p:cNvSpPr>
          <p:nvPr>
            <p:ph type="ctrTitle" sz="quarter"/>
          </p:nvPr>
        </p:nvSpPr>
        <p:spPr>
          <a:xfrm>
            <a:off x="1604010" y="2350911"/>
            <a:ext cx="9089390" cy="1259417"/>
          </a:xfrm>
        </p:spPr>
        <p:txBody>
          <a:bodyPr anchor="b"/>
          <a:lstStyle>
            <a:lvl1pPr>
              <a:defRPr/>
            </a:lvl1pPr>
          </a:lstStyle>
          <a:p>
            <a:pPr lvl="0"/>
            <a:r>
              <a:rPr lang="en-US" altLang="id-ID" noProof="0"/>
              <a:t>Click to edit Master title style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406015" y="4282016"/>
            <a:ext cx="7485380" cy="1931106"/>
          </a:xfrm>
        </p:spPr>
        <p:txBody>
          <a:bodyPr/>
          <a:lstStyle>
            <a:lvl1pPr marL="0" indent="0" algn="ctr">
              <a:buFont typeface="Monotype Sorts" charset="2"/>
              <a:buNone/>
              <a:defRPr/>
            </a:lvl1pPr>
          </a:lstStyle>
          <a:p>
            <a:pPr lvl="0"/>
            <a:r>
              <a:rPr lang="en-US" altLang="id-ID" noProof="0"/>
              <a:t>Click to edit Master subtitle style</a:t>
            </a:r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id-ID">
              <a:solidFill>
                <a:srgbClr val="FF99CC"/>
              </a:solidFill>
            </a:endParaRPr>
          </a:p>
        </p:txBody>
      </p:sp>
      <p:sp>
        <p:nvSpPr>
          <p:cNvPr id="29704" name="Rectangle 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id-ID">
              <a:solidFill>
                <a:srgbClr val="FFFFCC"/>
              </a:solidFill>
            </a:endParaRPr>
          </a:p>
        </p:txBody>
      </p:sp>
      <p:sp>
        <p:nvSpPr>
          <p:cNvPr id="29705" name="Rectangle 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8E5333B-3B26-4044-8027-D6710D45061E}" type="slidenum">
              <a:rPr lang="en-US" altLang="id-ID">
                <a:solidFill>
                  <a:srgbClr val="FFFFCC"/>
                </a:solidFill>
              </a:rPr>
              <a:pPr/>
              <a:t>‹#›</a:t>
            </a:fld>
            <a:endParaRPr lang="en-US" altLang="id-ID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2596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id-ID">
              <a:solidFill>
                <a:srgbClr val="FF99C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id-ID">
              <a:solidFill>
                <a:srgbClr val="FFFFC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0C6A41-9D9E-4A2F-B289-BF60E0A6CE63}" type="slidenum">
              <a:rPr lang="en-US" altLang="id-ID">
                <a:solidFill>
                  <a:srgbClr val="FFFFCC"/>
                </a:solidFill>
              </a:rPr>
              <a:pPr/>
              <a:t>‹#›</a:t>
            </a:fld>
            <a:endParaRPr lang="en-US" altLang="id-ID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3636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602" y="1883878"/>
            <a:ext cx="9223058" cy="3143294"/>
          </a:xfrm>
        </p:spPr>
        <p:txBody>
          <a:bodyPr anchor="b"/>
          <a:lstStyle>
            <a:lvl1pPr>
              <a:defRPr sz="6611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602" y="5056909"/>
            <a:ext cx="9223058" cy="1652984"/>
          </a:xfrm>
        </p:spPr>
        <p:txBody>
          <a:bodyPr/>
          <a:lstStyle>
            <a:lvl1pPr marL="0" indent="0">
              <a:buNone/>
              <a:defRPr sz="2645"/>
            </a:lvl1pPr>
            <a:lvl2pPr marL="503789" indent="0">
              <a:buNone/>
              <a:defRPr sz="2204"/>
            </a:lvl2pPr>
            <a:lvl3pPr marL="1007577" indent="0">
              <a:buNone/>
              <a:defRPr sz="1983"/>
            </a:lvl3pPr>
            <a:lvl4pPr marL="1511366" indent="0">
              <a:buNone/>
              <a:defRPr sz="1763"/>
            </a:lvl4pPr>
            <a:lvl5pPr marL="2015155" indent="0">
              <a:buNone/>
              <a:defRPr sz="1763"/>
            </a:lvl5pPr>
            <a:lvl6pPr marL="2518943" indent="0">
              <a:buNone/>
              <a:defRPr sz="1763"/>
            </a:lvl6pPr>
            <a:lvl7pPr marL="3022732" indent="0">
              <a:buNone/>
              <a:defRPr sz="1763"/>
            </a:lvl7pPr>
            <a:lvl8pPr marL="3526521" indent="0">
              <a:buNone/>
              <a:defRPr sz="1763"/>
            </a:lvl8pPr>
            <a:lvl9pPr marL="4030309" indent="0">
              <a:buNone/>
              <a:defRPr sz="17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id-ID">
              <a:solidFill>
                <a:srgbClr val="FF99C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id-ID">
              <a:solidFill>
                <a:srgbClr val="FFFFC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155708-D589-4687-9CBC-389FDD39049E}" type="slidenum">
              <a:rPr lang="en-US" altLang="id-ID">
                <a:solidFill>
                  <a:srgbClr val="FFFFCC"/>
                </a:solidFill>
              </a:rPr>
              <a:pPr/>
              <a:t>‹#›</a:t>
            </a:fld>
            <a:endParaRPr lang="en-US" altLang="id-ID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210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4805" y="687677"/>
            <a:ext cx="7705702" cy="141135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1547" y="2350911"/>
            <a:ext cx="7708960" cy="41623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68" y="783631"/>
            <a:ext cx="1588522" cy="559746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13664">
              <a:lnSpc>
                <a:spcPts val="1510"/>
              </a:lnSpc>
            </a:pPr>
            <a:fld id="{81D60167-4931-47E6-BA6A-407CBD079E47}" type="slidenum">
              <a:rPr lang="id-ID" smtClean="0"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748174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04010" y="2182989"/>
            <a:ext cx="4455583" cy="45339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7817" y="2182989"/>
            <a:ext cx="4455583" cy="45339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id-ID">
              <a:solidFill>
                <a:srgbClr val="FF99C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id-ID">
              <a:solidFill>
                <a:srgbClr val="FFFFC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9C3C46-3C21-4D84-9EC2-2742528D3A3B}" type="slidenum">
              <a:rPr lang="en-US" altLang="id-ID">
                <a:solidFill>
                  <a:srgbClr val="FFFFCC"/>
                </a:solidFill>
              </a:rPr>
              <a:pPr/>
              <a:t>‹#›</a:t>
            </a:fld>
            <a:endParaRPr lang="en-US" altLang="id-ID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2155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7028" y="402314"/>
            <a:ext cx="9223058" cy="146057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7029" y="1852393"/>
            <a:ext cx="4524273" cy="907829"/>
          </a:xfrm>
        </p:spPr>
        <p:txBody>
          <a:bodyPr anchor="b"/>
          <a:lstStyle>
            <a:lvl1pPr marL="0" indent="0">
              <a:buNone/>
              <a:defRPr sz="2645" b="1"/>
            </a:lvl1pPr>
            <a:lvl2pPr marL="503789" indent="0">
              <a:buNone/>
              <a:defRPr sz="2204" b="1"/>
            </a:lvl2pPr>
            <a:lvl3pPr marL="1007577" indent="0">
              <a:buNone/>
              <a:defRPr sz="1983" b="1"/>
            </a:lvl3pPr>
            <a:lvl4pPr marL="1511366" indent="0">
              <a:buNone/>
              <a:defRPr sz="1763" b="1"/>
            </a:lvl4pPr>
            <a:lvl5pPr marL="2015155" indent="0">
              <a:buNone/>
              <a:defRPr sz="1763" b="1"/>
            </a:lvl5pPr>
            <a:lvl6pPr marL="2518943" indent="0">
              <a:buNone/>
              <a:defRPr sz="1763" b="1"/>
            </a:lvl6pPr>
            <a:lvl7pPr marL="3022732" indent="0">
              <a:buNone/>
              <a:defRPr sz="1763" b="1"/>
            </a:lvl7pPr>
            <a:lvl8pPr marL="3526521" indent="0">
              <a:buNone/>
              <a:defRPr sz="1763" b="1"/>
            </a:lvl8pPr>
            <a:lvl9pPr marL="4030309" indent="0">
              <a:buNone/>
              <a:defRPr sz="176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7029" y="2760222"/>
            <a:ext cx="4524273" cy="40598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3534" y="1852393"/>
            <a:ext cx="4546552" cy="907829"/>
          </a:xfrm>
        </p:spPr>
        <p:txBody>
          <a:bodyPr anchor="b"/>
          <a:lstStyle>
            <a:lvl1pPr marL="0" indent="0">
              <a:buNone/>
              <a:defRPr sz="2645" b="1"/>
            </a:lvl1pPr>
            <a:lvl2pPr marL="503789" indent="0">
              <a:buNone/>
              <a:defRPr sz="2204" b="1"/>
            </a:lvl2pPr>
            <a:lvl3pPr marL="1007577" indent="0">
              <a:buNone/>
              <a:defRPr sz="1983" b="1"/>
            </a:lvl3pPr>
            <a:lvl4pPr marL="1511366" indent="0">
              <a:buNone/>
              <a:defRPr sz="1763" b="1"/>
            </a:lvl4pPr>
            <a:lvl5pPr marL="2015155" indent="0">
              <a:buNone/>
              <a:defRPr sz="1763" b="1"/>
            </a:lvl5pPr>
            <a:lvl6pPr marL="2518943" indent="0">
              <a:buNone/>
              <a:defRPr sz="1763" b="1"/>
            </a:lvl6pPr>
            <a:lvl7pPr marL="3022732" indent="0">
              <a:buNone/>
              <a:defRPr sz="1763" b="1"/>
            </a:lvl7pPr>
            <a:lvl8pPr marL="3526521" indent="0">
              <a:buNone/>
              <a:defRPr sz="1763" b="1"/>
            </a:lvl8pPr>
            <a:lvl9pPr marL="4030309" indent="0">
              <a:buNone/>
              <a:defRPr sz="176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3534" y="2760222"/>
            <a:ext cx="4546552" cy="40598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id-ID">
              <a:solidFill>
                <a:srgbClr val="FF99C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id-ID">
              <a:solidFill>
                <a:srgbClr val="FFFFC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8F6F53-9917-409A-B0E3-500E8613E2CC}" type="slidenum">
              <a:rPr lang="en-US" altLang="id-ID">
                <a:solidFill>
                  <a:srgbClr val="FFFFCC"/>
                </a:solidFill>
              </a:rPr>
              <a:pPr/>
              <a:t>‹#›</a:t>
            </a:fld>
            <a:endParaRPr lang="en-US" altLang="id-ID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7922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id-ID">
              <a:solidFill>
                <a:srgbClr val="FF99C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id-ID">
              <a:solidFill>
                <a:srgbClr val="FFFFC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3BD942-E8CE-4DBC-A81F-5DD6FA45ADB3}" type="slidenum">
              <a:rPr lang="en-US" altLang="id-ID">
                <a:solidFill>
                  <a:srgbClr val="FFFFCC"/>
                </a:solidFill>
              </a:rPr>
              <a:pPr/>
              <a:t>‹#›</a:t>
            </a:fld>
            <a:endParaRPr lang="en-US" altLang="id-ID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0921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id-ID">
              <a:solidFill>
                <a:srgbClr val="FF99C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id-ID">
              <a:solidFill>
                <a:srgbClr val="FFFFC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AB855A-765E-4CFF-A15F-D658919FB90C}" type="slidenum">
              <a:rPr lang="en-US" altLang="id-ID">
                <a:solidFill>
                  <a:srgbClr val="FFFFCC"/>
                </a:solidFill>
              </a:rPr>
              <a:pPr/>
              <a:t>‹#›</a:t>
            </a:fld>
            <a:endParaRPr lang="en-US" altLang="id-ID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0773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7029" y="503767"/>
            <a:ext cx="3449364" cy="1763183"/>
          </a:xfrm>
        </p:spPr>
        <p:txBody>
          <a:bodyPr anchor="b"/>
          <a:lstStyle>
            <a:lvl1pPr>
              <a:defRPr sz="3526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6552" y="1087996"/>
            <a:ext cx="5413534" cy="5370013"/>
          </a:xfrm>
        </p:spPr>
        <p:txBody>
          <a:bodyPr/>
          <a:lstStyle>
            <a:lvl1pPr>
              <a:defRPr sz="3526"/>
            </a:lvl1pPr>
            <a:lvl2pPr>
              <a:defRPr sz="3085"/>
            </a:lvl2pPr>
            <a:lvl3pPr>
              <a:defRPr sz="2645"/>
            </a:lvl3pPr>
            <a:lvl4pPr>
              <a:defRPr sz="2204"/>
            </a:lvl4pPr>
            <a:lvl5pPr>
              <a:defRPr sz="2204"/>
            </a:lvl5pPr>
            <a:lvl6pPr>
              <a:defRPr sz="2204"/>
            </a:lvl6pPr>
            <a:lvl7pPr>
              <a:defRPr sz="2204"/>
            </a:lvl7pPr>
            <a:lvl8pPr>
              <a:defRPr sz="2204"/>
            </a:lvl8pPr>
            <a:lvl9pPr>
              <a:defRPr sz="220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7029" y="2266950"/>
            <a:ext cx="3449364" cy="4199805"/>
          </a:xfrm>
        </p:spPr>
        <p:txBody>
          <a:bodyPr/>
          <a:lstStyle>
            <a:lvl1pPr marL="0" indent="0">
              <a:buNone/>
              <a:defRPr sz="1763"/>
            </a:lvl1pPr>
            <a:lvl2pPr marL="503789" indent="0">
              <a:buNone/>
              <a:defRPr sz="1543"/>
            </a:lvl2pPr>
            <a:lvl3pPr marL="1007577" indent="0">
              <a:buNone/>
              <a:defRPr sz="1322"/>
            </a:lvl3pPr>
            <a:lvl4pPr marL="1511366" indent="0">
              <a:buNone/>
              <a:defRPr sz="1102"/>
            </a:lvl4pPr>
            <a:lvl5pPr marL="2015155" indent="0">
              <a:buNone/>
              <a:defRPr sz="1102"/>
            </a:lvl5pPr>
            <a:lvl6pPr marL="2518943" indent="0">
              <a:buNone/>
              <a:defRPr sz="1102"/>
            </a:lvl6pPr>
            <a:lvl7pPr marL="3022732" indent="0">
              <a:buNone/>
              <a:defRPr sz="1102"/>
            </a:lvl7pPr>
            <a:lvl8pPr marL="3526521" indent="0">
              <a:buNone/>
              <a:defRPr sz="1102"/>
            </a:lvl8pPr>
            <a:lvl9pPr marL="4030309" indent="0">
              <a:buNone/>
              <a:defRPr sz="110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id-ID">
              <a:solidFill>
                <a:srgbClr val="FF99C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id-ID">
              <a:solidFill>
                <a:srgbClr val="FFFFC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24E9D0-29D1-4863-90A3-99018F9FD05C}" type="slidenum">
              <a:rPr lang="en-US" altLang="id-ID">
                <a:solidFill>
                  <a:srgbClr val="FFFFCC"/>
                </a:solidFill>
              </a:rPr>
              <a:pPr/>
              <a:t>‹#›</a:t>
            </a:fld>
            <a:endParaRPr lang="en-US" altLang="id-ID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2477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7029" y="503767"/>
            <a:ext cx="3449364" cy="1763183"/>
          </a:xfrm>
        </p:spPr>
        <p:txBody>
          <a:bodyPr anchor="b"/>
          <a:lstStyle>
            <a:lvl1pPr>
              <a:defRPr sz="3526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46552" y="1087996"/>
            <a:ext cx="5413534" cy="5370013"/>
          </a:xfrm>
        </p:spPr>
        <p:txBody>
          <a:bodyPr/>
          <a:lstStyle>
            <a:lvl1pPr marL="0" indent="0">
              <a:buNone/>
              <a:defRPr sz="3526"/>
            </a:lvl1pPr>
            <a:lvl2pPr marL="503789" indent="0">
              <a:buNone/>
              <a:defRPr sz="3085"/>
            </a:lvl2pPr>
            <a:lvl3pPr marL="1007577" indent="0">
              <a:buNone/>
              <a:defRPr sz="2645"/>
            </a:lvl3pPr>
            <a:lvl4pPr marL="1511366" indent="0">
              <a:buNone/>
              <a:defRPr sz="2204"/>
            </a:lvl4pPr>
            <a:lvl5pPr marL="2015155" indent="0">
              <a:buNone/>
              <a:defRPr sz="2204"/>
            </a:lvl5pPr>
            <a:lvl6pPr marL="2518943" indent="0">
              <a:buNone/>
              <a:defRPr sz="2204"/>
            </a:lvl6pPr>
            <a:lvl7pPr marL="3022732" indent="0">
              <a:buNone/>
              <a:defRPr sz="2204"/>
            </a:lvl7pPr>
            <a:lvl8pPr marL="3526521" indent="0">
              <a:buNone/>
              <a:defRPr sz="2204"/>
            </a:lvl8pPr>
            <a:lvl9pPr marL="4030309" indent="0">
              <a:buNone/>
              <a:defRPr sz="2204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7029" y="2266950"/>
            <a:ext cx="3449364" cy="4199805"/>
          </a:xfrm>
        </p:spPr>
        <p:txBody>
          <a:bodyPr/>
          <a:lstStyle>
            <a:lvl1pPr marL="0" indent="0">
              <a:buNone/>
              <a:defRPr sz="1763"/>
            </a:lvl1pPr>
            <a:lvl2pPr marL="503789" indent="0">
              <a:buNone/>
              <a:defRPr sz="1543"/>
            </a:lvl2pPr>
            <a:lvl3pPr marL="1007577" indent="0">
              <a:buNone/>
              <a:defRPr sz="1322"/>
            </a:lvl3pPr>
            <a:lvl4pPr marL="1511366" indent="0">
              <a:buNone/>
              <a:defRPr sz="1102"/>
            </a:lvl4pPr>
            <a:lvl5pPr marL="2015155" indent="0">
              <a:buNone/>
              <a:defRPr sz="1102"/>
            </a:lvl5pPr>
            <a:lvl6pPr marL="2518943" indent="0">
              <a:buNone/>
              <a:defRPr sz="1102"/>
            </a:lvl6pPr>
            <a:lvl7pPr marL="3022732" indent="0">
              <a:buNone/>
              <a:defRPr sz="1102"/>
            </a:lvl7pPr>
            <a:lvl8pPr marL="3526521" indent="0">
              <a:buNone/>
              <a:defRPr sz="1102"/>
            </a:lvl8pPr>
            <a:lvl9pPr marL="4030309" indent="0">
              <a:buNone/>
              <a:defRPr sz="110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id-ID">
              <a:solidFill>
                <a:srgbClr val="FF99C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id-ID">
              <a:solidFill>
                <a:srgbClr val="FFFFC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9007DA-94A3-4E48-A678-6C15F2A68ACB}" type="slidenum">
              <a:rPr lang="en-US" altLang="id-ID">
                <a:solidFill>
                  <a:srgbClr val="FFFFCC"/>
                </a:solidFill>
              </a:rPr>
              <a:pPr/>
              <a:t>‹#›</a:t>
            </a:fld>
            <a:endParaRPr lang="en-US" altLang="id-ID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6873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id-ID">
              <a:solidFill>
                <a:srgbClr val="FF99C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id-ID">
              <a:solidFill>
                <a:srgbClr val="FFFFC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D560B6-E059-4E30-9F8D-7EE75D37D670}" type="slidenum">
              <a:rPr lang="en-US" altLang="id-ID">
                <a:solidFill>
                  <a:srgbClr val="FFFFCC"/>
                </a:solidFill>
              </a:rPr>
              <a:pPr/>
              <a:t>‹#›</a:t>
            </a:fld>
            <a:endParaRPr lang="en-US" altLang="id-ID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83100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421052" y="503767"/>
            <a:ext cx="2272348" cy="621312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4010" y="503767"/>
            <a:ext cx="6638819" cy="621312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id-ID">
              <a:solidFill>
                <a:srgbClr val="FF99C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id-ID">
              <a:solidFill>
                <a:srgbClr val="FFFFC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DA807A-008C-47A0-8754-D8618E919B50}" type="slidenum">
              <a:rPr lang="en-US" altLang="id-ID">
                <a:solidFill>
                  <a:srgbClr val="FFFFCC"/>
                </a:solidFill>
              </a:rPr>
              <a:pPr/>
              <a:t>‹#›</a:t>
            </a:fld>
            <a:endParaRPr lang="en-US" altLang="id-ID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065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1547" y="2285860"/>
            <a:ext cx="7708960" cy="1618400"/>
          </a:xfrm>
        </p:spPr>
        <p:txBody>
          <a:bodyPr anchor="b"/>
          <a:lstStyle>
            <a:lvl1pPr algn="l">
              <a:defRPr sz="4408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71547" y="3946172"/>
            <a:ext cx="7708960" cy="948033"/>
          </a:xfrm>
        </p:spPr>
        <p:txBody>
          <a:bodyPr anchor="t"/>
          <a:lstStyle>
            <a:lvl1pPr marL="0" indent="0" algn="l">
              <a:buNone/>
              <a:defRPr sz="2204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503789" indent="0">
              <a:buNone/>
              <a:defRPr sz="1983">
                <a:solidFill>
                  <a:schemeClr val="tx1">
                    <a:tint val="75000"/>
                  </a:schemeClr>
                </a:solidFill>
              </a:defRPr>
            </a:lvl2pPr>
            <a:lvl3pPr marL="1007577" indent="0">
              <a:buNone/>
              <a:defRPr sz="1763">
                <a:solidFill>
                  <a:schemeClr val="tx1">
                    <a:tint val="75000"/>
                  </a:schemeClr>
                </a:solidFill>
              </a:defRPr>
            </a:lvl3pPr>
            <a:lvl4pPr marL="1511366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4pPr>
            <a:lvl5pPr marL="2015155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5pPr>
            <a:lvl6pPr marL="2518943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6pPr>
            <a:lvl7pPr marL="3022732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7pPr>
            <a:lvl8pPr marL="3526521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8pPr>
            <a:lvl9pPr marL="4030309" indent="0">
              <a:buNone/>
              <a:defRPr sz="154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68" y="3489044"/>
            <a:ext cx="1588522" cy="559746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97853" y="3574562"/>
            <a:ext cx="684099" cy="402314"/>
          </a:xfrm>
        </p:spPr>
        <p:txBody>
          <a:bodyPr/>
          <a:lstStyle/>
          <a:p>
            <a:pPr marL="113664">
              <a:lnSpc>
                <a:spcPts val="1510"/>
              </a:lnSpc>
            </a:pPr>
            <a:fld id="{81D60167-4931-47E6-BA6A-407CBD079E47}" type="slidenum">
              <a:rPr lang="id-ID" smtClean="0"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3549614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1548" y="2354334"/>
            <a:ext cx="3739335" cy="415111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41684" y="2354334"/>
            <a:ext cx="3738823" cy="415111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Freeform 11"/>
          <p:cNvSpPr/>
          <p:nvPr/>
        </p:nvSpPr>
        <p:spPr bwMode="auto">
          <a:xfrm flipV="1">
            <a:off x="68" y="783631"/>
            <a:ext cx="1588522" cy="559746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97853" y="868021"/>
            <a:ext cx="684099" cy="402314"/>
          </a:xfrm>
        </p:spPr>
        <p:txBody>
          <a:bodyPr/>
          <a:lstStyle/>
          <a:p>
            <a:pPr marL="113664">
              <a:lnSpc>
                <a:spcPts val="1510"/>
              </a:lnSpc>
            </a:pPr>
            <a:fld id="{81D60167-4931-47E6-BA6A-407CBD079E47}" type="slidenum">
              <a:rPr lang="id-ID" smtClean="0"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761850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49203" y="2453412"/>
            <a:ext cx="3361680" cy="634955"/>
          </a:xfrm>
        </p:spPr>
        <p:txBody>
          <a:bodyPr anchor="b">
            <a:noAutofit/>
          </a:bodyPr>
          <a:lstStyle>
            <a:lvl1pPr marL="0" indent="0">
              <a:buNone/>
              <a:defRPr sz="2645" b="0"/>
            </a:lvl1pPr>
            <a:lvl2pPr marL="503789" indent="0">
              <a:buNone/>
              <a:defRPr sz="2204" b="1"/>
            </a:lvl2pPr>
            <a:lvl3pPr marL="1007577" indent="0">
              <a:buNone/>
              <a:defRPr sz="1983" b="1"/>
            </a:lvl3pPr>
            <a:lvl4pPr marL="1511366" indent="0">
              <a:buNone/>
              <a:defRPr sz="1763" b="1"/>
            </a:lvl4pPr>
            <a:lvl5pPr marL="2015155" indent="0">
              <a:buNone/>
              <a:defRPr sz="1763" b="1"/>
            </a:lvl5pPr>
            <a:lvl6pPr marL="2518943" indent="0">
              <a:buNone/>
              <a:defRPr sz="1763" b="1"/>
            </a:lvl6pPr>
            <a:lvl7pPr marL="3022732" indent="0">
              <a:buNone/>
              <a:defRPr sz="1763" b="1"/>
            </a:lvl7pPr>
            <a:lvl8pPr marL="3526521" indent="0">
              <a:buNone/>
              <a:defRPr sz="1763" b="1"/>
            </a:lvl8pPr>
            <a:lvl9pPr marL="4030309" indent="0">
              <a:buNone/>
              <a:defRPr sz="176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71546" y="3088368"/>
            <a:ext cx="3739336" cy="34220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14559" y="2449855"/>
            <a:ext cx="3360093" cy="634955"/>
          </a:xfrm>
        </p:spPr>
        <p:txBody>
          <a:bodyPr anchor="b">
            <a:noAutofit/>
          </a:bodyPr>
          <a:lstStyle>
            <a:lvl1pPr marL="0" indent="0">
              <a:buNone/>
              <a:defRPr sz="2645" b="0"/>
            </a:lvl1pPr>
            <a:lvl2pPr marL="503789" indent="0">
              <a:buNone/>
              <a:defRPr sz="2204" b="1"/>
            </a:lvl2pPr>
            <a:lvl3pPr marL="1007577" indent="0">
              <a:buNone/>
              <a:defRPr sz="1983" b="1"/>
            </a:lvl3pPr>
            <a:lvl4pPr marL="1511366" indent="0">
              <a:buNone/>
              <a:defRPr sz="1763" b="1"/>
            </a:lvl4pPr>
            <a:lvl5pPr marL="2015155" indent="0">
              <a:buNone/>
              <a:defRPr sz="1763" b="1"/>
            </a:lvl5pPr>
            <a:lvl6pPr marL="2518943" indent="0">
              <a:buNone/>
              <a:defRPr sz="1763" b="1"/>
            </a:lvl6pPr>
            <a:lvl7pPr marL="3022732" indent="0">
              <a:buNone/>
              <a:defRPr sz="1763" b="1"/>
            </a:lvl7pPr>
            <a:lvl8pPr marL="3526521" indent="0">
              <a:buNone/>
              <a:defRPr sz="1763" b="1"/>
            </a:lvl8pPr>
            <a:lvl9pPr marL="4030309" indent="0">
              <a:buNone/>
              <a:defRPr sz="176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7483" y="3084811"/>
            <a:ext cx="3737170" cy="34220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68" y="783631"/>
            <a:ext cx="1588522" cy="559746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97853" y="868021"/>
            <a:ext cx="684099" cy="402314"/>
          </a:xfrm>
        </p:spPr>
        <p:txBody>
          <a:bodyPr/>
          <a:lstStyle/>
          <a:p>
            <a:pPr marL="113664">
              <a:lnSpc>
                <a:spcPts val="1510"/>
              </a:lnSpc>
            </a:pPr>
            <a:fld id="{81D60167-4931-47E6-BA6A-407CBD079E47}" type="slidenum">
              <a:rPr lang="id-ID" smtClean="0"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086678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4804" y="687677"/>
            <a:ext cx="7705703" cy="141135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8" name="Freeform 11"/>
          <p:cNvSpPr/>
          <p:nvPr/>
        </p:nvSpPr>
        <p:spPr bwMode="auto">
          <a:xfrm flipV="1">
            <a:off x="68" y="783631"/>
            <a:ext cx="1588522" cy="559746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13664">
              <a:lnSpc>
                <a:spcPts val="1510"/>
              </a:lnSpc>
            </a:pPr>
            <a:fld id="{81D60167-4931-47E6-BA6A-407CBD079E47}" type="slidenum">
              <a:rPr lang="id-ID" smtClean="0"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715702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Freeform 11"/>
          <p:cNvSpPr/>
          <p:nvPr/>
        </p:nvSpPr>
        <p:spPr bwMode="auto">
          <a:xfrm flipV="1">
            <a:off x="68" y="783631"/>
            <a:ext cx="1588522" cy="559746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13664">
              <a:lnSpc>
                <a:spcPts val="1510"/>
              </a:lnSpc>
            </a:pPr>
            <a:fld id="{81D60167-4931-47E6-BA6A-407CBD079E47}" type="slidenum">
              <a:rPr lang="id-ID" smtClean="0"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3407926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1547" y="491523"/>
            <a:ext cx="3075152" cy="1075751"/>
          </a:xfrm>
        </p:spPr>
        <p:txBody>
          <a:bodyPr anchor="b"/>
          <a:lstStyle>
            <a:lvl1pPr algn="l">
              <a:defRPr sz="2204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47253" y="491525"/>
            <a:ext cx="4433254" cy="5966487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71547" y="1761435"/>
            <a:ext cx="3075152" cy="4696573"/>
          </a:xfrm>
        </p:spPr>
        <p:txBody>
          <a:bodyPr/>
          <a:lstStyle>
            <a:lvl1pPr marL="0" indent="0">
              <a:buNone/>
              <a:defRPr sz="1543"/>
            </a:lvl1pPr>
            <a:lvl2pPr marL="503789" indent="0">
              <a:buNone/>
              <a:defRPr sz="1322"/>
            </a:lvl2pPr>
            <a:lvl3pPr marL="1007577" indent="0">
              <a:buNone/>
              <a:defRPr sz="1102"/>
            </a:lvl3pPr>
            <a:lvl4pPr marL="1511366" indent="0">
              <a:buNone/>
              <a:defRPr sz="992"/>
            </a:lvl4pPr>
            <a:lvl5pPr marL="2015155" indent="0">
              <a:buNone/>
              <a:defRPr sz="992"/>
            </a:lvl5pPr>
            <a:lvl6pPr marL="2518943" indent="0">
              <a:buNone/>
              <a:defRPr sz="992"/>
            </a:lvl6pPr>
            <a:lvl7pPr marL="3022732" indent="0">
              <a:buNone/>
              <a:defRPr sz="992"/>
            </a:lvl7pPr>
            <a:lvl8pPr marL="3526521" indent="0">
              <a:buNone/>
              <a:defRPr sz="992"/>
            </a:lvl8pPr>
            <a:lvl9pPr marL="4030309" indent="0">
              <a:buNone/>
              <a:defRPr sz="99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68" y="783631"/>
            <a:ext cx="1588522" cy="559746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113664">
              <a:lnSpc>
                <a:spcPts val="1510"/>
              </a:lnSpc>
            </a:pPr>
            <a:fld id="{81D60167-4931-47E6-BA6A-407CBD079E47}" type="slidenum">
              <a:rPr lang="id-ID" smtClean="0"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461945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1547" y="5289550"/>
            <a:ext cx="7708960" cy="624461"/>
          </a:xfrm>
        </p:spPr>
        <p:txBody>
          <a:bodyPr anchor="b">
            <a:normAutofit/>
          </a:bodyPr>
          <a:lstStyle>
            <a:lvl1pPr algn="l">
              <a:defRPr sz="2645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71547" y="699637"/>
            <a:ext cx="7708960" cy="4247606"/>
          </a:xfrm>
        </p:spPr>
        <p:txBody>
          <a:bodyPr anchor="t">
            <a:normAutofit/>
          </a:bodyPr>
          <a:lstStyle>
            <a:lvl1pPr marL="0" indent="0" algn="ctr">
              <a:buNone/>
              <a:defRPr sz="1763"/>
            </a:lvl1pPr>
            <a:lvl2pPr marL="503789" indent="0">
              <a:buNone/>
              <a:defRPr sz="1763"/>
            </a:lvl2pPr>
            <a:lvl3pPr marL="1007577" indent="0">
              <a:buNone/>
              <a:defRPr sz="1763"/>
            </a:lvl3pPr>
            <a:lvl4pPr marL="1511366" indent="0">
              <a:buNone/>
              <a:defRPr sz="1763"/>
            </a:lvl4pPr>
            <a:lvl5pPr marL="2015155" indent="0">
              <a:buNone/>
              <a:defRPr sz="1763"/>
            </a:lvl5pPr>
            <a:lvl6pPr marL="2518943" indent="0">
              <a:buNone/>
              <a:defRPr sz="1763"/>
            </a:lvl6pPr>
            <a:lvl7pPr marL="3022732" indent="0">
              <a:buNone/>
              <a:defRPr sz="1763"/>
            </a:lvl7pPr>
            <a:lvl8pPr marL="3526521" indent="0">
              <a:buNone/>
              <a:defRPr sz="1763"/>
            </a:lvl8pPr>
            <a:lvl9pPr marL="4030309" indent="0">
              <a:buNone/>
              <a:defRPr sz="176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71547" y="5914012"/>
            <a:ext cx="7708960" cy="543997"/>
          </a:xfrm>
        </p:spPr>
        <p:txBody>
          <a:bodyPr>
            <a:normAutofit/>
          </a:bodyPr>
          <a:lstStyle>
            <a:lvl1pPr marL="0" indent="0">
              <a:buNone/>
              <a:defRPr sz="1322"/>
            </a:lvl1pPr>
            <a:lvl2pPr marL="503789" indent="0">
              <a:buNone/>
              <a:defRPr sz="1322"/>
            </a:lvl2pPr>
            <a:lvl3pPr marL="1007577" indent="0">
              <a:buNone/>
              <a:defRPr sz="1102"/>
            </a:lvl3pPr>
            <a:lvl4pPr marL="1511366" indent="0">
              <a:buNone/>
              <a:defRPr sz="992"/>
            </a:lvl4pPr>
            <a:lvl5pPr marL="2015155" indent="0">
              <a:buNone/>
              <a:defRPr sz="992"/>
            </a:lvl5pPr>
            <a:lvl6pPr marL="2518943" indent="0">
              <a:buNone/>
              <a:defRPr sz="992"/>
            </a:lvl6pPr>
            <a:lvl7pPr marL="3022732" indent="0">
              <a:buNone/>
              <a:defRPr sz="992"/>
            </a:lvl7pPr>
            <a:lvl8pPr marL="3526521" indent="0">
              <a:buNone/>
              <a:defRPr sz="992"/>
            </a:lvl8pPr>
            <a:lvl9pPr marL="4030309" indent="0">
              <a:buNone/>
              <a:defRPr sz="99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68" y="5410820"/>
            <a:ext cx="1588522" cy="559746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97853" y="5490625"/>
            <a:ext cx="684099" cy="402314"/>
          </a:xfrm>
        </p:spPr>
        <p:txBody>
          <a:bodyPr/>
          <a:lstStyle/>
          <a:p>
            <a:pPr marL="113664">
              <a:lnSpc>
                <a:spcPts val="1510"/>
              </a:lnSpc>
            </a:pPr>
            <a:fld id="{81D60167-4931-47E6-BA6A-407CBD079E47}" type="slidenum">
              <a:rPr lang="id-ID" smtClean="0"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654066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51883"/>
            <a:ext cx="2316903" cy="7314785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3881" y="314"/>
            <a:ext cx="2283074" cy="7550955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213868" cy="75565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74804" y="687677"/>
            <a:ext cx="7705703" cy="141135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71547" y="2350911"/>
            <a:ext cx="7708960" cy="42820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089390" y="6759960"/>
            <a:ext cx="896239" cy="4078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5/15/2020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546" y="6760753"/>
            <a:ext cx="6685115" cy="4023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97853" y="868021"/>
            <a:ext cx="684099" cy="4023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204">
                <a:solidFill>
                  <a:srgbClr val="FEFFFF"/>
                </a:solidFill>
              </a:defRPr>
            </a:lvl1pPr>
          </a:lstStyle>
          <a:p>
            <a:pPr marL="113664">
              <a:lnSpc>
                <a:spcPts val="1510"/>
              </a:lnSpc>
            </a:pPr>
            <a:fld id="{81D60167-4931-47E6-BA6A-407CBD079E47}" type="slidenum">
              <a:rPr lang="id-ID" smtClean="0"/>
              <a:t>‹#›</a:t>
            </a:fld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138216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</p:sldLayoutIdLst>
  <p:txStyles>
    <p:titleStyle>
      <a:lvl1pPr algn="l" defTabSz="503789" rtl="0" eaLnBrk="1" latinLnBrk="0" hangingPunct="1">
        <a:spcBef>
          <a:spcPct val="0"/>
        </a:spcBef>
        <a:buNone/>
        <a:defRPr sz="3967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77842" indent="-377842" algn="l" defTabSz="503789" rtl="0" eaLnBrk="1" latinLnBrk="0" hangingPunct="1">
        <a:spcBef>
          <a:spcPts val="1102"/>
        </a:spcBef>
        <a:spcAft>
          <a:spcPts val="0"/>
        </a:spcAft>
        <a:buClr>
          <a:schemeClr val="accent1"/>
        </a:buClr>
        <a:buFont typeface="Wingdings 3" charset="2"/>
        <a:buChar char=""/>
        <a:defRPr sz="1983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818657" indent="-314868" algn="l" defTabSz="503789" rtl="0" eaLnBrk="1" latinLnBrk="0" hangingPunct="1">
        <a:spcBef>
          <a:spcPts val="1102"/>
        </a:spcBef>
        <a:spcAft>
          <a:spcPts val="0"/>
        </a:spcAft>
        <a:buClr>
          <a:schemeClr val="accent1"/>
        </a:buClr>
        <a:buFont typeface="Wingdings 3" charset="2"/>
        <a:buChar char=""/>
        <a:defRPr sz="1763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259472" indent="-251894" algn="l" defTabSz="503789" rtl="0" eaLnBrk="1" latinLnBrk="0" hangingPunct="1">
        <a:spcBef>
          <a:spcPts val="1102"/>
        </a:spcBef>
        <a:spcAft>
          <a:spcPts val="0"/>
        </a:spcAft>
        <a:buClr>
          <a:schemeClr val="accent1"/>
        </a:buClr>
        <a:buFont typeface="Wingdings 3" charset="2"/>
        <a:buChar char=""/>
        <a:defRPr sz="1543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763260" indent="-251894" algn="l" defTabSz="503789" rtl="0" eaLnBrk="1" latinLnBrk="0" hangingPunct="1">
        <a:spcBef>
          <a:spcPts val="1102"/>
        </a:spcBef>
        <a:spcAft>
          <a:spcPts val="0"/>
        </a:spcAft>
        <a:buClr>
          <a:schemeClr val="accent1"/>
        </a:buClr>
        <a:buFont typeface="Wingdings 3" charset="2"/>
        <a:buChar char=""/>
        <a:defRPr sz="1322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267049" indent="-251894" algn="l" defTabSz="503789" rtl="0" eaLnBrk="1" latinLnBrk="0" hangingPunct="1">
        <a:spcBef>
          <a:spcPts val="1102"/>
        </a:spcBef>
        <a:spcAft>
          <a:spcPts val="0"/>
        </a:spcAft>
        <a:buClr>
          <a:schemeClr val="accent1"/>
        </a:buClr>
        <a:buFont typeface="Wingdings 3" charset="2"/>
        <a:buChar char=""/>
        <a:defRPr sz="1322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770838" indent="-251894" algn="l" defTabSz="503789" rtl="0" eaLnBrk="1" latinLnBrk="0" hangingPunct="1">
        <a:spcBef>
          <a:spcPts val="1102"/>
        </a:spcBef>
        <a:spcAft>
          <a:spcPts val="0"/>
        </a:spcAft>
        <a:buClr>
          <a:schemeClr val="accent1"/>
        </a:buClr>
        <a:buFont typeface="Wingdings 3" charset="2"/>
        <a:buChar char=""/>
        <a:defRPr sz="1322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3274626" indent="-251894" algn="l" defTabSz="503789" rtl="0" eaLnBrk="1" latinLnBrk="0" hangingPunct="1">
        <a:spcBef>
          <a:spcPts val="1102"/>
        </a:spcBef>
        <a:spcAft>
          <a:spcPts val="0"/>
        </a:spcAft>
        <a:buClr>
          <a:schemeClr val="accent1"/>
        </a:buClr>
        <a:buFont typeface="Wingdings 3" charset="2"/>
        <a:buChar char=""/>
        <a:defRPr sz="1322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778415" indent="-251894" algn="l" defTabSz="503789" rtl="0" eaLnBrk="1" latinLnBrk="0" hangingPunct="1">
        <a:spcBef>
          <a:spcPts val="1102"/>
        </a:spcBef>
        <a:spcAft>
          <a:spcPts val="0"/>
        </a:spcAft>
        <a:buClr>
          <a:schemeClr val="accent1"/>
        </a:buClr>
        <a:buFont typeface="Wingdings 3" charset="2"/>
        <a:buChar char=""/>
        <a:defRPr sz="1322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4282204" indent="-251894" algn="l" defTabSz="503789" rtl="0" eaLnBrk="1" latinLnBrk="0" hangingPunct="1">
        <a:spcBef>
          <a:spcPts val="1102"/>
        </a:spcBef>
        <a:spcAft>
          <a:spcPts val="0"/>
        </a:spcAft>
        <a:buClr>
          <a:schemeClr val="accent1"/>
        </a:buClr>
        <a:buFont typeface="Wingdings 3" charset="2"/>
        <a:buChar char=""/>
        <a:defRPr sz="1322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03789" rtl="0" eaLnBrk="1" latinLnBrk="0" hangingPunct="1">
        <a:defRPr sz="1983" kern="1200">
          <a:solidFill>
            <a:schemeClr val="tx1"/>
          </a:solidFill>
          <a:latin typeface="+mn-lt"/>
          <a:ea typeface="+mn-ea"/>
          <a:cs typeface="+mn-cs"/>
        </a:defRPr>
      </a:lvl1pPr>
      <a:lvl2pPr marL="503789" algn="l" defTabSz="503789" rtl="0" eaLnBrk="1" latinLnBrk="0" hangingPunct="1">
        <a:defRPr sz="1983" kern="1200">
          <a:solidFill>
            <a:schemeClr val="tx1"/>
          </a:solidFill>
          <a:latin typeface="+mn-lt"/>
          <a:ea typeface="+mn-ea"/>
          <a:cs typeface="+mn-cs"/>
        </a:defRPr>
      </a:lvl2pPr>
      <a:lvl3pPr marL="1007577" algn="l" defTabSz="503789" rtl="0" eaLnBrk="1" latinLnBrk="0" hangingPunct="1">
        <a:defRPr sz="1983" kern="1200">
          <a:solidFill>
            <a:schemeClr val="tx1"/>
          </a:solidFill>
          <a:latin typeface="+mn-lt"/>
          <a:ea typeface="+mn-ea"/>
          <a:cs typeface="+mn-cs"/>
        </a:defRPr>
      </a:lvl3pPr>
      <a:lvl4pPr marL="1511366" algn="l" defTabSz="503789" rtl="0" eaLnBrk="1" latinLnBrk="0" hangingPunct="1">
        <a:defRPr sz="1983" kern="1200">
          <a:solidFill>
            <a:schemeClr val="tx1"/>
          </a:solidFill>
          <a:latin typeface="+mn-lt"/>
          <a:ea typeface="+mn-ea"/>
          <a:cs typeface="+mn-cs"/>
        </a:defRPr>
      </a:lvl4pPr>
      <a:lvl5pPr marL="2015155" algn="l" defTabSz="503789" rtl="0" eaLnBrk="1" latinLnBrk="0" hangingPunct="1">
        <a:defRPr sz="1983" kern="1200">
          <a:solidFill>
            <a:schemeClr val="tx1"/>
          </a:solidFill>
          <a:latin typeface="+mn-lt"/>
          <a:ea typeface="+mn-ea"/>
          <a:cs typeface="+mn-cs"/>
        </a:defRPr>
      </a:lvl5pPr>
      <a:lvl6pPr marL="2518943" algn="l" defTabSz="503789" rtl="0" eaLnBrk="1" latinLnBrk="0" hangingPunct="1">
        <a:defRPr sz="1983" kern="1200">
          <a:solidFill>
            <a:schemeClr val="tx1"/>
          </a:solidFill>
          <a:latin typeface="+mn-lt"/>
          <a:ea typeface="+mn-ea"/>
          <a:cs typeface="+mn-cs"/>
        </a:defRPr>
      </a:lvl6pPr>
      <a:lvl7pPr marL="3022732" algn="l" defTabSz="503789" rtl="0" eaLnBrk="1" latinLnBrk="0" hangingPunct="1">
        <a:defRPr sz="1983" kern="1200">
          <a:solidFill>
            <a:schemeClr val="tx1"/>
          </a:solidFill>
          <a:latin typeface="+mn-lt"/>
          <a:ea typeface="+mn-ea"/>
          <a:cs typeface="+mn-cs"/>
        </a:defRPr>
      </a:lvl7pPr>
      <a:lvl8pPr marL="3526521" algn="l" defTabSz="503789" rtl="0" eaLnBrk="1" latinLnBrk="0" hangingPunct="1">
        <a:defRPr sz="1983" kern="1200">
          <a:solidFill>
            <a:schemeClr val="tx1"/>
          </a:solidFill>
          <a:latin typeface="+mn-lt"/>
          <a:ea typeface="+mn-ea"/>
          <a:cs typeface="+mn-cs"/>
        </a:defRPr>
      </a:lvl8pPr>
      <a:lvl9pPr marL="4030309" algn="l" defTabSz="503789" rtl="0" eaLnBrk="1" latinLnBrk="0" hangingPunct="1">
        <a:defRPr sz="198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2"/>
          <p:cNvGrpSpPr>
            <a:grpSpLocks/>
          </p:cNvGrpSpPr>
          <p:nvPr/>
        </p:nvGrpSpPr>
        <p:grpSpPr bwMode="auto">
          <a:xfrm>
            <a:off x="1" y="0"/>
            <a:ext cx="2394876" cy="7556500"/>
            <a:chOff x="0" y="0"/>
            <a:chExt cx="1290" cy="4320"/>
          </a:xfrm>
        </p:grpSpPr>
        <p:sp>
          <p:nvSpPr>
            <p:cNvPr id="28675" name="Rectangle 3"/>
            <p:cNvSpPr>
              <a:spLocks noChangeArrowheads="1"/>
            </p:cNvSpPr>
            <p:nvPr/>
          </p:nvSpPr>
          <p:spPr bwMode="ltGray">
            <a:xfrm>
              <a:off x="1050" y="0"/>
              <a:ext cx="240" cy="43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id-ID" sz="1983">
                <a:solidFill>
                  <a:srgbClr val="FFFFCC"/>
                </a:solidFill>
              </a:endParaRPr>
            </a:p>
          </p:txBody>
        </p:sp>
        <p:pic>
          <p:nvPicPr>
            <p:cNvPr id="28676" name="Picture 4"/>
            <p:cNvPicPr>
              <a:picLocks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ltGray">
            <a:xfrm>
              <a:off x="0" y="0"/>
              <a:ext cx="1048" cy="4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867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604010" y="503767"/>
            <a:ext cx="9089390" cy="1259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id-ID"/>
              <a:t>Click to edit Master title style</a:t>
            </a:r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04010" y="2182989"/>
            <a:ext cx="9089390" cy="453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id-ID"/>
              <a:t>Click to edit Master text styles</a:t>
            </a:r>
          </a:p>
          <a:p>
            <a:pPr lvl="1"/>
            <a:r>
              <a:rPr lang="en-US" altLang="id-ID"/>
              <a:t>Second level</a:t>
            </a:r>
          </a:p>
          <a:p>
            <a:pPr lvl="2"/>
            <a:r>
              <a:rPr lang="en-US" altLang="id-ID"/>
              <a:t>Third level</a:t>
            </a:r>
          </a:p>
          <a:p>
            <a:pPr lvl="3"/>
            <a:r>
              <a:rPr lang="en-US" altLang="id-ID"/>
              <a:t>Fourth level</a:t>
            </a:r>
          </a:p>
          <a:p>
            <a:pPr lvl="4"/>
            <a:r>
              <a:rPr lang="en-US" altLang="id-ID"/>
              <a:t>Fifth level</a:t>
            </a:r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9112" y="6884811"/>
            <a:ext cx="2227792" cy="503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543">
                <a:solidFill>
                  <a:schemeClr val="hlink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id-ID">
              <a:solidFill>
                <a:srgbClr val="FF99CC"/>
              </a:solidFill>
            </a:endParaRPr>
          </a:p>
        </p:txBody>
      </p:sp>
      <p:sp>
        <p:nvSpPr>
          <p:cNvPr id="28680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3579" y="6884811"/>
            <a:ext cx="3386243" cy="503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543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id-ID">
              <a:solidFill>
                <a:srgbClr val="FFFFCC"/>
              </a:solidFill>
            </a:endParaRPr>
          </a:p>
        </p:txBody>
      </p:sp>
      <p:sp>
        <p:nvSpPr>
          <p:cNvPr id="28681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76497" y="6884811"/>
            <a:ext cx="2227792" cy="503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543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1DD5B8CC-4009-4630-8109-694FBBF14A2B}" type="slidenum">
              <a:rPr lang="en-US" altLang="id-ID">
                <a:solidFill>
                  <a:srgbClr val="FFFFCC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id-ID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82358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848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848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848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848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848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</a:defRPr>
      </a:lvl5pPr>
      <a:lvl6pPr marL="503789" algn="l" rtl="0" eaLnBrk="0" fontAlgn="base" hangingPunct="0">
        <a:spcBef>
          <a:spcPct val="0"/>
        </a:spcBef>
        <a:spcAft>
          <a:spcPct val="0"/>
        </a:spcAft>
        <a:defRPr sz="4848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</a:defRPr>
      </a:lvl6pPr>
      <a:lvl7pPr marL="1007577" algn="l" rtl="0" eaLnBrk="0" fontAlgn="base" hangingPunct="0">
        <a:spcBef>
          <a:spcPct val="0"/>
        </a:spcBef>
        <a:spcAft>
          <a:spcPct val="0"/>
        </a:spcAft>
        <a:defRPr sz="4848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</a:defRPr>
      </a:lvl7pPr>
      <a:lvl8pPr marL="1511366" algn="l" rtl="0" eaLnBrk="0" fontAlgn="base" hangingPunct="0">
        <a:spcBef>
          <a:spcPct val="0"/>
        </a:spcBef>
        <a:spcAft>
          <a:spcPct val="0"/>
        </a:spcAft>
        <a:defRPr sz="4848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</a:defRPr>
      </a:lvl8pPr>
      <a:lvl9pPr marL="2015155" algn="l" rtl="0" eaLnBrk="0" fontAlgn="base" hangingPunct="0">
        <a:spcBef>
          <a:spcPct val="0"/>
        </a:spcBef>
        <a:spcAft>
          <a:spcPct val="0"/>
        </a:spcAft>
        <a:defRPr sz="4848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</a:defRPr>
      </a:lvl9pPr>
    </p:titleStyle>
    <p:bodyStyle>
      <a:lvl1pPr marL="377842" indent="-377842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Monotype Sorts" charset="2"/>
        <a:buChar char="l"/>
        <a:defRPr sz="3526" kern="1200">
          <a:solidFill>
            <a:schemeClr val="tx1"/>
          </a:solidFill>
          <a:latin typeface="+mn-lt"/>
          <a:ea typeface="+mn-ea"/>
          <a:cs typeface="+mn-cs"/>
        </a:defRPr>
      </a:lvl1pPr>
      <a:lvl2pPr marL="818657" indent="-314868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Char char="–"/>
        <a:defRPr sz="3085" kern="1200">
          <a:solidFill>
            <a:schemeClr val="tx1"/>
          </a:solidFill>
          <a:latin typeface="+mn-lt"/>
          <a:ea typeface="+mn-ea"/>
          <a:cs typeface="+mn-cs"/>
        </a:defRPr>
      </a:lvl2pPr>
      <a:lvl3pPr marL="1259472" indent="-251894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645" kern="1200">
          <a:solidFill>
            <a:schemeClr val="tx1"/>
          </a:solidFill>
          <a:latin typeface="+mn-lt"/>
          <a:ea typeface="+mn-ea"/>
          <a:cs typeface="+mn-cs"/>
        </a:defRPr>
      </a:lvl3pPr>
      <a:lvl4pPr marL="1763260" indent="-251894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204" kern="1200">
          <a:solidFill>
            <a:schemeClr val="tx1"/>
          </a:solidFill>
          <a:latin typeface="+mn-lt"/>
          <a:ea typeface="+mn-ea"/>
          <a:cs typeface="+mn-cs"/>
        </a:defRPr>
      </a:lvl4pPr>
      <a:lvl5pPr marL="2267049" indent="-251894" algn="l" rtl="0" eaLnBrk="0" fontAlgn="base" hangingPunct="0">
        <a:spcBef>
          <a:spcPct val="20000"/>
        </a:spcBef>
        <a:spcAft>
          <a:spcPct val="0"/>
        </a:spcAft>
        <a:buChar char="•"/>
        <a:defRPr sz="2204" kern="1200">
          <a:solidFill>
            <a:schemeClr val="tx1"/>
          </a:solidFill>
          <a:latin typeface="+mn-lt"/>
          <a:ea typeface="+mn-ea"/>
          <a:cs typeface="+mn-cs"/>
        </a:defRPr>
      </a:lvl5pPr>
      <a:lvl6pPr marL="2770838" indent="-251894" algn="l" defTabSz="1007577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3" kern="1200">
          <a:solidFill>
            <a:schemeClr val="tx1"/>
          </a:solidFill>
          <a:latin typeface="+mn-lt"/>
          <a:ea typeface="+mn-ea"/>
          <a:cs typeface="+mn-cs"/>
        </a:defRPr>
      </a:lvl6pPr>
      <a:lvl7pPr marL="3274626" indent="-251894" algn="l" defTabSz="1007577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3" kern="1200">
          <a:solidFill>
            <a:schemeClr val="tx1"/>
          </a:solidFill>
          <a:latin typeface="+mn-lt"/>
          <a:ea typeface="+mn-ea"/>
          <a:cs typeface="+mn-cs"/>
        </a:defRPr>
      </a:lvl7pPr>
      <a:lvl8pPr marL="3778415" indent="-251894" algn="l" defTabSz="1007577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3" kern="1200">
          <a:solidFill>
            <a:schemeClr val="tx1"/>
          </a:solidFill>
          <a:latin typeface="+mn-lt"/>
          <a:ea typeface="+mn-ea"/>
          <a:cs typeface="+mn-cs"/>
        </a:defRPr>
      </a:lvl8pPr>
      <a:lvl9pPr marL="4282204" indent="-251894" algn="l" defTabSz="1007577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1007577" rtl="0" eaLnBrk="1" latinLnBrk="0" hangingPunct="1">
        <a:defRPr sz="1983" kern="1200">
          <a:solidFill>
            <a:schemeClr val="tx1"/>
          </a:solidFill>
          <a:latin typeface="+mn-lt"/>
          <a:ea typeface="+mn-ea"/>
          <a:cs typeface="+mn-cs"/>
        </a:defRPr>
      </a:lvl1pPr>
      <a:lvl2pPr marL="503789" algn="l" defTabSz="1007577" rtl="0" eaLnBrk="1" latinLnBrk="0" hangingPunct="1">
        <a:defRPr sz="1983" kern="1200">
          <a:solidFill>
            <a:schemeClr val="tx1"/>
          </a:solidFill>
          <a:latin typeface="+mn-lt"/>
          <a:ea typeface="+mn-ea"/>
          <a:cs typeface="+mn-cs"/>
        </a:defRPr>
      </a:lvl2pPr>
      <a:lvl3pPr marL="1007577" algn="l" defTabSz="1007577" rtl="0" eaLnBrk="1" latinLnBrk="0" hangingPunct="1">
        <a:defRPr sz="1983" kern="1200">
          <a:solidFill>
            <a:schemeClr val="tx1"/>
          </a:solidFill>
          <a:latin typeface="+mn-lt"/>
          <a:ea typeface="+mn-ea"/>
          <a:cs typeface="+mn-cs"/>
        </a:defRPr>
      </a:lvl3pPr>
      <a:lvl4pPr marL="1511366" algn="l" defTabSz="1007577" rtl="0" eaLnBrk="1" latinLnBrk="0" hangingPunct="1">
        <a:defRPr sz="1983" kern="1200">
          <a:solidFill>
            <a:schemeClr val="tx1"/>
          </a:solidFill>
          <a:latin typeface="+mn-lt"/>
          <a:ea typeface="+mn-ea"/>
          <a:cs typeface="+mn-cs"/>
        </a:defRPr>
      </a:lvl4pPr>
      <a:lvl5pPr marL="2015155" algn="l" defTabSz="1007577" rtl="0" eaLnBrk="1" latinLnBrk="0" hangingPunct="1">
        <a:defRPr sz="1983" kern="1200">
          <a:solidFill>
            <a:schemeClr val="tx1"/>
          </a:solidFill>
          <a:latin typeface="+mn-lt"/>
          <a:ea typeface="+mn-ea"/>
          <a:cs typeface="+mn-cs"/>
        </a:defRPr>
      </a:lvl5pPr>
      <a:lvl6pPr marL="2518943" algn="l" defTabSz="1007577" rtl="0" eaLnBrk="1" latinLnBrk="0" hangingPunct="1">
        <a:defRPr sz="1983" kern="1200">
          <a:solidFill>
            <a:schemeClr val="tx1"/>
          </a:solidFill>
          <a:latin typeface="+mn-lt"/>
          <a:ea typeface="+mn-ea"/>
          <a:cs typeface="+mn-cs"/>
        </a:defRPr>
      </a:lvl6pPr>
      <a:lvl7pPr marL="3022732" algn="l" defTabSz="1007577" rtl="0" eaLnBrk="1" latinLnBrk="0" hangingPunct="1">
        <a:defRPr sz="1983" kern="1200">
          <a:solidFill>
            <a:schemeClr val="tx1"/>
          </a:solidFill>
          <a:latin typeface="+mn-lt"/>
          <a:ea typeface="+mn-ea"/>
          <a:cs typeface="+mn-cs"/>
        </a:defRPr>
      </a:lvl7pPr>
      <a:lvl8pPr marL="3526521" algn="l" defTabSz="1007577" rtl="0" eaLnBrk="1" latinLnBrk="0" hangingPunct="1">
        <a:defRPr sz="1983" kern="1200">
          <a:solidFill>
            <a:schemeClr val="tx1"/>
          </a:solidFill>
          <a:latin typeface="+mn-lt"/>
          <a:ea typeface="+mn-ea"/>
          <a:cs typeface="+mn-cs"/>
        </a:defRPr>
      </a:lvl8pPr>
      <a:lvl9pPr marL="4030309" algn="l" defTabSz="1007577" rtl="0" eaLnBrk="1" latinLnBrk="0" hangingPunct="1">
        <a:defRPr sz="198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0100" y="3473450"/>
            <a:ext cx="7705702" cy="838200"/>
          </a:xfrm>
        </p:spPr>
        <p:txBody>
          <a:bodyPr/>
          <a:lstStyle/>
          <a:p>
            <a:pPr algn="ctr"/>
            <a:r>
              <a:rPr lang="id-ID" b="1" dirty="0"/>
              <a:t>ILMU GIZI DASAR</a:t>
            </a:r>
          </a:p>
        </p:txBody>
      </p:sp>
    </p:spTree>
    <p:extLst>
      <p:ext uri="{BB962C8B-B14F-4D97-AF65-F5344CB8AC3E}">
        <p14:creationId xmlns:p14="http://schemas.microsoft.com/office/powerpoint/2010/main" val="31546059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Thanks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1990280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627379" rIns="0" bIns="0" rtlCol="0">
            <a:spAutoFit/>
          </a:bodyPr>
          <a:lstStyle/>
          <a:p>
            <a:pPr marL="1645920">
              <a:lnSpc>
                <a:spcPct val="100000"/>
              </a:lnSpc>
            </a:pPr>
            <a:r>
              <a:rPr sz="3600" spc="-5" dirty="0"/>
              <a:t>Some Important</a:t>
            </a:r>
            <a:r>
              <a:rPr sz="3600" spc="-50" dirty="0"/>
              <a:t> </a:t>
            </a:r>
            <a:r>
              <a:rPr sz="3600" spc="-5" dirty="0"/>
              <a:t>Principles</a:t>
            </a:r>
            <a:endParaRPr sz="3600"/>
          </a:p>
        </p:txBody>
      </p:sp>
      <p:sp>
        <p:nvSpPr>
          <p:cNvPr id="3" name="object 3"/>
          <p:cNvSpPr txBox="1"/>
          <p:nvPr/>
        </p:nvSpPr>
        <p:spPr>
          <a:xfrm>
            <a:off x="1538617" y="2378454"/>
            <a:ext cx="7561580" cy="34220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207010" indent="-342900">
              <a:lnSpc>
                <a:spcPts val="3020"/>
              </a:lnSpc>
              <a:buChar char="•"/>
              <a:tabLst>
                <a:tab pos="354965" algn="l"/>
                <a:tab pos="356235" algn="l"/>
              </a:tabLst>
            </a:pPr>
            <a:r>
              <a:rPr sz="2800" u="heavy" spc="-5" dirty="0">
                <a:latin typeface="Times New Roman"/>
                <a:cs typeface="Times New Roman"/>
              </a:rPr>
              <a:t>Adequacy</a:t>
            </a:r>
            <a:r>
              <a:rPr sz="2800" spc="-5" dirty="0">
                <a:latin typeface="Times New Roman"/>
                <a:cs typeface="Times New Roman"/>
              </a:rPr>
              <a:t>: </a:t>
            </a:r>
            <a:r>
              <a:rPr sz="2800" dirty="0">
                <a:latin typeface="Times New Roman"/>
                <a:cs typeface="Times New Roman"/>
              </a:rPr>
              <a:t>enough of </a:t>
            </a:r>
            <a:r>
              <a:rPr sz="2800" spc="-5" dirty="0">
                <a:latin typeface="Times New Roman"/>
                <a:cs typeface="Times New Roman"/>
              </a:rPr>
              <a:t>all </a:t>
            </a:r>
            <a:r>
              <a:rPr sz="2800" spc="-10" dirty="0">
                <a:latin typeface="Times New Roman"/>
                <a:cs typeface="Times New Roman"/>
              </a:rPr>
              <a:t>essential </a:t>
            </a:r>
            <a:r>
              <a:rPr sz="2800" spc="-5" dirty="0">
                <a:latin typeface="Times New Roman"/>
                <a:cs typeface="Times New Roman"/>
              </a:rPr>
              <a:t>nutrients, fiber  and</a:t>
            </a:r>
            <a:r>
              <a:rPr sz="2800" spc="-7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energy</a:t>
            </a:r>
            <a:endParaRPr sz="2800">
              <a:latin typeface="Times New Roman"/>
              <a:cs typeface="Times New Roman"/>
            </a:endParaRPr>
          </a:p>
          <a:p>
            <a:pPr marL="355600" marR="1097915" indent="-342900">
              <a:lnSpc>
                <a:spcPts val="3020"/>
              </a:lnSpc>
              <a:spcBef>
                <a:spcPts val="685"/>
              </a:spcBef>
              <a:buChar char="•"/>
              <a:tabLst>
                <a:tab pos="354965" algn="l"/>
                <a:tab pos="356235" algn="l"/>
              </a:tabLst>
            </a:pPr>
            <a:r>
              <a:rPr sz="2800" u="heavy" spc="-10" dirty="0">
                <a:latin typeface="Times New Roman"/>
                <a:cs typeface="Times New Roman"/>
              </a:rPr>
              <a:t>Balance</a:t>
            </a:r>
            <a:r>
              <a:rPr sz="2800" spc="-10" dirty="0">
                <a:latin typeface="Times New Roman"/>
                <a:cs typeface="Times New Roman"/>
              </a:rPr>
              <a:t>: </a:t>
            </a:r>
            <a:r>
              <a:rPr sz="2800" dirty="0">
                <a:latin typeface="Times New Roman"/>
                <a:cs typeface="Times New Roman"/>
              </a:rPr>
              <a:t>don’t </a:t>
            </a:r>
            <a:r>
              <a:rPr sz="2800" spc="-5" dirty="0">
                <a:latin typeface="Times New Roman"/>
                <a:cs typeface="Times New Roman"/>
              </a:rPr>
              <a:t>rely </a:t>
            </a:r>
            <a:r>
              <a:rPr sz="2800" spc="-10" dirty="0">
                <a:latin typeface="Times New Roman"/>
                <a:cs typeface="Times New Roman"/>
              </a:rPr>
              <a:t>on </a:t>
            </a:r>
            <a:r>
              <a:rPr sz="2800" dirty="0">
                <a:latin typeface="Times New Roman"/>
                <a:cs typeface="Times New Roman"/>
              </a:rPr>
              <a:t>one type of food for  </a:t>
            </a:r>
            <a:r>
              <a:rPr sz="2800" spc="-5" dirty="0">
                <a:latin typeface="Times New Roman"/>
                <a:cs typeface="Times New Roman"/>
              </a:rPr>
              <a:t>everything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290"/>
              </a:spcBef>
              <a:buChar char="•"/>
              <a:tabLst>
                <a:tab pos="354965" algn="l"/>
                <a:tab pos="356235" algn="l"/>
              </a:tabLst>
            </a:pPr>
            <a:r>
              <a:rPr sz="2800" u="heavy" spc="-5" dirty="0">
                <a:latin typeface="Times New Roman"/>
                <a:cs typeface="Times New Roman"/>
              </a:rPr>
              <a:t>Energy Control</a:t>
            </a:r>
            <a:r>
              <a:rPr sz="2800" spc="-5" dirty="0">
                <a:latin typeface="Times New Roman"/>
                <a:cs typeface="Times New Roman"/>
              </a:rPr>
              <a:t>: </a:t>
            </a:r>
            <a:r>
              <a:rPr sz="2800" dirty="0">
                <a:latin typeface="Times New Roman"/>
                <a:cs typeface="Times New Roman"/>
              </a:rPr>
              <a:t>don’t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overeat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35"/>
              </a:spcBef>
              <a:buChar char="•"/>
              <a:tabLst>
                <a:tab pos="354965" algn="l"/>
                <a:tab pos="356235" algn="l"/>
              </a:tabLst>
            </a:pPr>
            <a:r>
              <a:rPr sz="2800" u="heavy" spc="-5" dirty="0">
                <a:latin typeface="Times New Roman"/>
                <a:cs typeface="Times New Roman"/>
              </a:rPr>
              <a:t>Moderation</a:t>
            </a:r>
            <a:r>
              <a:rPr sz="2800" spc="-5" dirty="0">
                <a:latin typeface="Times New Roman"/>
                <a:cs typeface="Times New Roman"/>
              </a:rPr>
              <a:t>: not </a:t>
            </a:r>
            <a:r>
              <a:rPr sz="2800" dirty="0">
                <a:latin typeface="Times New Roman"/>
                <a:cs typeface="Times New Roman"/>
              </a:rPr>
              <a:t>too </a:t>
            </a:r>
            <a:r>
              <a:rPr sz="2800" spc="-10" dirty="0">
                <a:latin typeface="Times New Roman"/>
                <a:cs typeface="Times New Roman"/>
              </a:rPr>
              <a:t>much </a:t>
            </a:r>
            <a:r>
              <a:rPr sz="2800" dirty="0">
                <a:latin typeface="Times New Roman"/>
                <a:cs typeface="Times New Roman"/>
              </a:rPr>
              <a:t>or too </a:t>
            </a:r>
            <a:r>
              <a:rPr sz="2800" spc="-5" dirty="0">
                <a:latin typeface="Times New Roman"/>
                <a:cs typeface="Times New Roman"/>
              </a:rPr>
              <a:t>little </a:t>
            </a:r>
            <a:r>
              <a:rPr sz="2800" dirty="0">
                <a:latin typeface="Times New Roman"/>
                <a:cs typeface="Times New Roman"/>
              </a:rPr>
              <a:t>of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anything.</a:t>
            </a:r>
            <a:endParaRPr sz="2800">
              <a:latin typeface="Times New Roman"/>
              <a:cs typeface="Times New Roman"/>
            </a:endParaRPr>
          </a:p>
          <a:p>
            <a:pPr marL="355600" marR="297180" indent="-342900">
              <a:lnSpc>
                <a:spcPts val="3020"/>
              </a:lnSpc>
              <a:spcBef>
                <a:spcPts val="730"/>
              </a:spcBef>
              <a:buChar char="•"/>
              <a:tabLst>
                <a:tab pos="354965" algn="l"/>
                <a:tab pos="356235" algn="l"/>
              </a:tabLst>
            </a:pPr>
            <a:r>
              <a:rPr sz="2800" u="heavy" spc="-5" dirty="0">
                <a:latin typeface="Times New Roman"/>
                <a:cs typeface="Times New Roman"/>
              </a:rPr>
              <a:t>Variety</a:t>
            </a:r>
            <a:r>
              <a:rPr sz="2800" spc="-5" dirty="0">
                <a:latin typeface="Times New Roman"/>
                <a:cs typeface="Times New Roman"/>
              </a:rPr>
              <a:t>: the spice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spc="-5" dirty="0">
                <a:latin typeface="Times New Roman"/>
                <a:cs typeface="Times New Roman"/>
              </a:rPr>
              <a:t>life; include a large number  </a:t>
            </a:r>
            <a:r>
              <a:rPr sz="2800" dirty="0">
                <a:latin typeface="Times New Roman"/>
                <a:cs typeface="Times New Roman"/>
              </a:rPr>
              <a:t>of </a:t>
            </a:r>
            <a:r>
              <a:rPr sz="2800" i="1" spc="-5" dirty="0">
                <a:latin typeface="Times New Roman"/>
                <a:cs typeface="Times New Roman"/>
              </a:rPr>
              <a:t>different </a:t>
            </a:r>
            <a:r>
              <a:rPr sz="2800" dirty="0">
                <a:latin typeface="Times New Roman"/>
                <a:cs typeface="Times New Roman"/>
              </a:rPr>
              <a:t>foods </a:t>
            </a:r>
            <a:r>
              <a:rPr sz="2800" spc="-10" dirty="0">
                <a:latin typeface="Times New Roman"/>
                <a:cs typeface="Times New Roman"/>
              </a:rPr>
              <a:t>in </a:t>
            </a:r>
            <a:r>
              <a:rPr sz="2800" dirty="0">
                <a:latin typeface="Times New Roman"/>
                <a:cs typeface="Times New Roman"/>
              </a:rPr>
              <a:t>your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diet.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9144389" y="6655091"/>
            <a:ext cx="249554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20"/>
              </a:lnSpc>
            </a:pPr>
            <a:fld id="{81D60167-4931-47E6-BA6A-407CBD079E47}" type="slidenum">
              <a:rPr sz="1400" dirty="0">
                <a:latin typeface="Arial"/>
                <a:cs typeface="Arial"/>
              </a:rPr>
              <a:t>12</a:t>
            </a:fld>
            <a:endParaRPr sz="1400">
              <a:latin typeface="Arial"/>
              <a:cs typeface="Arial"/>
            </a:endParaRPr>
          </a:p>
        </p:txBody>
      </p: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04800" rIns="0" bIns="0" rtlCol="0">
            <a:spAutoFit/>
          </a:bodyPr>
          <a:lstStyle/>
          <a:p>
            <a:pPr marL="280670">
              <a:lnSpc>
                <a:spcPct val="100000"/>
              </a:lnSpc>
            </a:pPr>
            <a:r>
              <a:rPr spc="-5" dirty="0"/>
              <a:t>Beberapa Pengertian</a:t>
            </a:r>
            <a:r>
              <a:rPr spc="-50" dirty="0"/>
              <a:t> </a:t>
            </a:r>
            <a:r>
              <a:rPr spc="-5" dirty="0"/>
              <a:t>Penting: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10017" y="1998328"/>
            <a:ext cx="7754620" cy="3943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ts val="2014"/>
              </a:lnSpc>
              <a:buChar char="•"/>
              <a:tabLst>
                <a:tab pos="354965" algn="l"/>
                <a:tab pos="356235" algn="l"/>
              </a:tabLst>
            </a:pPr>
            <a:r>
              <a:rPr sz="2400" spc="-5" dirty="0">
                <a:latin typeface="Times New Roman"/>
                <a:cs typeface="Times New Roman"/>
              </a:rPr>
              <a:t>Proses gizi (</a:t>
            </a:r>
            <a:r>
              <a:rPr sz="2400" i="1" spc="-5" dirty="0">
                <a:latin typeface="Times New Roman"/>
                <a:cs typeface="Times New Roman"/>
              </a:rPr>
              <a:t>nutrition</a:t>
            </a:r>
            <a:r>
              <a:rPr sz="2400" spc="-5" dirty="0">
                <a:latin typeface="Times New Roman"/>
                <a:cs typeface="Times New Roman"/>
              </a:rPr>
              <a:t>) </a:t>
            </a:r>
            <a:r>
              <a:rPr sz="2400" dirty="0">
                <a:latin typeface="Times New Roman"/>
                <a:cs typeface="Times New Roman"/>
              </a:rPr>
              <a:t>: </a:t>
            </a:r>
            <a:r>
              <a:rPr sz="2400" spc="-5" dirty="0">
                <a:latin typeface="Times New Roman"/>
                <a:cs typeface="Times New Roman"/>
              </a:rPr>
              <a:t>proses dari organisme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dalam</a:t>
            </a:r>
            <a:endParaRPr sz="2400">
              <a:latin typeface="Times New Roman"/>
              <a:cs typeface="Times New Roman"/>
            </a:endParaRPr>
          </a:p>
          <a:p>
            <a:pPr marL="354965" marR="321945" algn="just">
              <a:lnSpc>
                <a:spcPct val="79900"/>
              </a:lnSpc>
              <a:spcBef>
                <a:spcPts val="290"/>
              </a:spcBef>
            </a:pPr>
            <a:r>
              <a:rPr sz="2400" spc="-5" dirty="0">
                <a:latin typeface="Times New Roman"/>
                <a:cs typeface="Times New Roman"/>
              </a:rPr>
              <a:t>menggunakan bahan makanan </a:t>
            </a:r>
            <a:r>
              <a:rPr sz="2400" spc="-10" dirty="0">
                <a:latin typeface="Times New Roman"/>
                <a:cs typeface="Times New Roman"/>
              </a:rPr>
              <a:t>melalui </a:t>
            </a:r>
            <a:r>
              <a:rPr sz="2400" spc="-5" dirty="0">
                <a:latin typeface="Times New Roman"/>
                <a:cs typeface="Times New Roman"/>
              </a:rPr>
              <a:t>proses pencernaan,  penyerapan, transportasi, penyimpanan, </a:t>
            </a:r>
            <a:r>
              <a:rPr sz="2400" spc="-10" dirty="0">
                <a:latin typeface="Times New Roman"/>
                <a:cs typeface="Times New Roman"/>
              </a:rPr>
              <a:t>metabolisme </a:t>
            </a:r>
            <a:r>
              <a:rPr sz="2400" dirty="0">
                <a:latin typeface="Times New Roman"/>
                <a:cs typeface="Times New Roman"/>
              </a:rPr>
              <a:t>dan  </a:t>
            </a:r>
            <a:r>
              <a:rPr sz="2400" spc="-5" dirty="0">
                <a:latin typeface="Times New Roman"/>
                <a:cs typeface="Times New Roman"/>
              </a:rPr>
              <a:t>penggunaan zat untuk </a:t>
            </a:r>
            <a:r>
              <a:rPr sz="2400" spc="-10" dirty="0">
                <a:latin typeface="Times New Roman"/>
                <a:cs typeface="Times New Roman"/>
              </a:rPr>
              <a:t>pemeliharaan </a:t>
            </a:r>
            <a:r>
              <a:rPr sz="2400" spc="-5" dirty="0">
                <a:latin typeface="Times New Roman"/>
                <a:cs typeface="Times New Roman"/>
              </a:rPr>
              <a:t>hidup, </a:t>
            </a:r>
            <a:r>
              <a:rPr sz="2400" spc="-10" dirty="0">
                <a:latin typeface="Times New Roman"/>
                <a:cs typeface="Times New Roman"/>
              </a:rPr>
              <a:t>pertumbuhan,  </a:t>
            </a:r>
            <a:r>
              <a:rPr sz="2400" spc="-5" dirty="0">
                <a:latin typeface="Times New Roman"/>
                <a:cs typeface="Times New Roman"/>
              </a:rPr>
              <a:t>fungsi organ tubuh dan produksi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energi.</a:t>
            </a:r>
            <a:endParaRPr sz="2400">
              <a:latin typeface="Times New Roman"/>
              <a:cs typeface="Times New Roman"/>
            </a:endParaRPr>
          </a:p>
          <a:p>
            <a:pPr marL="355600" marR="254635" indent="-342900">
              <a:lnSpc>
                <a:spcPct val="79900"/>
              </a:lnSpc>
              <a:spcBef>
                <a:spcPts val="565"/>
              </a:spcBef>
              <a:buChar char="•"/>
              <a:tabLst>
                <a:tab pos="354965" algn="l"/>
                <a:tab pos="356235" algn="l"/>
              </a:tabLst>
            </a:pPr>
            <a:r>
              <a:rPr sz="2400" spc="-5" dirty="0">
                <a:latin typeface="Times New Roman"/>
                <a:cs typeface="Times New Roman"/>
              </a:rPr>
              <a:t>Keadaan Gizi (</a:t>
            </a:r>
            <a:r>
              <a:rPr sz="2400" i="1" spc="-5" dirty="0">
                <a:latin typeface="Times New Roman"/>
                <a:cs typeface="Times New Roman"/>
              </a:rPr>
              <a:t>Nutriture</a:t>
            </a:r>
            <a:r>
              <a:rPr sz="2400" spc="-5" dirty="0">
                <a:latin typeface="Times New Roman"/>
                <a:cs typeface="Times New Roman"/>
              </a:rPr>
              <a:t>): keadaan yang </a:t>
            </a:r>
            <a:r>
              <a:rPr sz="2400" spc="-10" dirty="0">
                <a:latin typeface="Times New Roman"/>
                <a:cs typeface="Times New Roman"/>
              </a:rPr>
              <a:t>diakibatkan </a:t>
            </a:r>
            <a:r>
              <a:rPr sz="2400" spc="-5" dirty="0">
                <a:latin typeface="Times New Roman"/>
                <a:cs typeface="Times New Roman"/>
              </a:rPr>
              <a:t>oleh  keseimbangan antara </a:t>
            </a:r>
            <a:r>
              <a:rPr sz="2400" spc="-10" dirty="0">
                <a:latin typeface="Times New Roman"/>
                <a:cs typeface="Times New Roman"/>
              </a:rPr>
              <a:t>konsumsi </a:t>
            </a:r>
            <a:r>
              <a:rPr sz="2400" spc="-5" dirty="0">
                <a:latin typeface="Times New Roman"/>
                <a:cs typeface="Times New Roman"/>
              </a:rPr>
              <a:t>dan penyerapan gizi disatu  pihak dan penggunaan </a:t>
            </a:r>
            <a:r>
              <a:rPr sz="2400" spc="-10" dirty="0">
                <a:latin typeface="Times New Roman"/>
                <a:cs typeface="Times New Roman"/>
              </a:rPr>
              <a:t>oleh </a:t>
            </a:r>
            <a:r>
              <a:rPr sz="2400" spc="-5" dirty="0">
                <a:latin typeface="Times New Roman"/>
                <a:cs typeface="Times New Roman"/>
              </a:rPr>
              <a:t>organisme di </a:t>
            </a:r>
            <a:r>
              <a:rPr sz="2400" spc="-10" dirty="0">
                <a:latin typeface="Times New Roman"/>
                <a:cs typeface="Times New Roman"/>
              </a:rPr>
              <a:t>pihak lain, atau  </a:t>
            </a:r>
            <a:r>
              <a:rPr sz="2400" spc="-5" dirty="0">
                <a:latin typeface="Times New Roman"/>
                <a:cs typeface="Times New Roman"/>
              </a:rPr>
              <a:t>keadaan </a:t>
            </a:r>
            <a:r>
              <a:rPr sz="2400" spc="-10" dirty="0">
                <a:latin typeface="Times New Roman"/>
                <a:cs typeface="Times New Roman"/>
              </a:rPr>
              <a:t>fisiologik akibat </a:t>
            </a:r>
            <a:r>
              <a:rPr sz="2400" spc="-5" dirty="0">
                <a:latin typeface="Times New Roman"/>
                <a:cs typeface="Times New Roman"/>
              </a:rPr>
              <a:t>dari tersedianya </a:t>
            </a:r>
            <a:r>
              <a:rPr sz="2400" spc="-10" dirty="0">
                <a:latin typeface="Times New Roman"/>
                <a:cs typeface="Times New Roman"/>
              </a:rPr>
              <a:t>zat gizi </a:t>
            </a:r>
            <a:r>
              <a:rPr sz="2400" spc="-5" dirty="0">
                <a:latin typeface="Times New Roman"/>
                <a:cs typeface="Times New Roman"/>
              </a:rPr>
              <a:t>dalam  seluler</a:t>
            </a:r>
            <a:r>
              <a:rPr sz="2400" spc="-1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tubuh</a:t>
            </a:r>
            <a:endParaRPr sz="2400">
              <a:latin typeface="Times New Roman"/>
              <a:cs typeface="Times New Roman"/>
            </a:endParaRPr>
          </a:p>
          <a:p>
            <a:pPr marL="355600" marR="5080" indent="-342900" algn="just">
              <a:lnSpc>
                <a:spcPct val="80000"/>
              </a:lnSpc>
              <a:spcBef>
                <a:spcPts val="560"/>
              </a:spcBef>
              <a:buChar char="•"/>
              <a:tabLst>
                <a:tab pos="356235" algn="l"/>
              </a:tabLst>
            </a:pPr>
            <a:r>
              <a:rPr sz="2400" spc="-5" dirty="0">
                <a:latin typeface="Times New Roman"/>
                <a:cs typeface="Times New Roman"/>
              </a:rPr>
              <a:t>Status </a:t>
            </a:r>
            <a:r>
              <a:rPr sz="2400" spc="-10" dirty="0">
                <a:latin typeface="Times New Roman"/>
                <a:cs typeface="Times New Roman"/>
              </a:rPr>
              <a:t>gizi </a:t>
            </a:r>
            <a:r>
              <a:rPr sz="2400" i="1" spc="-10" dirty="0">
                <a:latin typeface="Times New Roman"/>
                <a:cs typeface="Times New Roman"/>
              </a:rPr>
              <a:t>(Nutritional Status)</a:t>
            </a:r>
            <a:r>
              <a:rPr sz="2400" spc="-10" dirty="0">
                <a:latin typeface="Times New Roman"/>
                <a:cs typeface="Times New Roman"/>
              </a:rPr>
              <a:t>: </a:t>
            </a:r>
            <a:r>
              <a:rPr sz="2400" spc="-5" dirty="0">
                <a:latin typeface="Times New Roman"/>
                <a:cs typeface="Times New Roman"/>
              </a:rPr>
              <a:t>tanda-tanda atau penampilan  yang diakibatkan dari </a:t>
            </a:r>
            <a:r>
              <a:rPr sz="2400" spc="-10" dirty="0">
                <a:latin typeface="Times New Roman"/>
                <a:cs typeface="Times New Roman"/>
              </a:rPr>
              <a:t>nutriture </a:t>
            </a:r>
            <a:r>
              <a:rPr sz="2400" spc="-5" dirty="0">
                <a:latin typeface="Times New Roman"/>
                <a:cs typeface="Times New Roman"/>
              </a:rPr>
              <a:t>yang </a:t>
            </a:r>
            <a:r>
              <a:rPr sz="2400" spc="-10" dirty="0">
                <a:latin typeface="Times New Roman"/>
                <a:cs typeface="Times New Roman"/>
              </a:rPr>
              <a:t>dilihat melalui </a:t>
            </a:r>
            <a:r>
              <a:rPr sz="2400" spc="-5" dirty="0">
                <a:latin typeface="Times New Roman"/>
                <a:cs typeface="Times New Roman"/>
              </a:rPr>
              <a:t>variabel  tertentu (indikator status gizi) </a:t>
            </a:r>
            <a:r>
              <a:rPr sz="2400" spc="-10" dirty="0">
                <a:latin typeface="Times New Roman"/>
                <a:cs typeface="Times New Roman"/>
              </a:rPr>
              <a:t>seperti </a:t>
            </a:r>
            <a:r>
              <a:rPr sz="2400" spc="-5" dirty="0">
                <a:latin typeface="Times New Roman"/>
                <a:cs typeface="Times New Roman"/>
              </a:rPr>
              <a:t>berat, tinggi</a:t>
            </a:r>
            <a:r>
              <a:rPr sz="2400" spc="-4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dll.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120265">
              <a:lnSpc>
                <a:spcPct val="100000"/>
              </a:lnSpc>
            </a:pPr>
            <a:r>
              <a:rPr spc="-5" dirty="0"/>
              <a:t>Kualitas</a:t>
            </a:r>
            <a:r>
              <a:rPr spc="-85" dirty="0"/>
              <a:t> </a:t>
            </a:r>
            <a:r>
              <a:rPr spc="-5" dirty="0"/>
              <a:t>Gizi</a:t>
            </a:r>
          </a:p>
        </p:txBody>
      </p:sp>
      <p:sp>
        <p:nvSpPr>
          <p:cNvPr id="3" name="object 3"/>
          <p:cNvSpPr/>
          <p:nvPr/>
        </p:nvSpPr>
        <p:spPr>
          <a:xfrm>
            <a:off x="2755269" y="2168651"/>
            <a:ext cx="161925" cy="1076325"/>
          </a:xfrm>
          <a:custGeom>
            <a:avLst/>
            <a:gdLst/>
            <a:ahLst/>
            <a:cxnLst/>
            <a:rect l="l" t="t" r="r" b="b"/>
            <a:pathLst>
              <a:path w="161925" h="1076325">
                <a:moveTo>
                  <a:pt x="161543" y="914399"/>
                </a:moveTo>
                <a:lnTo>
                  <a:pt x="161543" y="0"/>
                </a:lnTo>
                <a:lnTo>
                  <a:pt x="0" y="161543"/>
                </a:lnTo>
                <a:lnTo>
                  <a:pt x="0" y="1075943"/>
                </a:lnTo>
                <a:lnTo>
                  <a:pt x="161543" y="914399"/>
                </a:lnTo>
                <a:close/>
              </a:path>
            </a:pathLst>
          </a:custGeom>
          <a:solidFill>
            <a:srgbClr val="E1E1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755269" y="3083051"/>
            <a:ext cx="161925" cy="161925"/>
          </a:xfrm>
          <a:custGeom>
            <a:avLst/>
            <a:gdLst/>
            <a:ahLst/>
            <a:cxnLst/>
            <a:rect l="l" t="t" r="r" b="b"/>
            <a:pathLst>
              <a:path w="161925" h="161925">
                <a:moveTo>
                  <a:pt x="0" y="161543"/>
                </a:moveTo>
                <a:lnTo>
                  <a:pt x="161543" y="0"/>
                </a:lnTo>
              </a:path>
            </a:pathLst>
          </a:custGeom>
          <a:ln w="3175">
            <a:solidFill>
              <a:srgbClr val="E1E1E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219081" y="2168651"/>
            <a:ext cx="1697989" cy="161925"/>
          </a:xfrm>
          <a:custGeom>
            <a:avLst/>
            <a:gdLst/>
            <a:ahLst/>
            <a:cxnLst/>
            <a:rect l="l" t="t" r="r" b="b"/>
            <a:pathLst>
              <a:path w="1697989" h="161925">
                <a:moveTo>
                  <a:pt x="1697732" y="0"/>
                </a:moveTo>
                <a:lnTo>
                  <a:pt x="161543" y="0"/>
                </a:lnTo>
                <a:lnTo>
                  <a:pt x="0" y="161543"/>
                </a:lnTo>
                <a:lnTo>
                  <a:pt x="1536188" y="161543"/>
                </a:lnTo>
                <a:lnTo>
                  <a:pt x="1697732" y="0"/>
                </a:lnTo>
                <a:close/>
              </a:path>
            </a:pathLst>
          </a:custGeom>
          <a:solidFill>
            <a:srgbClr val="97979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755269" y="2168651"/>
            <a:ext cx="161925" cy="161925"/>
          </a:xfrm>
          <a:custGeom>
            <a:avLst/>
            <a:gdLst/>
            <a:ahLst/>
            <a:cxnLst/>
            <a:rect l="l" t="t" r="r" b="b"/>
            <a:pathLst>
              <a:path w="161925" h="161925">
                <a:moveTo>
                  <a:pt x="0" y="161543"/>
                </a:moveTo>
                <a:lnTo>
                  <a:pt x="161543" y="0"/>
                </a:lnTo>
              </a:path>
            </a:pathLst>
          </a:custGeom>
          <a:ln w="3175">
            <a:solidFill>
              <a:srgbClr val="9797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19081" y="2330195"/>
            <a:ext cx="1536700" cy="914400"/>
          </a:xfrm>
          <a:custGeom>
            <a:avLst/>
            <a:gdLst/>
            <a:ahLst/>
            <a:cxnLst/>
            <a:rect l="l" t="t" r="r" b="b"/>
            <a:pathLst>
              <a:path w="1536700" h="914400">
                <a:moveTo>
                  <a:pt x="0" y="0"/>
                </a:moveTo>
                <a:lnTo>
                  <a:pt x="0" y="914399"/>
                </a:lnTo>
                <a:lnTo>
                  <a:pt x="1536191" y="914399"/>
                </a:lnTo>
                <a:lnTo>
                  <a:pt x="1536191" y="0"/>
                </a:lnTo>
                <a:lnTo>
                  <a:pt x="0" y="0"/>
                </a:lnTo>
                <a:close/>
              </a:path>
            </a:pathLst>
          </a:custGeom>
          <a:solidFill>
            <a:srgbClr val="C4C4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19081" y="2330195"/>
            <a:ext cx="0" cy="914400"/>
          </a:xfrm>
          <a:custGeom>
            <a:avLst/>
            <a:gdLst/>
            <a:ahLst/>
            <a:cxnLst/>
            <a:rect l="l" t="t" r="r" b="b"/>
            <a:pathLst>
              <a:path h="914400">
                <a:moveTo>
                  <a:pt x="0" y="0"/>
                </a:moveTo>
                <a:lnTo>
                  <a:pt x="0" y="914399"/>
                </a:lnTo>
              </a:path>
            </a:pathLst>
          </a:custGeom>
          <a:ln w="12191">
            <a:solidFill>
              <a:srgbClr val="D6D6D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219081" y="3238500"/>
            <a:ext cx="1536700" cy="12700"/>
          </a:xfrm>
          <a:custGeom>
            <a:avLst/>
            <a:gdLst/>
            <a:ahLst/>
            <a:cxnLst/>
            <a:rect l="l" t="t" r="r" b="b"/>
            <a:pathLst>
              <a:path w="1536700" h="12700">
                <a:moveTo>
                  <a:pt x="0" y="0"/>
                </a:moveTo>
                <a:lnTo>
                  <a:pt x="0" y="12191"/>
                </a:lnTo>
                <a:lnTo>
                  <a:pt x="1536188" y="12191"/>
                </a:lnTo>
                <a:lnTo>
                  <a:pt x="1536188" y="0"/>
                </a:lnTo>
                <a:lnTo>
                  <a:pt x="0" y="0"/>
                </a:lnTo>
                <a:close/>
              </a:path>
            </a:pathLst>
          </a:custGeom>
          <a:solidFill>
            <a:srgbClr val="B6B6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755269" y="2330195"/>
            <a:ext cx="0" cy="914400"/>
          </a:xfrm>
          <a:custGeom>
            <a:avLst/>
            <a:gdLst/>
            <a:ahLst/>
            <a:cxnLst/>
            <a:rect l="l" t="t" r="r" b="b"/>
            <a:pathLst>
              <a:path h="914400">
                <a:moveTo>
                  <a:pt x="0" y="914399"/>
                </a:moveTo>
                <a:lnTo>
                  <a:pt x="0" y="0"/>
                </a:lnTo>
              </a:path>
            </a:pathLst>
          </a:custGeom>
          <a:ln w="12191">
            <a:solidFill>
              <a:srgbClr val="EAEAE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219081" y="2324100"/>
            <a:ext cx="1536700" cy="12700"/>
          </a:xfrm>
          <a:custGeom>
            <a:avLst/>
            <a:gdLst/>
            <a:ahLst/>
            <a:cxnLst/>
            <a:rect l="l" t="t" r="r" b="b"/>
            <a:pathLst>
              <a:path w="1536700" h="12700">
                <a:moveTo>
                  <a:pt x="0" y="0"/>
                </a:moveTo>
                <a:lnTo>
                  <a:pt x="0" y="12191"/>
                </a:lnTo>
                <a:lnTo>
                  <a:pt x="1536188" y="12191"/>
                </a:lnTo>
                <a:lnTo>
                  <a:pt x="1536188" y="0"/>
                </a:lnTo>
                <a:lnTo>
                  <a:pt x="0" y="0"/>
                </a:lnTo>
                <a:close/>
              </a:path>
            </a:pathLst>
          </a:custGeom>
          <a:solidFill>
            <a:srgbClr val="B6B6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219081" y="2375915"/>
            <a:ext cx="1536700" cy="868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3060" marR="349250" indent="83820">
              <a:lnSpc>
                <a:spcPct val="100000"/>
              </a:lnSpc>
            </a:pPr>
            <a:r>
              <a:rPr sz="1800" b="1" spc="-5" dirty="0">
                <a:latin typeface="Arial"/>
                <a:cs typeface="Arial"/>
              </a:rPr>
              <a:t>Intake  P</a:t>
            </a:r>
            <a:r>
              <a:rPr sz="1800" b="1" spc="-10" dirty="0">
                <a:latin typeface="Arial"/>
                <a:cs typeface="Arial"/>
              </a:rPr>
              <a:t>a</a:t>
            </a:r>
            <a:r>
              <a:rPr sz="1800" b="1" dirty="0">
                <a:latin typeface="Arial"/>
                <a:cs typeface="Arial"/>
              </a:rPr>
              <a:t>ng</a:t>
            </a:r>
            <a:r>
              <a:rPr sz="1800" b="1" spc="-10" dirty="0">
                <a:latin typeface="Arial"/>
                <a:cs typeface="Arial"/>
              </a:rPr>
              <a:t>a</a:t>
            </a:r>
            <a:r>
              <a:rPr sz="1800" b="1" dirty="0">
                <a:latin typeface="Arial"/>
                <a:cs typeface="Arial"/>
              </a:rPr>
              <a:t>n</a:t>
            </a:r>
            <a:endParaRPr sz="180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4736469" y="2168651"/>
            <a:ext cx="161925" cy="1152525"/>
          </a:xfrm>
          <a:custGeom>
            <a:avLst/>
            <a:gdLst/>
            <a:ahLst/>
            <a:cxnLst/>
            <a:rect l="l" t="t" r="r" b="b"/>
            <a:pathLst>
              <a:path w="161925" h="1152525">
                <a:moveTo>
                  <a:pt x="161543" y="990599"/>
                </a:moveTo>
                <a:lnTo>
                  <a:pt x="161543" y="0"/>
                </a:lnTo>
                <a:lnTo>
                  <a:pt x="0" y="161543"/>
                </a:lnTo>
                <a:lnTo>
                  <a:pt x="0" y="1152143"/>
                </a:lnTo>
                <a:lnTo>
                  <a:pt x="161543" y="990599"/>
                </a:lnTo>
                <a:close/>
              </a:path>
            </a:pathLst>
          </a:custGeom>
          <a:solidFill>
            <a:srgbClr val="E1E1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736469" y="3159251"/>
            <a:ext cx="161925" cy="161925"/>
          </a:xfrm>
          <a:custGeom>
            <a:avLst/>
            <a:gdLst/>
            <a:ahLst/>
            <a:cxnLst/>
            <a:rect l="l" t="t" r="r" b="b"/>
            <a:pathLst>
              <a:path w="161925" h="161925">
                <a:moveTo>
                  <a:pt x="0" y="161543"/>
                </a:moveTo>
                <a:lnTo>
                  <a:pt x="161543" y="0"/>
                </a:lnTo>
              </a:path>
            </a:pathLst>
          </a:custGeom>
          <a:ln w="3175">
            <a:solidFill>
              <a:srgbClr val="E1E1E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198753" y="2168651"/>
            <a:ext cx="1699260" cy="161925"/>
          </a:xfrm>
          <a:custGeom>
            <a:avLst/>
            <a:gdLst/>
            <a:ahLst/>
            <a:cxnLst/>
            <a:rect l="l" t="t" r="r" b="b"/>
            <a:pathLst>
              <a:path w="1699260" h="161925">
                <a:moveTo>
                  <a:pt x="1699259" y="0"/>
                </a:moveTo>
                <a:lnTo>
                  <a:pt x="161543" y="0"/>
                </a:lnTo>
                <a:lnTo>
                  <a:pt x="0" y="161543"/>
                </a:lnTo>
                <a:lnTo>
                  <a:pt x="1537715" y="161543"/>
                </a:lnTo>
                <a:lnTo>
                  <a:pt x="1699259" y="0"/>
                </a:lnTo>
                <a:close/>
              </a:path>
            </a:pathLst>
          </a:custGeom>
          <a:solidFill>
            <a:srgbClr val="97979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736469" y="2168651"/>
            <a:ext cx="161925" cy="161925"/>
          </a:xfrm>
          <a:custGeom>
            <a:avLst/>
            <a:gdLst/>
            <a:ahLst/>
            <a:cxnLst/>
            <a:rect l="l" t="t" r="r" b="b"/>
            <a:pathLst>
              <a:path w="161925" h="161925">
                <a:moveTo>
                  <a:pt x="0" y="161543"/>
                </a:moveTo>
                <a:lnTo>
                  <a:pt x="161543" y="0"/>
                </a:lnTo>
              </a:path>
            </a:pathLst>
          </a:custGeom>
          <a:ln w="3175">
            <a:solidFill>
              <a:srgbClr val="9797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198753" y="2330195"/>
            <a:ext cx="1537970" cy="990600"/>
          </a:xfrm>
          <a:custGeom>
            <a:avLst/>
            <a:gdLst/>
            <a:ahLst/>
            <a:cxnLst/>
            <a:rect l="l" t="t" r="r" b="b"/>
            <a:pathLst>
              <a:path w="1537970" h="990600">
                <a:moveTo>
                  <a:pt x="0" y="0"/>
                </a:moveTo>
                <a:lnTo>
                  <a:pt x="0" y="990599"/>
                </a:lnTo>
                <a:lnTo>
                  <a:pt x="1537715" y="990599"/>
                </a:lnTo>
                <a:lnTo>
                  <a:pt x="1537715" y="0"/>
                </a:lnTo>
                <a:lnTo>
                  <a:pt x="0" y="0"/>
                </a:lnTo>
                <a:close/>
              </a:path>
            </a:pathLst>
          </a:custGeom>
          <a:solidFill>
            <a:srgbClr val="C4C4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198753" y="2330195"/>
            <a:ext cx="0" cy="990600"/>
          </a:xfrm>
          <a:custGeom>
            <a:avLst/>
            <a:gdLst/>
            <a:ahLst/>
            <a:cxnLst/>
            <a:rect l="l" t="t" r="r" b="b"/>
            <a:pathLst>
              <a:path h="990600">
                <a:moveTo>
                  <a:pt x="0" y="0"/>
                </a:moveTo>
                <a:lnTo>
                  <a:pt x="0" y="990599"/>
                </a:lnTo>
              </a:path>
            </a:pathLst>
          </a:custGeom>
          <a:ln w="12191">
            <a:solidFill>
              <a:srgbClr val="D6D6D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198753" y="3314700"/>
            <a:ext cx="1537970" cy="12700"/>
          </a:xfrm>
          <a:custGeom>
            <a:avLst/>
            <a:gdLst/>
            <a:ahLst/>
            <a:cxnLst/>
            <a:rect l="l" t="t" r="r" b="b"/>
            <a:pathLst>
              <a:path w="1537970" h="12700">
                <a:moveTo>
                  <a:pt x="0" y="0"/>
                </a:moveTo>
                <a:lnTo>
                  <a:pt x="0" y="12191"/>
                </a:lnTo>
                <a:lnTo>
                  <a:pt x="1537715" y="12191"/>
                </a:lnTo>
                <a:lnTo>
                  <a:pt x="1537715" y="0"/>
                </a:lnTo>
                <a:lnTo>
                  <a:pt x="0" y="0"/>
                </a:lnTo>
                <a:close/>
              </a:path>
            </a:pathLst>
          </a:custGeom>
          <a:solidFill>
            <a:srgbClr val="B6B6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736469" y="2330195"/>
            <a:ext cx="0" cy="990600"/>
          </a:xfrm>
          <a:custGeom>
            <a:avLst/>
            <a:gdLst/>
            <a:ahLst/>
            <a:cxnLst/>
            <a:rect l="l" t="t" r="r" b="b"/>
            <a:pathLst>
              <a:path h="990600">
                <a:moveTo>
                  <a:pt x="0" y="990599"/>
                </a:moveTo>
                <a:lnTo>
                  <a:pt x="0" y="0"/>
                </a:lnTo>
              </a:path>
            </a:pathLst>
          </a:custGeom>
          <a:ln w="12191">
            <a:solidFill>
              <a:srgbClr val="EAEAE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198753" y="2324100"/>
            <a:ext cx="1537970" cy="12700"/>
          </a:xfrm>
          <a:custGeom>
            <a:avLst/>
            <a:gdLst/>
            <a:ahLst/>
            <a:cxnLst/>
            <a:rect l="l" t="t" r="r" b="b"/>
            <a:pathLst>
              <a:path w="1537970" h="12700">
                <a:moveTo>
                  <a:pt x="0" y="0"/>
                </a:moveTo>
                <a:lnTo>
                  <a:pt x="0" y="12191"/>
                </a:lnTo>
                <a:lnTo>
                  <a:pt x="1537715" y="12191"/>
                </a:lnTo>
                <a:lnTo>
                  <a:pt x="1537715" y="0"/>
                </a:lnTo>
                <a:lnTo>
                  <a:pt x="0" y="0"/>
                </a:lnTo>
                <a:close/>
              </a:path>
            </a:pathLst>
          </a:custGeom>
          <a:solidFill>
            <a:srgbClr val="B6B6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3198753" y="2375915"/>
            <a:ext cx="1537970" cy="9448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6715" marR="317500" indent="50165">
              <a:lnSpc>
                <a:spcPct val="100000"/>
              </a:lnSpc>
            </a:pPr>
            <a:r>
              <a:rPr sz="1800" b="1" spc="-5" dirty="0">
                <a:latin typeface="Arial"/>
                <a:cs typeface="Arial"/>
              </a:rPr>
              <a:t>Intake  Zat</a:t>
            </a:r>
            <a:r>
              <a:rPr sz="1800" b="1" spc="-90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Gizi</a:t>
            </a:r>
            <a:endParaRPr sz="180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7098669" y="1940051"/>
            <a:ext cx="161925" cy="1609725"/>
          </a:xfrm>
          <a:custGeom>
            <a:avLst/>
            <a:gdLst/>
            <a:ahLst/>
            <a:cxnLst/>
            <a:rect l="l" t="t" r="r" b="b"/>
            <a:pathLst>
              <a:path w="161925" h="1609725">
                <a:moveTo>
                  <a:pt x="161543" y="1447799"/>
                </a:moveTo>
                <a:lnTo>
                  <a:pt x="161543" y="0"/>
                </a:lnTo>
                <a:lnTo>
                  <a:pt x="0" y="161543"/>
                </a:lnTo>
                <a:lnTo>
                  <a:pt x="0" y="1609343"/>
                </a:lnTo>
                <a:lnTo>
                  <a:pt x="161543" y="1447799"/>
                </a:lnTo>
                <a:close/>
              </a:path>
            </a:pathLst>
          </a:custGeom>
          <a:solidFill>
            <a:srgbClr val="E1E1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7098669" y="3387851"/>
            <a:ext cx="161925" cy="161925"/>
          </a:xfrm>
          <a:custGeom>
            <a:avLst/>
            <a:gdLst/>
            <a:ahLst/>
            <a:cxnLst/>
            <a:rect l="l" t="t" r="r" b="b"/>
            <a:pathLst>
              <a:path w="161925" h="161925">
                <a:moveTo>
                  <a:pt x="0" y="161543"/>
                </a:moveTo>
                <a:lnTo>
                  <a:pt x="161543" y="0"/>
                </a:lnTo>
              </a:path>
            </a:pathLst>
          </a:custGeom>
          <a:ln w="3175">
            <a:solidFill>
              <a:srgbClr val="E1E1E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269869" y="1940051"/>
            <a:ext cx="1990725" cy="161925"/>
          </a:xfrm>
          <a:custGeom>
            <a:avLst/>
            <a:gdLst/>
            <a:ahLst/>
            <a:cxnLst/>
            <a:rect l="l" t="t" r="r" b="b"/>
            <a:pathLst>
              <a:path w="1990725" h="161925">
                <a:moveTo>
                  <a:pt x="1990343" y="0"/>
                </a:moveTo>
                <a:lnTo>
                  <a:pt x="161543" y="0"/>
                </a:lnTo>
                <a:lnTo>
                  <a:pt x="0" y="161543"/>
                </a:lnTo>
                <a:lnTo>
                  <a:pt x="1828799" y="161543"/>
                </a:lnTo>
                <a:lnTo>
                  <a:pt x="1990343" y="0"/>
                </a:lnTo>
                <a:close/>
              </a:path>
            </a:pathLst>
          </a:custGeom>
          <a:solidFill>
            <a:srgbClr val="97979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7098669" y="1940051"/>
            <a:ext cx="161925" cy="161925"/>
          </a:xfrm>
          <a:custGeom>
            <a:avLst/>
            <a:gdLst/>
            <a:ahLst/>
            <a:cxnLst/>
            <a:rect l="l" t="t" r="r" b="b"/>
            <a:pathLst>
              <a:path w="161925" h="161925">
                <a:moveTo>
                  <a:pt x="0" y="161543"/>
                </a:moveTo>
                <a:lnTo>
                  <a:pt x="161543" y="0"/>
                </a:lnTo>
              </a:path>
            </a:pathLst>
          </a:custGeom>
          <a:ln w="3175">
            <a:solidFill>
              <a:srgbClr val="9797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5269869" y="2101595"/>
            <a:ext cx="1828800" cy="1447800"/>
          </a:xfrm>
          <a:custGeom>
            <a:avLst/>
            <a:gdLst/>
            <a:ahLst/>
            <a:cxnLst/>
            <a:rect l="l" t="t" r="r" b="b"/>
            <a:pathLst>
              <a:path w="1828800" h="1447800">
                <a:moveTo>
                  <a:pt x="0" y="0"/>
                </a:moveTo>
                <a:lnTo>
                  <a:pt x="0" y="1447799"/>
                </a:lnTo>
                <a:lnTo>
                  <a:pt x="1828799" y="1447799"/>
                </a:lnTo>
                <a:lnTo>
                  <a:pt x="1828799" y="0"/>
                </a:lnTo>
                <a:lnTo>
                  <a:pt x="0" y="0"/>
                </a:lnTo>
                <a:close/>
              </a:path>
            </a:pathLst>
          </a:custGeom>
          <a:solidFill>
            <a:srgbClr val="C4C4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269869" y="2101595"/>
            <a:ext cx="0" cy="1447800"/>
          </a:xfrm>
          <a:custGeom>
            <a:avLst/>
            <a:gdLst/>
            <a:ahLst/>
            <a:cxnLst/>
            <a:rect l="l" t="t" r="r" b="b"/>
            <a:pathLst>
              <a:path h="1447800">
                <a:moveTo>
                  <a:pt x="0" y="0"/>
                </a:moveTo>
                <a:lnTo>
                  <a:pt x="0" y="1447799"/>
                </a:lnTo>
              </a:path>
            </a:pathLst>
          </a:custGeom>
          <a:ln w="12191">
            <a:solidFill>
              <a:srgbClr val="D6D6D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269869" y="3543300"/>
            <a:ext cx="1828800" cy="12700"/>
          </a:xfrm>
          <a:custGeom>
            <a:avLst/>
            <a:gdLst/>
            <a:ahLst/>
            <a:cxnLst/>
            <a:rect l="l" t="t" r="r" b="b"/>
            <a:pathLst>
              <a:path w="1828800" h="12700">
                <a:moveTo>
                  <a:pt x="0" y="0"/>
                </a:moveTo>
                <a:lnTo>
                  <a:pt x="0" y="12191"/>
                </a:lnTo>
                <a:lnTo>
                  <a:pt x="1828799" y="12191"/>
                </a:lnTo>
                <a:lnTo>
                  <a:pt x="1828799" y="0"/>
                </a:lnTo>
                <a:lnTo>
                  <a:pt x="0" y="0"/>
                </a:lnTo>
                <a:close/>
              </a:path>
            </a:pathLst>
          </a:custGeom>
          <a:solidFill>
            <a:srgbClr val="B6B6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7098669" y="2101595"/>
            <a:ext cx="0" cy="1447800"/>
          </a:xfrm>
          <a:custGeom>
            <a:avLst/>
            <a:gdLst/>
            <a:ahLst/>
            <a:cxnLst/>
            <a:rect l="l" t="t" r="r" b="b"/>
            <a:pathLst>
              <a:path h="1447800">
                <a:moveTo>
                  <a:pt x="0" y="1447799"/>
                </a:moveTo>
                <a:lnTo>
                  <a:pt x="0" y="0"/>
                </a:lnTo>
              </a:path>
            </a:pathLst>
          </a:custGeom>
          <a:ln w="12191">
            <a:solidFill>
              <a:srgbClr val="EAEAE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269869" y="2095500"/>
            <a:ext cx="1828800" cy="12700"/>
          </a:xfrm>
          <a:custGeom>
            <a:avLst/>
            <a:gdLst/>
            <a:ahLst/>
            <a:cxnLst/>
            <a:rect l="l" t="t" r="r" b="b"/>
            <a:pathLst>
              <a:path w="1828800" h="12700">
                <a:moveTo>
                  <a:pt x="0" y="0"/>
                </a:moveTo>
                <a:lnTo>
                  <a:pt x="0" y="12191"/>
                </a:lnTo>
                <a:lnTo>
                  <a:pt x="1828799" y="12191"/>
                </a:lnTo>
                <a:lnTo>
                  <a:pt x="1828799" y="0"/>
                </a:lnTo>
                <a:lnTo>
                  <a:pt x="0" y="0"/>
                </a:lnTo>
                <a:close/>
              </a:path>
            </a:pathLst>
          </a:custGeom>
          <a:solidFill>
            <a:srgbClr val="B6B6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5269869" y="2147315"/>
            <a:ext cx="1828800" cy="14020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20700" marR="513715" indent="1905" algn="ctr">
              <a:lnSpc>
                <a:spcPct val="100000"/>
              </a:lnSpc>
            </a:pPr>
            <a:r>
              <a:rPr sz="1800" b="1" spc="-5" dirty="0">
                <a:latin typeface="Arial"/>
                <a:cs typeface="Arial"/>
              </a:rPr>
              <a:t>Over  N</a:t>
            </a:r>
            <a:r>
              <a:rPr sz="1800" b="1" dirty="0">
                <a:latin typeface="Arial"/>
                <a:cs typeface="Arial"/>
              </a:rPr>
              <a:t>o</a:t>
            </a:r>
            <a:r>
              <a:rPr sz="1800" b="1" spc="-5" dirty="0">
                <a:latin typeface="Arial"/>
                <a:cs typeface="Arial"/>
              </a:rPr>
              <a:t>rm</a:t>
            </a:r>
            <a:r>
              <a:rPr sz="1800" b="1" spc="-10" dirty="0">
                <a:latin typeface="Arial"/>
                <a:cs typeface="Arial"/>
              </a:rPr>
              <a:t>a</a:t>
            </a:r>
            <a:r>
              <a:rPr sz="1800" b="1" dirty="0">
                <a:latin typeface="Arial"/>
                <a:cs typeface="Arial"/>
              </a:rPr>
              <a:t>l  </a:t>
            </a:r>
            <a:r>
              <a:rPr sz="1800" b="1" spc="-5" dirty="0">
                <a:latin typeface="Arial"/>
                <a:cs typeface="Arial"/>
              </a:rPr>
              <a:t>Under  Death</a:t>
            </a:r>
            <a:endParaRPr sz="1800">
              <a:latin typeface="Arial"/>
              <a:cs typeface="Arial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7251069" y="2625851"/>
            <a:ext cx="457199" cy="17068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7174869" y="2702051"/>
            <a:ext cx="457200" cy="170815"/>
          </a:xfrm>
          <a:custGeom>
            <a:avLst/>
            <a:gdLst/>
            <a:ahLst/>
            <a:cxnLst/>
            <a:rect l="l" t="t" r="r" b="b"/>
            <a:pathLst>
              <a:path w="457200" h="170814">
                <a:moveTo>
                  <a:pt x="170687" y="56387"/>
                </a:moveTo>
                <a:lnTo>
                  <a:pt x="170687" y="0"/>
                </a:lnTo>
                <a:lnTo>
                  <a:pt x="0" y="85343"/>
                </a:lnTo>
                <a:lnTo>
                  <a:pt x="143255" y="156971"/>
                </a:lnTo>
                <a:lnTo>
                  <a:pt x="143255" y="56387"/>
                </a:lnTo>
                <a:lnTo>
                  <a:pt x="170687" y="56387"/>
                </a:lnTo>
                <a:close/>
              </a:path>
              <a:path w="457200" h="170814">
                <a:moveTo>
                  <a:pt x="457199" y="114299"/>
                </a:moveTo>
                <a:lnTo>
                  <a:pt x="457199" y="56387"/>
                </a:lnTo>
                <a:lnTo>
                  <a:pt x="143255" y="56387"/>
                </a:lnTo>
                <a:lnTo>
                  <a:pt x="143255" y="114299"/>
                </a:lnTo>
                <a:lnTo>
                  <a:pt x="457199" y="114299"/>
                </a:lnTo>
                <a:close/>
              </a:path>
              <a:path w="457200" h="170814">
                <a:moveTo>
                  <a:pt x="170687" y="170687"/>
                </a:moveTo>
                <a:lnTo>
                  <a:pt x="170687" y="114299"/>
                </a:lnTo>
                <a:lnTo>
                  <a:pt x="143255" y="114299"/>
                </a:lnTo>
                <a:lnTo>
                  <a:pt x="143255" y="156971"/>
                </a:lnTo>
                <a:lnTo>
                  <a:pt x="170687" y="17068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811145" y="2618231"/>
            <a:ext cx="458723" cy="17068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4734945" y="2694431"/>
            <a:ext cx="459105" cy="170815"/>
          </a:xfrm>
          <a:custGeom>
            <a:avLst/>
            <a:gdLst/>
            <a:ahLst/>
            <a:cxnLst/>
            <a:rect l="l" t="t" r="r" b="b"/>
            <a:pathLst>
              <a:path w="459104" h="170814">
                <a:moveTo>
                  <a:pt x="288554" y="56669"/>
                </a:moveTo>
                <a:lnTo>
                  <a:pt x="3047" y="44195"/>
                </a:lnTo>
                <a:lnTo>
                  <a:pt x="0" y="100583"/>
                </a:lnTo>
                <a:lnTo>
                  <a:pt x="286035" y="113080"/>
                </a:lnTo>
                <a:lnTo>
                  <a:pt x="288554" y="56669"/>
                </a:lnTo>
                <a:close/>
              </a:path>
              <a:path w="459104" h="170814">
                <a:moveTo>
                  <a:pt x="316991" y="155819"/>
                </a:moveTo>
                <a:lnTo>
                  <a:pt x="316991" y="57911"/>
                </a:lnTo>
                <a:lnTo>
                  <a:pt x="313943" y="114299"/>
                </a:lnTo>
                <a:lnTo>
                  <a:pt x="286035" y="113080"/>
                </a:lnTo>
                <a:lnTo>
                  <a:pt x="283463" y="170687"/>
                </a:lnTo>
                <a:lnTo>
                  <a:pt x="316991" y="155819"/>
                </a:lnTo>
                <a:close/>
              </a:path>
              <a:path w="459104" h="170814">
                <a:moveTo>
                  <a:pt x="316991" y="57911"/>
                </a:moveTo>
                <a:lnTo>
                  <a:pt x="288554" y="56669"/>
                </a:lnTo>
                <a:lnTo>
                  <a:pt x="286035" y="113080"/>
                </a:lnTo>
                <a:lnTo>
                  <a:pt x="313943" y="114299"/>
                </a:lnTo>
                <a:lnTo>
                  <a:pt x="316991" y="57911"/>
                </a:lnTo>
                <a:close/>
              </a:path>
              <a:path w="459104" h="170814">
                <a:moveTo>
                  <a:pt x="458723" y="92963"/>
                </a:moveTo>
                <a:lnTo>
                  <a:pt x="291083" y="0"/>
                </a:lnTo>
                <a:lnTo>
                  <a:pt x="288554" y="56669"/>
                </a:lnTo>
                <a:lnTo>
                  <a:pt x="316991" y="57911"/>
                </a:lnTo>
                <a:lnTo>
                  <a:pt x="316991" y="155819"/>
                </a:lnTo>
                <a:lnTo>
                  <a:pt x="458723" y="9296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2857378" y="2636519"/>
            <a:ext cx="355091" cy="17068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2781178" y="2712719"/>
            <a:ext cx="355600" cy="170815"/>
          </a:xfrm>
          <a:custGeom>
            <a:avLst/>
            <a:gdLst/>
            <a:ahLst/>
            <a:cxnLst/>
            <a:rect l="l" t="t" r="r" b="b"/>
            <a:pathLst>
              <a:path w="355600" h="170814">
                <a:moveTo>
                  <a:pt x="185457" y="56294"/>
                </a:moveTo>
                <a:lnTo>
                  <a:pt x="3047" y="45719"/>
                </a:lnTo>
                <a:lnTo>
                  <a:pt x="0" y="103631"/>
                </a:lnTo>
                <a:lnTo>
                  <a:pt x="181840" y="114173"/>
                </a:lnTo>
                <a:lnTo>
                  <a:pt x="185457" y="56294"/>
                </a:lnTo>
                <a:close/>
              </a:path>
              <a:path w="355600" h="170814">
                <a:moveTo>
                  <a:pt x="213359" y="155881"/>
                </a:moveTo>
                <a:lnTo>
                  <a:pt x="213359" y="57911"/>
                </a:lnTo>
                <a:lnTo>
                  <a:pt x="210311" y="115823"/>
                </a:lnTo>
                <a:lnTo>
                  <a:pt x="181840" y="114173"/>
                </a:lnTo>
                <a:lnTo>
                  <a:pt x="178307" y="170687"/>
                </a:lnTo>
                <a:lnTo>
                  <a:pt x="213359" y="155881"/>
                </a:lnTo>
                <a:close/>
              </a:path>
              <a:path w="355600" h="170814">
                <a:moveTo>
                  <a:pt x="213359" y="57911"/>
                </a:moveTo>
                <a:lnTo>
                  <a:pt x="185457" y="56294"/>
                </a:lnTo>
                <a:lnTo>
                  <a:pt x="181840" y="114173"/>
                </a:lnTo>
                <a:lnTo>
                  <a:pt x="210311" y="115823"/>
                </a:lnTo>
                <a:lnTo>
                  <a:pt x="213359" y="57911"/>
                </a:lnTo>
                <a:close/>
              </a:path>
              <a:path w="355600" h="170814">
                <a:moveTo>
                  <a:pt x="355091" y="96011"/>
                </a:moveTo>
                <a:lnTo>
                  <a:pt x="188975" y="0"/>
                </a:lnTo>
                <a:lnTo>
                  <a:pt x="185457" y="56294"/>
                </a:lnTo>
                <a:lnTo>
                  <a:pt x="213359" y="57911"/>
                </a:lnTo>
                <a:lnTo>
                  <a:pt x="213359" y="155881"/>
                </a:lnTo>
                <a:lnTo>
                  <a:pt x="355091" y="960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4126869" y="3777995"/>
            <a:ext cx="4191000" cy="2438400"/>
          </a:xfrm>
          <a:custGeom>
            <a:avLst/>
            <a:gdLst/>
            <a:ahLst/>
            <a:cxnLst/>
            <a:rect l="l" t="t" r="r" b="b"/>
            <a:pathLst>
              <a:path w="4191000" h="2438400">
                <a:moveTo>
                  <a:pt x="0" y="0"/>
                </a:moveTo>
                <a:lnTo>
                  <a:pt x="0" y="2438399"/>
                </a:lnTo>
                <a:lnTo>
                  <a:pt x="4190999" y="2438399"/>
                </a:lnTo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5727069" y="4692395"/>
            <a:ext cx="0" cy="1524000"/>
          </a:xfrm>
          <a:custGeom>
            <a:avLst/>
            <a:gdLst/>
            <a:ahLst/>
            <a:cxnLst/>
            <a:rect l="l" t="t" r="r" b="b"/>
            <a:pathLst>
              <a:path h="1524000">
                <a:moveTo>
                  <a:pt x="0" y="0"/>
                </a:moveTo>
                <a:lnTo>
                  <a:pt x="0" y="1523999"/>
                </a:lnTo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6793869" y="4692395"/>
            <a:ext cx="0" cy="1524000"/>
          </a:xfrm>
          <a:custGeom>
            <a:avLst/>
            <a:gdLst/>
            <a:ahLst/>
            <a:cxnLst/>
            <a:rect l="l" t="t" r="r" b="b"/>
            <a:pathLst>
              <a:path h="1524000">
                <a:moveTo>
                  <a:pt x="0" y="0"/>
                </a:moveTo>
                <a:lnTo>
                  <a:pt x="0" y="1523999"/>
                </a:lnTo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5193669" y="5530595"/>
            <a:ext cx="0" cy="685800"/>
          </a:xfrm>
          <a:custGeom>
            <a:avLst/>
            <a:gdLst/>
            <a:ahLst/>
            <a:cxnLst/>
            <a:rect l="l" t="t" r="r" b="b"/>
            <a:pathLst>
              <a:path h="685800">
                <a:moveTo>
                  <a:pt x="0" y="0"/>
                </a:moveTo>
                <a:lnTo>
                  <a:pt x="0" y="685799"/>
                </a:lnTo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7327269" y="5530595"/>
            <a:ext cx="0" cy="685800"/>
          </a:xfrm>
          <a:custGeom>
            <a:avLst/>
            <a:gdLst/>
            <a:ahLst/>
            <a:cxnLst/>
            <a:rect l="l" t="t" r="r" b="b"/>
            <a:pathLst>
              <a:path h="685800">
                <a:moveTo>
                  <a:pt x="0" y="0"/>
                </a:moveTo>
                <a:lnTo>
                  <a:pt x="0" y="685799"/>
                </a:lnTo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4584069" y="3930395"/>
            <a:ext cx="3581400" cy="2263140"/>
          </a:xfrm>
          <a:custGeom>
            <a:avLst/>
            <a:gdLst/>
            <a:ahLst/>
            <a:cxnLst/>
            <a:rect l="l" t="t" r="r" b="b"/>
            <a:pathLst>
              <a:path w="3581400" h="2263140">
                <a:moveTo>
                  <a:pt x="0" y="2247899"/>
                </a:moveTo>
                <a:lnTo>
                  <a:pt x="30954" y="2218820"/>
                </a:lnTo>
                <a:lnTo>
                  <a:pt x="61885" y="2189719"/>
                </a:lnTo>
                <a:lnTo>
                  <a:pt x="92771" y="2160574"/>
                </a:lnTo>
                <a:lnTo>
                  <a:pt x="123589" y="2131364"/>
                </a:lnTo>
                <a:lnTo>
                  <a:pt x="154316" y="2102066"/>
                </a:lnTo>
                <a:lnTo>
                  <a:pt x="184929" y="2072658"/>
                </a:lnTo>
                <a:lnTo>
                  <a:pt x="215405" y="2043119"/>
                </a:lnTo>
                <a:lnTo>
                  <a:pt x="245722" y="2013427"/>
                </a:lnTo>
                <a:lnTo>
                  <a:pt x="275856" y="1983560"/>
                </a:lnTo>
                <a:lnTo>
                  <a:pt x="305786" y="1953495"/>
                </a:lnTo>
                <a:lnTo>
                  <a:pt x="335488" y="1923212"/>
                </a:lnTo>
                <a:lnTo>
                  <a:pt x="364940" y="1892688"/>
                </a:lnTo>
                <a:lnTo>
                  <a:pt x="394118" y="1861901"/>
                </a:lnTo>
                <a:lnTo>
                  <a:pt x="423000" y="1830830"/>
                </a:lnTo>
                <a:lnTo>
                  <a:pt x="451564" y="1799452"/>
                </a:lnTo>
                <a:lnTo>
                  <a:pt x="479786" y="1767746"/>
                </a:lnTo>
                <a:lnTo>
                  <a:pt x="507644" y="1735689"/>
                </a:lnTo>
                <a:lnTo>
                  <a:pt x="535115" y="1703260"/>
                </a:lnTo>
                <a:lnTo>
                  <a:pt x="562176" y="1670438"/>
                </a:lnTo>
                <a:lnTo>
                  <a:pt x="588804" y="1637199"/>
                </a:lnTo>
                <a:lnTo>
                  <a:pt x="614977" y="1603522"/>
                </a:lnTo>
                <a:lnTo>
                  <a:pt x="640576" y="1569508"/>
                </a:lnTo>
                <a:lnTo>
                  <a:pt x="664947" y="1535613"/>
                </a:lnTo>
                <a:lnTo>
                  <a:pt x="688592" y="1501041"/>
                </a:lnTo>
                <a:lnTo>
                  <a:pt x="711573" y="1465852"/>
                </a:lnTo>
                <a:lnTo>
                  <a:pt x="733957" y="1430107"/>
                </a:lnTo>
                <a:lnTo>
                  <a:pt x="755805" y="1393865"/>
                </a:lnTo>
                <a:lnTo>
                  <a:pt x="777184" y="1357186"/>
                </a:lnTo>
                <a:lnTo>
                  <a:pt x="798155" y="1320130"/>
                </a:lnTo>
                <a:lnTo>
                  <a:pt x="818784" y="1282757"/>
                </a:lnTo>
                <a:lnTo>
                  <a:pt x="839135" y="1245127"/>
                </a:lnTo>
                <a:lnTo>
                  <a:pt x="859272" y="1207300"/>
                </a:lnTo>
                <a:lnTo>
                  <a:pt x="879257" y="1169337"/>
                </a:lnTo>
                <a:lnTo>
                  <a:pt x="899157" y="1131296"/>
                </a:lnTo>
                <a:lnTo>
                  <a:pt x="907675" y="1114984"/>
                </a:lnTo>
                <a:lnTo>
                  <a:pt x="910514" y="1109547"/>
                </a:lnTo>
                <a:lnTo>
                  <a:pt x="930407" y="1071507"/>
                </a:lnTo>
                <a:lnTo>
                  <a:pt x="950379" y="1033543"/>
                </a:lnTo>
                <a:lnTo>
                  <a:pt x="970492" y="995717"/>
                </a:lnTo>
                <a:lnTo>
                  <a:pt x="990812" y="958089"/>
                </a:lnTo>
                <a:lnTo>
                  <a:pt x="1011403" y="920717"/>
                </a:lnTo>
                <a:lnTo>
                  <a:pt x="1032328" y="883662"/>
                </a:lnTo>
                <a:lnTo>
                  <a:pt x="1053651" y="846985"/>
                </a:lnTo>
                <a:lnTo>
                  <a:pt x="1075436" y="810744"/>
                </a:lnTo>
                <a:lnTo>
                  <a:pt x="1097749" y="775001"/>
                </a:lnTo>
                <a:lnTo>
                  <a:pt x="1114043" y="749807"/>
                </a:lnTo>
                <a:lnTo>
                  <a:pt x="1117122" y="745103"/>
                </a:lnTo>
                <a:lnTo>
                  <a:pt x="1138827" y="710903"/>
                </a:lnTo>
                <a:lnTo>
                  <a:pt x="1160798" y="674708"/>
                </a:lnTo>
                <a:lnTo>
                  <a:pt x="1183017" y="636827"/>
                </a:lnTo>
                <a:lnTo>
                  <a:pt x="1202245" y="603249"/>
                </a:lnTo>
                <a:lnTo>
                  <a:pt x="1221630" y="568856"/>
                </a:lnTo>
                <a:lnTo>
                  <a:pt x="1241162" y="533841"/>
                </a:lnTo>
                <a:lnTo>
                  <a:pt x="1260829" y="498399"/>
                </a:lnTo>
                <a:lnTo>
                  <a:pt x="1264119" y="492465"/>
                </a:lnTo>
                <a:lnTo>
                  <a:pt x="1267412" y="486524"/>
                </a:lnTo>
                <a:lnTo>
                  <a:pt x="1287241" y="450817"/>
                </a:lnTo>
                <a:lnTo>
                  <a:pt x="1307179" y="415138"/>
                </a:lnTo>
                <a:lnTo>
                  <a:pt x="1327214" y="379683"/>
                </a:lnTo>
                <a:lnTo>
                  <a:pt x="1347335" y="344646"/>
                </a:lnTo>
                <a:lnTo>
                  <a:pt x="1367532" y="310222"/>
                </a:lnTo>
                <a:lnTo>
                  <a:pt x="1387792" y="276605"/>
                </a:lnTo>
                <a:lnTo>
                  <a:pt x="1408105" y="243993"/>
                </a:lnTo>
                <a:lnTo>
                  <a:pt x="1431854" y="207472"/>
                </a:lnTo>
                <a:lnTo>
                  <a:pt x="1455642" y="172891"/>
                </a:lnTo>
                <a:lnTo>
                  <a:pt x="1479450" y="140560"/>
                </a:lnTo>
                <a:lnTo>
                  <a:pt x="1503260" y="110789"/>
                </a:lnTo>
                <a:lnTo>
                  <a:pt x="1530453" y="80295"/>
                </a:lnTo>
                <a:lnTo>
                  <a:pt x="1560987" y="51044"/>
                </a:lnTo>
                <a:lnTo>
                  <a:pt x="1591424" y="27778"/>
                </a:lnTo>
                <a:lnTo>
                  <a:pt x="1625084" y="9747"/>
                </a:lnTo>
                <a:lnTo>
                  <a:pt x="1665181" y="206"/>
                </a:lnTo>
                <a:lnTo>
                  <a:pt x="1671827" y="0"/>
                </a:lnTo>
                <a:lnTo>
                  <a:pt x="1675122" y="51"/>
                </a:lnTo>
                <a:lnTo>
                  <a:pt x="1714890" y="8429"/>
                </a:lnTo>
                <a:lnTo>
                  <a:pt x="1751666" y="27778"/>
                </a:lnTo>
                <a:lnTo>
                  <a:pt x="1781935" y="51044"/>
                </a:lnTo>
                <a:lnTo>
                  <a:pt x="1812321" y="80295"/>
                </a:lnTo>
                <a:lnTo>
                  <a:pt x="1839399" y="110789"/>
                </a:lnTo>
                <a:lnTo>
                  <a:pt x="1866511" y="145030"/>
                </a:lnTo>
                <a:lnTo>
                  <a:pt x="1890240" y="177701"/>
                </a:lnTo>
                <a:lnTo>
                  <a:pt x="1913957" y="212578"/>
                </a:lnTo>
                <a:lnTo>
                  <a:pt x="1937642" y="249350"/>
                </a:lnTo>
                <a:lnTo>
                  <a:pt x="1957903" y="282144"/>
                </a:lnTo>
                <a:lnTo>
                  <a:pt x="1978117" y="315908"/>
                </a:lnTo>
                <a:lnTo>
                  <a:pt x="1998270" y="350448"/>
                </a:lnTo>
                <a:lnTo>
                  <a:pt x="2018351" y="385568"/>
                </a:lnTo>
                <a:lnTo>
                  <a:pt x="2038348" y="421075"/>
                </a:lnTo>
                <a:lnTo>
                  <a:pt x="2058250" y="456772"/>
                </a:lnTo>
                <a:lnTo>
                  <a:pt x="2078046" y="492465"/>
                </a:lnTo>
                <a:lnTo>
                  <a:pt x="2081334" y="498399"/>
                </a:lnTo>
                <a:lnTo>
                  <a:pt x="2084618" y="504328"/>
                </a:lnTo>
                <a:lnTo>
                  <a:pt x="2104253" y="539712"/>
                </a:lnTo>
                <a:lnTo>
                  <a:pt x="2123753" y="574637"/>
                </a:lnTo>
                <a:lnTo>
                  <a:pt x="2143108" y="608908"/>
                </a:lnTo>
                <a:lnTo>
                  <a:pt x="2162305" y="642330"/>
                </a:lnTo>
                <a:lnTo>
                  <a:pt x="2184488" y="679989"/>
                </a:lnTo>
                <a:lnTo>
                  <a:pt x="2206421" y="715918"/>
                </a:lnTo>
                <a:lnTo>
                  <a:pt x="2228087" y="749807"/>
                </a:lnTo>
                <a:lnTo>
                  <a:pt x="2231349" y="754792"/>
                </a:lnTo>
                <a:lnTo>
                  <a:pt x="2234596" y="759791"/>
                </a:lnTo>
                <a:lnTo>
                  <a:pt x="2256907" y="795182"/>
                </a:lnTo>
                <a:lnTo>
                  <a:pt x="2278554" y="831208"/>
                </a:lnTo>
                <a:lnTo>
                  <a:pt x="2299617" y="867793"/>
                </a:lnTo>
                <a:lnTo>
                  <a:pt x="2320180" y="904857"/>
                </a:lnTo>
                <a:lnTo>
                  <a:pt x="2340326" y="942322"/>
                </a:lnTo>
                <a:lnTo>
                  <a:pt x="2360137" y="980112"/>
                </a:lnTo>
                <a:lnTo>
                  <a:pt x="2379697" y="1018148"/>
                </a:lnTo>
                <a:lnTo>
                  <a:pt x="2399087" y="1056352"/>
                </a:lnTo>
                <a:lnTo>
                  <a:pt x="2418390" y="1094646"/>
                </a:lnTo>
                <a:lnTo>
                  <a:pt x="2421146" y="1100120"/>
                </a:lnTo>
                <a:lnTo>
                  <a:pt x="2423901" y="1105593"/>
                </a:lnTo>
                <a:lnTo>
                  <a:pt x="2443215" y="1143889"/>
                </a:lnTo>
                <a:lnTo>
                  <a:pt x="2462631" y="1182096"/>
                </a:lnTo>
                <a:lnTo>
                  <a:pt x="2482233" y="1220138"/>
                </a:lnTo>
                <a:lnTo>
                  <a:pt x="2502102" y="1257936"/>
                </a:lnTo>
                <a:lnTo>
                  <a:pt x="2522322" y="1295413"/>
                </a:lnTo>
                <a:lnTo>
                  <a:pt x="2542975" y="1332490"/>
                </a:lnTo>
                <a:lnTo>
                  <a:pt x="2564144" y="1369089"/>
                </a:lnTo>
                <a:lnTo>
                  <a:pt x="2585911" y="1405132"/>
                </a:lnTo>
                <a:lnTo>
                  <a:pt x="2608360" y="1440543"/>
                </a:lnTo>
                <a:lnTo>
                  <a:pt x="2631573" y="1475242"/>
                </a:lnTo>
                <a:lnTo>
                  <a:pt x="2655633" y="1509152"/>
                </a:lnTo>
                <a:lnTo>
                  <a:pt x="2680622" y="1542194"/>
                </a:lnTo>
                <a:lnTo>
                  <a:pt x="2706623" y="1574291"/>
                </a:lnTo>
                <a:lnTo>
                  <a:pt x="2734679" y="1606574"/>
                </a:lnTo>
                <a:lnTo>
                  <a:pt x="2764664" y="1638942"/>
                </a:lnTo>
                <a:lnTo>
                  <a:pt x="2791729" y="1666689"/>
                </a:lnTo>
                <a:lnTo>
                  <a:pt x="2819905" y="1694382"/>
                </a:lnTo>
                <a:lnTo>
                  <a:pt x="2849049" y="1721969"/>
                </a:lnTo>
                <a:lnTo>
                  <a:pt x="2879020" y="1749394"/>
                </a:lnTo>
                <a:lnTo>
                  <a:pt x="2909675" y="1776606"/>
                </a:lnTo>
                <a:lnTo>
                  <a:pt x="2940874" y="1803550"/>
                </a:lnTo>
                <a:lnTo>
                  <a:pt x="2972475" y="1830172"/>
                </a:lnTo>
                <a:lnTo>
                  <a:pt x="3004336" y="1856420"/>
                </a:lnTo>
                <a:lnTo>
                  <a:pt x="3036314" y="1882240"/>
                </a:lnTo>
                <a:lnTo>
                  <a:pt x="3068270" y="1907578"/>
                </a:lnTo>
                <a:lnTo>
                  <a:pt x="3100060" y="1932380"/>
                </a:lnTo>
                <a:lnTo>
                  <a:pt x="3131544" y="1956593"/>
                </a:lnTo>
                <a:lnTo>
                  <a:pt x="3162579" y="1980164"/>
                </a:lnTo>
                <a:lnTo>
                  <a:pt x="3198030" y="2006780"/>
                </a:lnTo>
                <a:lnTo>
                  <a:pt x="3232453" y="2032364"/>
                </a:lnTo>
                <a:lnTo>
                  <a:pt x="3265623" y="2056830"/>
                </a:lnTo>
                <a:lnTo>
                  <a:pt x="3297315" y="2080094"/>
                </a:lnTo>
                <a:lnTo>
                  <a:pt x="3314674" y="2092815"/>
                </a:lnTo>
                <a:lnTo>
                  <a:pt x="3318922" y="2095928"/>
                </a:lnTo>
                <a:lnTo>
                  <a:pt x="3351482" y="2119819"/>
                </a:lnTo>
                <a:lnTo>
                  <a:pt x="3384783" y="2144433"/>
                </a:lnTo>
                <a:lnTo>
                  <a:pt x="3417090" y="2168761"/>
                </a:lnTo>
                <a:lnTo>
                  <a:pt x="3434344" y="2182083"/>
                </a:lnTo>
                <a:lnTo>
                  <a:pt x="3445200" y="2190383"/>
                </a:lnTo>
                <a:lnTo>
                  <a:pt x="3483095" y="2218300"/>
                </a:lnTo>
                <a:lnTo>
                  <a:pt x="3519227" y="2242459"/>
                </a:lnTo>
                <a:lnTo>
                  <a:pt x="3555804" y="2260817"/>
                </a:lnTo>
                <a:lnTo>
                  <a:pt x="3566477" y="2262717"/>
                </a:lnTo>
                <a:lnTo>
                  <a:pt x="3568526" y="2262599"/>
                </a:lnTo>
                <a:lnTo>
                  <a:pt x="3580899" y="2249500"/>
                </a:lnTo>
                <a:lnTo>
                  <a:pt x="3581399" y="2247899"/>
                </a:lnTo>
              </a:path>
            </a:pathLst>
          </a:custGeom>
          <a:ln w="952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 txBox="1"/>
          <p:nvPr/>
        </p:nvSpPr>
        <p:spPr>
          <a:xfrm>
            <a:off x="5699135" y="6292593"/>
            <a:ext cx="1169670" cy="285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spc="-5" dirty="0">
                <a:latin typeface="Arial"/>
                <a:cs typeface="Arial"/>
              </a:rPr>
              <a:t>Intake</a:t>
            </a:r>
            <a:r>
              <a:rPr sz="1800" b="1" spc="-80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Gizi</a:t>
            </a:r>
            <a:endParaRPr sz="1800">
              <a:latin typeface="Arial"/>
              <a:cs typeface="Arial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7022469" y="6402323"/>
            <a:ext cx="1143000" cy="85725"/>
          </a:xfrm>
          <a:custGeom>
            <a:avLst/>
            <a:gdLst/>
            <a:ahLst/>
            <a:cxnLst/>
            <a:rect l="l" t="t" r="r" b="b"/>
            <a:pathLst>
              <a:path w="1143000" h="85725">
                <a:moveTo>
                  <a:pt x="1071371" y="56387"/>
                </a:moveTo>
                <a:lnTo>
                  <a:pt x="1071371" y="28955"/>
                </a:lnTo>
                <a:lnTo>
                  <a:pt x="0" y="28955"/>
                </a:lnTo>
                <a:lnTo>
                  <a:pt x="0" y="56387"/>
                </a:lnTo>
                <a:lnTo>
                  <a:pt x="1071371" y="56387"/>
                </a:lnTo>
                <a:close/>
              </a:path>
              <a:path w="1143000" h="85725">
                <a:moveTo>
                  <a:pt x="1142999" y="42671"/>
                </a:moveTo>
                <a:lnTo>
                  <a:pt x="1057655" y="0"/>
                </a:lnTo>
                <a:lnTo>
                  <a:pt x="1057655" y="28955"/>
                </a:lnTo>
                <a:lnTo>
                  <a:pt x="1071371" y="28955"/>
                </a:lnTo>
                <a:lnTo>
                  <a:pt x="1071371" y="78485"/>
                </a:lnTo>
                <a:lnTo>
                  <a:pt x="1142999" y="42671"/>
                </a:lnTo>
                <a:close/>
              </a:path>
              <a:path w="1143000" h="85725">
                <a:moveTo>
                  <a:pt x="1071371" y="78485"/>
                </a:moveTo>
                <a:lnTo>
                  <a:pt x="1071371" y="56387"/>
                </a:lnTo>
                <a:lnTo>
                  <a:pt x="1057655" y="56387"/>
                </a:lnTo>
                <a:lnTo>
                  <a:pt x="1057655" y="85343"/>
                </a:lnTo>
                <a:lnTo>
                  <a:pt x="1071371" y="7848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4431669" y="6402323"/>
            <a:ext cx="1219200" cy="85725"/>
          </a:xfrm>
          <a:custGeom>
            <a:avLst/>
            <a:gdLst/>
            <a:ahLst/>
            <a:cxnLst/>
            <a:rect l="l" t="t" r="r" b="b"/>
            <a:pathLst>
              <a:path w="1219200" h="85725">
                <a:moveTo>
                  <a:pt x="85343" y="28955"/>
                </a:moveTo>
                <a:lnTo>
                  <a:pt x="85343" y="0"/>
                </a:lnTo>
                <a:lnTo>
                  <a:pt x="0" y="42671"/>
                </a:lnTo>
                <a:lnTo>
                  <a:pt x="71627" y="78485"/>
                </a:lnTo>
                <a:lnTo>
                  <a:pt x="71627" y="28955"/>
                </a:lnTo>
                <a:lnTo>
                  <a:pt x="85343" y="28955"/>
                </a:lnTo>
                <a:close/>
              </a:path>
              <a:path w="1219200" h="85725">
                <a:moveTo>
                  <a:pt x="1219199" y="56387"/>
                </a:moveTo>
                <a:lnTo>
                  <a:pt x="1219199" y="28955"/>
                </a:lnTo>
                <a:lnTo>
                  <a:pt x="71627" y="28955"/>
                </a:lnTo>
                <a:lnTo>
                  <a:pt x="71627" y="56387"/>
                </a:lnTo>
                <a:lnTo>
                  <a:pt x="1219199" y="56387"/>
                </a:lnTo>
                <a:close/>
              </a:path>
              <a:path w="1219200" h="85725">
                <a:moveTo>
                  <a:pt x="85343" y="85343"/>
                </a:moveTo>
                <a:lnTo>
                  <a:pt x="85343" y="56387"/>
                </a:lnTo>
                <a:lnTo>
                  <a:pt x="71627" y="56387"/>
                </a:lnTo>
                <a:lnTo>
                  <a:pt x="71627" y="78485"/>
                </a:lnTo>
                <a:lnTo>
                  <a:pt x="85343" y="85343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 txBox="1"/>
          <p:nvPr/>
        </p:nvSpPr>
        <p:spPr>
          <a:xfrm>
            <a:off x="5866775" y="4387594"/>
            <a:ext cx="838835" cy="285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spc="-5" dirty="0">
                <a:latin typeface="Arial"/>
                <a:cs typeface="Arial"/>
              </a:rPr>
              <a:t>optimal</a:t>
            </a:r>
            <a:endParaRPr sz="1800">
              <a:latin typeface="Arial"/>
              <a:cs typeface="Aria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6872614" y="5189217"/>
            <a:ext cx="1079500" cy="285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spc="-5" dirty="0">
                <a:latin typeface="Arial"/>
                <a:cs typeface="Arial"/>
              </a:rPr>
              <a:t>toksisitas</a:t>
            </a:r>
            <a:endParaRPr sz="1800">
              <a:latin typeface="Arial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7616326" y="5585457"/>
            <a:ext cx="1014730" cy="285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spc="-10" dirty="0">
                <a:latin typeface="Arial"/>
                <a:cs typeface="Arial"/>
              </a:rPr>
              <a:t>ke</a:t>
            </a:r>
            <a:r>
              <a:rPr sz="1800" b="1" spc="-5" dirty="0">
                <a:latin typeface="Arial"/>
                <a:cs typeface="Arial"/>
              </a:rPr>
              <a:t>m</a:t>
            </a:r>
            <a:r>
              <a:rPr sz="1800" b="1" spc="-10" dirty="0">
                <a:latin typeface="Arial"/>
                <a:cs typeface="Arial"/>
              </a:rPr>
              <a:t>a</a:t>
            </a:r>
            <a:r>
              <a:rPr sz="1800" b="1" dirty="0">
                <a:latin typeface="Arial"/>
                <a:cs typeface="Arial"/>
              </a:rPr>
              <a:t>ti</a:t>
            </a:r>
            <a:r>
              <a:rPr sz="1800" b="1" spc="-10" dirty="0">
                <a:latin typeface="Arial"/>
                <a:cs typeface="Arial"/>
              </a:rPr>
              <a:t>a</a:t>
            </a:r>
            <a:r>
              <a:rPr sz="1800" b="1" dirty="0">
                <a:latin typeface="Arial"/>
                <a:cs typeface="Arial"/>
              </a:rPr>
              <a:t>n</a:t>
            </a:r>
            <a:endParaRPr sz="1800">
              <a:latin typeface="Arial"/>
              <a:cs typeface="Aria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4175123" y="5646417"/>
            <a:ext cx="1014730" cy="285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spc="-10" dirty="0">
                <a:latin typeface="Arial"/>
                <a:cs typeface="Arial"/>
              </a:rPr>
              <a:t>ke</a:t>
            </a:r>
            <a:r>
              <a:rPr sz="1800" b="1" spc="-5" dirty="0">
                <a:latin typeface="Arial"/>
                <a:cs typeface="Arial"/>
              </a:rPr>
              <a:t>m</a:t>
            </a:r>
            <a:r>
              <a:rPr sz="1800" b="1" spc="-10" dirty="0">
                <a:latin typeface="Arial"/>
                <a:cs typeface="Arial"/>
              </a:rPr>
              <a:t>a</a:t>
            </a:r>
            <a:r>
              <a:rPr sz="1800" b="1" dirty="0">
                <a:latin typeface="Arial"/>
                <a:cs typeface="Arial"/>
              </a:rPr>
              <a:t>ti</a:t>
            </a:r>
            <a:r>
              <a:rPr sz="1800" b="1" spc="-10" dirty="0">
                <a:latin typeface="Arial"/>
                <a:cs typeface="Arial"/>
              </a:rPr>
              <a:t>a</a:t>
            </a:r>
            <a:r>
              <a:rPr sz="1800" b="1" dirty="0">
                <a:latin typeface="Arial"/>
                <a:cs typeface="Arial"/>
              </a:rPr>
              <a:t>n</a:t>
            </a:r>
            <a:endParaRPr sz="1800">
              <a:latin typeface="Arial"/>
              <a:cs typeface="Aria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4568327" y="5204457"/>
            <a:ext cx="1080135" cy="285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spc="-5" dirty="0">
                <a:latin typeface="Arial"/>
                <a:cs typeface="Arial"/>
              </a:rPr>
              <a:t>defisiensi</a:t>
            </a:r>
            <a:endParaRPr sz="1800">
              <a:latin typeface="Arial"/>
              <a:cs typeface="Aria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3817686" y="4052338"/>
            <a:ext cx="254000" cy="71247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1920"/>
              </a:lnSpc>
            </a:pPr>
            <a:r>
              <a:rPr sz="1800" b="1" dirty="0">
                <a:latin typeface="Arial"/>
                <a:cs typeface="Arial"/>
              </a:rPr>
              <a:t>fung</a:t>
            </a:r>
            <a:r>
              <a:rPr sz="1800" b="1" spc="-10" dirty="0">
                <a:latin typeface="Arial"/>
                <a:cs typeface="Arial"/>
              </a:rPr>
              <a:t>s</a:t>
            </a:r>
            <a:r>
              <a:rPr sz="1800" b="1" dirty="0">
                <a:latin typeface="Arial"/>
                <a:cs typeface="Arial"/>
              </a:rPr>
              <a:t>i</a:t>
            </a:r>
            <a:endParaRPr sz="1800">
              <a:latin typeface="Arial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3519816" y="3625594"/>
            <a:ext cx="610235" cy="2851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spc="-10" dirty="0">
                <a:latin typeface="Arial"/>
                <a:cs typeface="Arial"/>
              </a:rPr>
              <a:t>10</a:t>
            </a:r>
            <a:r>
              <a:rPr sz="1800" b="1" spc="5" dirty="0">
                <a:latin typeface="Arial"/>
                <a:cs typeface="Arial"/>
              </a:rPr>
              <a:t>0</a:t>
            </a:r>
            <a:r>
              <a:rPr sz="1800" b="1" dirty="0">
                <a:latin typeface="Arial"/>
                <a:cs typeface="Arial"/>
              </a:rPr>
              <a:t>%</a:t>
            </a:r>
            <a:endParaRPr sz="1800">
              <a:latin typeface="Arial"/>
              <a:cs typeface="Arial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9169786" y="2168651"/>
            <a:ext cx="161925" cy="1152525"/>
          </a:xfrm>
          <a:custGeom>
            <a:avLst/>
            <a:gdLst/>
            <a:ahLst/>
            <a:cxnLst/>
            <a:rect l="l" t="t" r="r" b="b"/>
            <a:pathLst>
              <a:path w="161925" h="1152525">
                <a:moveTo>
                  <a:pt x="161543" y="990599"/>
                </a:moveTo>
                <a:lnTo>
                  <a:pt x="161543" y="0"/>
                </a:lnTo>
                <a:lnTo>
                  <a:pt x="0" y="161543"/>
                </a:lnTo>
                <a:lnTo>
                  <a:pt x="0" y="1152143"/>
                </a:lnTo>
                <a:lnTo>
                  <a:pt x="161543" y="990599"/>
                </a:lnTo>
                <a:close/>
              </a:path>
            </a:pathLst>
          </a:custGeom>
          <a:solidFill>
            <a:srgbClr val="E1E1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9169786" y="3159251"/>
            <a:ext cx="161925" cy="161925"/>
          </a:xfrm>
          <a:custGeom>
            <a:avLst/>
            <a:gdLst/>
            <a:ahLst/>
            <a:cxnLst/>
            <a:rect l="l" t="t" r="r" b="b"/>
            <a:pathLst>
              <a:path w="161925" h="161925">
                <a:moveTo>
                  <a:pt x="0" y="161543"/>
                </a:moveTo>
                <a:lnTo>
                  <a:pt x="161543" y="0"/>
                </a:lnTo>
              </a:path>
            </a:pathLst>
          </a:custGeom>
          <a:ln w="3175">
            <a:solidFill>
              <a:srgbClr val="E1E1E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7632069" y="2168651"/>
            <a:ext cx="1699260" cy="161925"/>
          </a:xfrm>
          <a:custGeom>
            <a:avLst/>
            <a:gdLst/>
            <a:ahLst/>
            <a:cxnLst/>
            <a:rect l="l" t="t" r="r" b="b"/>
            <a:pathLst>
              <a:path w="1699259" h="161925">
                <a:moveTo>
                  <a:pt x="1699259" y="0"/>
                </a:moveTo>
                <a:lnTo>
                  <a:pt x="161543" y="0"/>
                </a:lnTo>
                <a:lnTo>
                  <a:pt x="0" y="161543"/>
                </a:lnTo>
                <a:lnTo>
                  <a:pt x="1537715" y="161543"/>
                </a:lnTo>
                <a:lnTo>
                  <a:pt x="1699259" y="0"/>
                </a:lnTo>
                <a:close/>
              </a:path>
            </a:pathLst>
          </a:custGeom>
          <a:solidFill>
            <a:srgbClr val="97979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9169786" y="2168651"/>
            <a:ext cx="161925" cy="161925"/>
          </a:xfrm>
          <a:custGeom>
            <a:avLst/>
            <a:gdLst/>
            <a:ahLst/>
            <a:cxnLst/>
            <a:rect l="l" t="t" r="r" b="b"/>
            <a:pathLst>
              <a:path w="161925" h="161925">
                <a:moveTo>
                  <a:pt x="0" y="161543"/>
                </a:moveTo>
                <a:lnTo>
                  <a:pt x="161543" y="0"/>
                </a:lnTo>
              </a:path>
            </a:pathLst>
          </a:custGeom>
          <a:ln w="3175">
            <a:solidFill>
              <a:srgbClr val="97979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7632069" y="2330195"/>
            <a:ext cx="1537970" cy="990600"/>
          </a:xfrm>
          <a:custGeom>
            <a:avLst/>
            <a:gdLst/>
            <a:ahLst/>
            <a:cxnLst/>
            <a:rect l="l" t="t" r="r" b="b"/>
            <a:pathLst>
              <a:path w="1537970" h="990600">
                <a:moveTo>
                  <a:pt x="0" y="0"/>
                </a:moveTo>
                <a:lnTo>
                  <a:pt x="0" y="990599"/>
                </a:lnTo>
                <a:lnTo>
                  <a:pt x="1537715" y="990599"/>
                </a:lnTo>
                <a:lnTo>
                  <a:pt x="1537715" y="0"/>
                </a:lnTo>
                <a:lnTo>
                  <a:pt x="0" y="0"/>
                </a:lnTo>
                <a:close/>
              </a:path>
            </a:pathLst>
          </a:custGeom>
          <a:solidFill>
            <a:srgbClr val="C4C4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7632069" y="2330195"/>
            <a:ext cx="0" cy="990600"/>
          </a:xfrm>
          <a:custGeom>
            <a:avLst/>
            <a:gdLst/>
            <a:ahLst/>
            <a:cxnLst/>
            <a:rect l="l" t="t" r="r" b="b"/>
            <a:pathLst>
              <a:path h="990600">
                <a:moveTo>
                  <a:pt x="0" y="0"/>
                </a:moveTo>
                <a:lnTo>
                  <a:pt x="0" y="990599"/>
                </a:lnTo>
              </a:path>
            </a:pathLst>
          </a:custGeom>
          <a:ln w="12191">
            <a:solidFill>
              <a:srgbClr val="D6D6D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7632069" y="3314700"/>
            <a:ext cx="1537970" cy="12700"/>
          </a:xfrm>
          <a:custGeom>
            <a:avLst/>
            <a:gdLst/>
            <a:ahLst/>
            <a:cxnLst/>
            <a:rect l="l" t="t" r="r" b="b"/>
            <a:pathLst>
              <a:path w="1537970" h="12700">
                <a:moveTo>
                  <a:pt x="0" y="0"/>
                </a:moveTo>
                <a:lnTo>
                  <a:pt x="0" y="12191"/>
                </a:lnTo>
                <a:lnTo>
                  <a:pt x="1537715" y="12191"/>
                </a:lnTo>
                <a:lnTo>
                  <a:pt x="1537715" y="0"/>
                </a:lnTo>
                <a:lnTo>
                  <a:pt x="0" y="0"/>
                </a:lnTo>
                <a:close/>
              </a:path>
            </a:pathLst>
          </a:custGeom>
          <a:solidFill>
            <a:srgbClr val="B6B6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9169786" y="2330195"/>
            <a:ext cx="0" cy="990600"/>
          </a:xfrm>
          <a:custGeom>
            <a:avLst/>
            <a:gdLst/>
            <a:ahLst/>
            <a:cxnLst/>
            <a:rect l="l" t="t" r="r" b="b"/>
            <a:pathLst>
              <a:path h="990600">
                <a:moveTo>
                  <a:pt x="0" y="990599"/>
                </a:moveTo>
                <a:lnTo>
                  <a:pt x="0" y="0"/>
                </a:lnTo>
              </a:path>
            </a:pathLst>
          </a:custGeom>
          <a:ln w="12191">
            <a:solidFill>
              <a:srgbClr val="EAEAE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7632069" y="2324100"/>
            <a:ext cx="1537970" cy="12700"/>
          </a:xfrm>
          <a:custGeom>
            <a:avLst/>
            <a:gdLst/>
            <a:ahLst/>
            <a:cxnLst/>
            <a:rect l="l" t="t" r="r" b="b"/>
            <a:pathLst>
              <a:path w="1537970" h="12700">
                <a:moveTo>
                  <a:pt x="0" y="0"/>
                </a:moveTo>
                <a:lnTo>
                  <a:pt x="0" y="12191"/>
                </a:lnTo>
                <a:lnTo>
                  <a:pt x="1537715" y="12191"/>
                </a:lnTo>
                <a:lnTo>
                  <a:pt x="1537715" y="0"/>
                </a:lnTo>
                <a:lnTo>
                  <a:pt x="0" y="0"/>
                </a:lnTo>
                <a:close/>
              </a:path>
            </a:pathLst>
          </a:custGeom>
          <a:solidFill>
            <a:srgbClr val="B6B6B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 txBox="1"/>
          <p:nvPr/>
        </p:nvSpPr>
        <p:spPr>
          <a:xfrm>
            <a:off x="7632069" y="2371221"/>
            <a:ext cx="1537970" cy="9499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8120" marR="163195" indent="-26034">
              <a:lnSpc>
                <a:spcPct val="105600"/>
              </a:lnSpc>
            </a:pPr>
            <a:r>
              <a:rPr sz="1800" b="1" spc="-5" dirty="0">
                <a:latin typeface="Arial"/>
                <a:cs typeface="Arial"/>
              </a:rPr>
              <a:t>K</a:t>
            </a:r>
            <a:r>
              <a:rPr sz="1800" b="1" spc="-10" dirty="0">
                <a:latin typeface="Arial"/>
                <a:cs typeface="Arial"/>
              </a:rPr>
              <a:t>e</a:t>
            </a:r>
            <a:r>
              <a:rPr sz="1800" b="1" dirty="0">
                <a:latin typeface="Arial"/>
                <a:cs typeface="Arial"/>
              </a:rPr>
              <a:t>butuh</a:t>
            </a:r>
            <a:r>
              <a:rPr sz="1800" b="1" spc="-10" dirty="0">
                <a:latin typeface="Arial"/>
                <a:cs typeface="Arial"/>
              </a:rPr>
              <a:t>a</a:t>
            </a:r>
            <a:r>
              <a:rPr sz="1800" b="1" dirty="0">
                <a:latin typeface="Arial"/>
                <a:cs typeface="Arial"/>
              </a:rPr>
              <a:t>n  </a:t>
            </a:r>
            <a:r>
              <a:rPr sz="1800" b="1" spc="-5" dirty="0">
                <a:latin typeface="Arial"/>
                <a:cs typeface="Arial"/>
              </a:rPr>
              <a:t>Gizi</a:t>
            </a:r>
            <a:r>
              <a:rPr sz="1800" b="1" spc="-70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(AKG)</a:t>
            </a:r>
            <a:endParaRPr sz="1800">
              <a:latin typeface="Arial"/>
              <a:cs typeface="Arial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9144389" y="6655091"/>
            <a:ext cx="249554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20"/>
              </a:lnSpc>
            </a:pPr>
            <a:fld id="{81D60167-4931-47E6-BA6A-407CBD079E47}" type="slidenum">
              <a:rPr sz="1400" dirty="0">
                <a:latin typeface="Arial"/>
                <a:cs typeface="Arial"/>
              </a:rPr>
              <a:t>13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275965" y="2529840"/>
            <a:ext cx="157480" cy="3496310"/>
          </a:xfrm>
          <a:custGeom>
            <a:avLst/>
            <a:gdLst/>
            <a:ahLst/>
            <a:cxnLst/>
            <a:rect l="l" t="t" r="r" b="b"/>
            <a:pathLst>
              <a:path w="157479" h="3496310">
                <a:moveTo>
                  <a:pt x="0" y="0"/>
                </a:moveTo>
                <a:lnTo>
                  <a:pt x="0" y="3496055"/>
                </a:lnTo>
                <a:lnTo>
                  <a:pt x="156971" y="3496055"/>
                </a:lnTo>
                <a:lnTo>
                  <a:pt x="156971" y="0"/>
                </a:lnTo>
                <a:lnTo>
                  <a:pt x="0" y="0"/>
                </a:lnTo>
                <a:close/>
              </a:path>
            </a:pathLst>
          </a:custGeom>
          <a:solidFill>
            <a:srgbClr val="B1B1B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275965" y="2529839"/>
            <a:ext cx="157480" cy="3705225"/>
          </a:xfrm>
          <a:custGeom>
            <a:avLst/>
            <a:gdLst/>
            <a:ahLst/>
            <a:cxnLst/>
            <a:rect l="l" t="t" r="r" b="b"/>
            <a:pathLst>
              <a:path w="157479" h="3705225">
                <a:moveTo>
                  <a:pt x="0" y="0"/>
                </a:moveTo>
                <a:lnTo>
                  <a:pt x="0" y="3704843"/>
                </a:lnTo>
                <a:lnTo>
                  <a:pt x="156971" y="3704843"/>
                </a:lnTo>
                <a:lnTo>
                  <a:pt x="156971" y="0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704721" y="6361175"/>
            <a:ext cx="3276600" cy="154305"/>
          </a:xfrm>
          <a:custGeom>
            <a:avLst/>
            <a:gdLst/>
            <a:ahLst/>
            <a:cxnLst/>
            <a:rect l="l" t="t" r="r" b="b"/>
            <a:pathLst>
              <a:path w="3276600" h="154304">
                <a:moveTo>
                  <a:pt x="3276599" y="153923"/>
                </a:moveTo>
                <a:lnTo>
                  <a:pt x="3264407" y="100583"/>
                </a:lnTo>
                <a:lnTo>
                  <a:pt x="3229355" y="50291"/>
                </a:lnTo>
                <a:lnTo>
                  <a:pt x="3183635" y="12191"/>
                </a:lnTo>
                <a:lnTo>
                  <a:pt x="3127247" y="0"/>
                </a:lnTo>
                <a:lnTo>
                  <a:pt x="129539" y="0"/>
                </a:lnTo>
                <a:lnTo>
                  <a:pt x="76199" y="19811"/>
                </a:lnTo>
                <a:lnTo>
                  <a:pt x="33527" y="57911"/>
                </a:lnTo>
                <a:lnTo>
                  <a:pt x="7619" y="117347"/>
                </a:lnTo>
                <a:lnTo>
                  <a:pt x="0" y="153923"/>
                </a:lnTo>
                <a:lnTo>
                  <a:pt x="3276599" y="153923"/>
                </a:lnTo>
                <a:close/>
              </a:path>
            </a:pathLst>
          </a:custGeom>
          <a:solidFill>
            <a:srgbClr val="65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704721" y="6361175"/>
            <a:ext cx="3276600" cy="154305"/>
          </a:xfrm>
          <a:custGeom>
            <a:avLst/>
            <a:gdLst/>
            <a:ahLst/>
            <a:cxnLst/>
            <a:rect l="l" t="t" r="r" b="b"/>
            <a:pathLst>
              <a:path w="3276600" h="154304">
                <a:moveTo>
                  <a:pt x="0" y="153923"/>
                </a:moveTo>
                <a:lnTo>
                  <a:pt x="3276599" y="153923"/>
                </a:lnTo>
                <a:lnTo>
                  <a:pt x="3272027" y="126491"/>
                </a:lnTo>
                <a:lnTo>
                  <a:pt x="3247643" y="74675"/>
                </a:lnTo>
                <a:lnTo>
                  <a:pt x="3208019" y="28955"/>
                </a:lnTo>
                <a:lnTo>
                  <a:pt x="3157727" y="3047"/>
                </a:lnTo>
                <a:lnTo>
                  <a:pt x="3127247" y="0"/>
                </a:lnTo>
                <a:lnTo>
                  <a:pt x="129539" y="0"/>
                </a:lnTo>
                <a:lnTo>
                  <a:pt x="76199" y="19811"/>
                </a:lnTo>
                <a:lnTo>
                  <a:pt x="33527" y="57911"/>
                </a:lnTo>
                <a:lnTo>
                  <a:pt x="7619" y="117347"/>
                </a:lnTo>
                <a:lnTo>
                  <a:pt x="0" y="15392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085721" y="6204203"/>
            <a:ext cx="2539365" cy="224154"/>
          </a:xfrm>
          <a:custGeom>
            <a:avLst/>
            <a:gdLst/>
            <a:ahLst/>
            <a:cxnLst/>
            <a:rect l="l" t="t" r="r" b="b"/>
            <a:pathLst>
              <a:path w="2539365" h="224154">
                <a:moveTo>
                  <a:pt x="0" y="0"/>
                </a:moveTo>
                <a:lnTo>
                  <a:pt x="0" y="224027"/>
                </a:lnTo>
                <a:lnTo>
                  <a:pt x="2538983" y="224027"/>
                </a:lnTo>
                <a:lnTo>
                  <a:pt x="2538983" y="0"/>
                </a:lnTo>
                <a:lnTo>
                  <a:pt x="0" y="0"/>
                </a:lnTo>
                <a:close/>
              </a:path>
            </a:pathLst>
          </a:custGeom>
          <a:solidFill>
            <a:srgbClr val="3265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084197" y="6202679"/>
            <a:ext cx="2539365" cy="224154"/>
          </a:xfrm>
          <a:custGeom>
            <a:avLst/>
            <a:gdLst/>
            <a:ahLst/>
            <a:cxnLst/>
            <a:rect l="l" t="t" r="r" b="b"/>
            <a:pathLst>
              <a:path w="2539365" h="224154">
                <a:moveTo>
                  <a:pt x="0" y="0"/>
                </a:moveTo>
                <a:lnTo>
                  <a:pt x="0" y="224027"/>
                </a:lnTo>
                <a:lnTo>
                  <a:pt x="2538983" y="224027"/>
                </a:lnTo>
                <a:lnTo>
                  <a:pt x="2538983" y="0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463674" y="6025895"/>
            <a:ext cx="1849120" cy="243840"/>
          </a:xfrm>
          <a:custGeom>
            <a:avLst/>
            <a:gdLst/>
            <a:ahLst/>
            <a:cxnLst/>
            <a:rect l="l" t="t" r="r" b="b"/>
            <a:pathLst>
              <a:path w="1849120" h="243839">
                <a:moveTo>
                  <a:pt x="0" y="0"/>
                </a:moveTo>
                <a:lnTo>
                  <a:pt x="0" y="243839"/>
                </a:lnTo>
                <a:lnTo>
                  <a:pt x="1848611" y="243839"/>
                </a:lnTo>
                <a:lnTo>
                  <a:pt x="1848611" y="0"/>
                </a:lnTo>
                <a:lnTo>
                  <a:pt x="0" y="0"/>
                </a:lnTo>
                <a:close/>
              </a:path>
            </a:pathLst>
          </a:custGeom>
          <a:solidFill>
            <a:srgbClr val="32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408297" y="3634739"/>
            <a:ext cx="1338580" cy="1696720"/>
          </a:xfrm>
          <a:custGeom>
            <a:avLst/>
            <a:gdLst/>
            <a:ahLst/>
            <a:cxnLst/>
            <a:rect l="l" t="t" r="r" b="b"/>
            <a:pathLst>
              <a:path w="1338579" h="1696720">
                <a:moveTo>
                  <a:pt x="611123" y="0"/>
                </a:moveTo>
                <a:lnTo>
                  <a:pt x="1338071" y="1696211"/>
                </a:lnTo>
                <a:lnTo>
                  <a:pt x="0" y="1693163"/>
                </a:lnTo>
                <a:lnTo>
                  <a:pt x="611123" y="0"/>
                </a:lnTo>
                <a:close/>
              </a:path>
            </a:pathLst>
          </a:custGeom>
          <a:ln w="126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019421" y="3646932"/>
            <a:ext cx="5080" cy="1681480"/>
          </a:xfrm>
          <a:custGeom>
            <a:avLst/>
            <a:gdLst/>
            <a:ahLst/>
            <a:cxnLst/>
            <a:rect l="l" t="t" r="r" b="b"/>
            <a:pathLst>
              <a:path w="5079" h="1681479">
                <a:moveTo>
                  <a:pt x="0" y="0"/>
                </a:moveTo>
                <a:lnTo>
                  <a:pt x="4571" y="1680971"/>
                </a:lnTo>
              </a:path>
            </a:pathLst>
          </a:custGeom>
          <a:ln w="126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083686" y="5314188"/>
            <a:ext cx="1929764" cy="102235"/>
          </a:xfrm>
          <a:custGeom>
            <a:avLst/>
            <a:gdLst/>
            <a:ahLst/>
            <a:cxnLst/>
            <a:rect l="l" t="t" r="r" b="b"/>
            <a:pathLst>
              <a:path w="1929765" h="102235">
                <a:moveTo>
                  <a:pt x="1929383" y="94487"/>
                </a:moveTo>
                <a:lnTo>
                  <a:pt x="1929383" y="0"/>
                </a:lnTo>
                <a:lnTo>
                  <a:pt x="0" y="12191"/>
                </a:lnTo>
                <a:lnTo>
                  <a:pt x="1523" y="102107"/>
                </a:lnTo>
                <a:lnTo>
                  <a:pt x="1929383" y="94487"/>
                </a:lnTo>
                <a:close/>
              </a:path>
            </a:pathLst>
          </a:custGeom>
          <a:solidFill>
            <a:srgbClr val="98FF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083686" y="5314188"/>
            <a:ext cx="1929764" cy="102235"/>
          </a:xfrm>
          <a:custGeom>
            <a:avLst/>
            <a:gdLst/>
            <a:ahLst/>
            <a:cxnLst/>
            <a:rect l="l" t="t" r="r" b="b"/>
            <a:pathLst>
              <a:path w="1929765" h="102235">
                <a:moveTo>
                  <a:pt x="1929383" y="94487"/>
                </a:moveTo>
                <a:lnTo>
                  <a:pt x="1929383" y="0"/>
                </a:lnTo>
                <a:lnTo>
                  <a:pt x="0" y="12191"/>
                </a:lnTo>
                <a:lnTo>
                  <a:pt x="1523" y="102107"/>
                </a:lnTo>
                <a:lnTo>
                  <a:pt x="1929383" y="94487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307713" y="5367527"/>
            <a:ext cx="1493520" cy="139065"/>
          </a:xfrm>
          <a:custGeom>
            <a:avLst/>
            <a:gdLst/>
            <a:ahLst/>
            <a:cxnLst/>
            <a:rect l="l" t="t" r="r" b="b"/>
            <a:pathLst>
              <a:path w="1493520" h="139064">
                <a:moveTo>
                  <a:pt x="1493519" y="132587"/>
                </a:moveTo>
                <a:lnTo>
                  <a:pt x="1493519" y="0"/>
                </a:lnTo>
                <a:lnTo>
                  <a:pt x="0" y="7619"/>
                </a:lnTo>
                <a:lnTo>
                  <a:pt x="1523" y="138683"/>
                </a:lnTo>
                <a:lnTo>
                  <a:pt x="1493519" y="132587"/>
                </a:lnTo>
                <a:close/>
              </a:path>
            </a:pathLst>
          </a:custGeom>
          <a:solidFill>
            <a:srgbClr val="98FF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307713" y="5367527"/>
            <a:ext cx="1493520" cy="139065"/>
          </a:xfrm>
          <a:custGeom>
            <a:avLst/>
            <a:gdLst/>
            <a:ahLst/>
            <a:cxnLst/>
            <a:rect l="l" t="t" r="r" b="b"/>
            <a:pathLst>
              <a:path w="1493520" h="139064">
                <a:moveTo>
                  <a:pt x="1493519" y="132587"/>
                </a:moveTo>
                <a:lnTo>
                  <a:pt x="1493519" y="0"/>
                </a:lnTo>
                <a:lnTo>
                  <a:pt x="0" y="7619"/>
                </a:lnTo>
                <a:lnTo>
                  <a:pt x="1523" y="138683"/>
                </a:lnTo>
                <a:lnTo>
                  <a:pt x="1493519" y="132587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531741" y="5460491"/>
            <a:ext cx="1089660" cy="149860"/>
          </a:xfrm>
          <a:custGeom>
            <a:avLst/>
            <a:gdLst/>
            <a:ahLst/>
            <a:cxnLst/>
            <a:rect l="l" t="t" r="r" b="b"/>
            <a:pathLst>
              <a:path w="1089659" h="149860">
                <a:moveTo>
                  <a:pt x="1089659" y="0"/>
                </a:moveTo>
                <a:lnTo>
                  <a:pt x="0" y="4571"/>
                </a:lnTo>
                <a:lnTo>
                  <a:pt x="4571" y="32003"/>
                </a:lnTo>
                <a:lnTo>
                  <a:pt x="18287" y="59435"/>
                </a:lnTo>
                <a:lnTo>
                  <a:pt x="32003" y="82295"/>
                </a:lnTo>
                <a:lnTo>
                  <a:pt x="50291" y="105155"/>
                </a:lnTo>
                <a:lnTo>
                  <a:pt x="74675" y="121919"/>
                </a:lnTo>
                <a:lnTo>
                  <a:pt x="96011" y="137159"/>
                </a:lnTo>
                <a:lnTo>
                  <a:pt x="118871" y="146303"/>
                </a:lnTo>
                <a:lnTo>
                  <a:pt x="146303" y="149351"/>
                </a:lnTo>
                <a:lnTo>
                  <a:pt x="946403" y="146303"/>
                </a:lnTo>
                <a:lnTo>
                  <a:pt x="987551" y="134111"/>
                </a:lnTo>
                <a:lnTo>
                  <a:pt x="1036319" y="102107"/>
                </a:lnTo>
                <a:lnTo>
                  <a:pt x="1072895" y="56387"/>
                </a:lnTo>
                <a:lnTo>
                  <a:pt x="1085087" y="30479"/>
                </a:lnTo>
                <a:lnTo>
                  <a:pt x="1089659" y="0"/>
                </a:lnTo>
                <a:close/>
              </a:path>
            </a:pathLst>
          </a:custGeom>
          <a:solidFill>
            <a:srgbClr val="98FF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531741" y="5460491"/>
            <a:ext cx="1089660" cy="149860"/>
          </a:xfrm>
          <a:custGeom>
            <a:avLst/>
            <a:gdLst/>
            <a:ahLst/>
            <a:cxnLst/>
            <a:rect l="l" t="t" r="r" b="b"/>
            <a:pathLst>
              <a:path w="1089659" h="149860">
                <a:moveTo>
                  <a:pt x="1089659" y="0"/>
                </a:moveTo>
                <a:lnTo>
                  <a:pt x="0" y="4571"/>
                </a:lnTo>
                <a:lnTo>
                  <a:pt x="4571" y="32003"/>
                </a:lnTo>
                <a:lnTo>
                  <a:pt x="18287" y="59435"/>
                </a:lnTo>
                <a:lnTo>
                  <a:pt x="32003" y="82295"/>
                </a:lnTo>
                <a:lnTo>
                  <a:pt x="50291" y="105155"/>
                </a:lnTo>
                <a:lnTo>
                  <a:pt x="74675" y="121919"/>
                </a:lnTo>
                <a:lnTo>
                  <a:pt x="96011" y="137159"/>
                </a:lnTo>
                <a:lnTo>
                  <a:pt x="118871" y="146303"/>
                </a:lnTo>
                <a:lnTo>
                  <a:pt x="146303" y="149351"/>
                </a:lnTo>
                <a:lnTo>
                  <a:pt x="946403" y="146303"/>
                </a:lnTo>
                <a:lnTo>
                  <a:pt x="987551" y="134111"/>
                </a:lnTo>
                <a:lnTo>
                  <a:pt x="1036319" y="102107"/>
                </a:lnTo>
                <a:lnTo>
                  <a:pt x="1072895" y="56387"/>
                </a:lnTo>
                <a:lnTo>
                  <a:pt x="1085087" y="30479"/>
                </a:lnTo>
                <a:lnTo>
                  <a:pt x="1089659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602613" y="2933700"/>
            <a:ext cx="3477895" cy="523240"/>
          </a:xfrm>
          <a:custGeom>
            <a:avLst/>
            <a:gdLst/>
            <a:ahLst/>
            <a:cxnLst/>
            <a:rect l="l" t="t" r="r" b="b"/>
            <a:pathLst>
              <a:path w="3477895" h="523239">
                <a:moveTo>
                  <a:pt x="3477767" y="291083"/>
                </a:moveTo>
                <a:lnTo>
                  <a:pt x="3456431" y="294131"/>
                </a:lnTo>
                <a:lnTo>
                  <a:pt x="3436619" y="295655"/>
                </a:lnTo>
                <a:lnTo>
                  <a:pt x="3404615" y="297179"/>
                </a:lnTo>
                <a:lnTo>
                  <a:pt x="3368039" y="294131"/>
                </a:lnTo>
                <a:lnTo>
                  <a:pt x="3345179" y="297179"/>
                </a:lnTo>
                <a:lnTo>
                  <a:pt x="3317747" y="295655"/>
                </a:lnTo>
                <a:lnTo>
                  <a:pt x="3229355" y="306323"/>
                </a:lnTo>
                <a:lnTo>
                  <a:pt x="3148583" y="306323"/>
                </a:lnTo>
                <a:lnTo>
                  <a:pt x="3076955" y="301751"/>
                </a:lnTo>
                <a:lnTo>
                  <a:pt x="3009899" y="291083"/>
                </a:lnTo>
                <a:lnTo>
                  <a:pt x="2950463" y="272795"/>
                </a:lnTo>
                <a:lnTo>
                  <a:pt x="2895599" y="254507"/>
                </a:lnTo>
                <a:lnTo>
                  <a:pt x="2848355" y="231647"/>
                </a:lnTo>
                <a:lnTo>
                  <a:pt x="2801111" y="204215"/>
                </a:lnTo>
                <a:lnTo>
                  <a:pt x="2721863" y="149351"/>
                </a:lnTo>
                <a:lnTo>
                  <a:pt x="2644139" y="97535"/>
                </a:lnTo>
                <a:lnTo>
                  <a:pt x="2567939" y="50291"/>
                </a:lnTo>
                <a:lnTo>
                  <a:pt x="2526791" y="35051"/>
                </a:lnTo>
                <a:lnTo>
                  <a:pt x="2482595" y="21335"/>
                </a:lnTo>
                <a:lnTo>
                  <a:pt x="2421635" y="9143"/>
                </a:lnTo>
                <a:lnTo>
                  <a:pt x="2354579" y="1523"/>
                </a:lnTo>
                <a:lnTo>
                  <a:pt x="2285999" y="0"/>
                </a:lnTo>
                <a:lnTo>
                  <a:pt x="2252471" y="6095"/>
                </a:lnTo>
                <a:lnTo>
                  <a:pt x="2217419" y="13715"/>
                </a:lnTo>
                <a:lnTo>
                  <a:pt x="2104643" y="44195"/>
                </a:lnTo>
                <a:lnTo>
                  <a:pt x="1990343" y="70103"/>
                </a:lnTo>
                <a:lnTo>
                  <a:pt x="1868423" y="86867"/>
                </a:lnTo>
                <a:lnTo>
                  <a:pt x="1804415" y="91439"/>
                </a:lnTo>
                <a:lnTo>
                  <a:pt x="1738883" y="92963"/>
                </a:lnTo>
                <a:lnTo>
                  <a:pt x="1673351" y="92963"/>
                </a:lnTo>
                <a:lnTo>
                  <a:pt x="1610867" y="89915"/>
                </a:lnTo>
                <a:lnTo>
                  <a:pt x="1488947" y="73151"/>
                </a:lnTo>
                <a:lnTo>
                  <a:pt x="1374647" y="45719"/>
                </a:lnTo>
                <a:lnTo>
                  <a:pt x="1258823" y="16763"/>
                </a:lnTo>
                <a:lnTo>
                  <a:pt x="1226819" y="6095"/>
                </a:lnTo>
                <a:lnTo>
                  <a:pt x="1190243" y="1523"/>
                </a:lnTo>
                <a:lnTo>
                  <a:pt x="1123187" y="3047"/>
                </a:lnTo>
                <a:lnTo>
                  <a:pt x="1056131" y="9143"/>
                </a:lnTo>
                <a:lnTo>
                  <a:pt x="996695" y="21335"/>
                </a:lnTo>
                <a:lnTo>
                  <a:pt x="952499" y="33527"/>
                </a:lnTo>
                <a:lnTo>
                  <a:pt x="911351" y="53339"/>
                </a:lnTo>
                <a:lnTo>
                  <a:pt x="871727" y="73151"/>
                </a:lnTo>
                <a:lnTo>
                  <a:pt x="833627" y="97535"/>
                </a:lnTo>
                <a:lnTo>
                  <a:pt x="755903" y="152399"/>
                </a:lnTo>
                <a:lnTo>
                  <a:pt x="675131" y="205739"/>
                </a:lnTo>
                <a:lnTo>
                  <a:pt x="632459" y="233171"/>
                </a:lnTo>
                <a:lnTo>
                  <a:pt x="580643" y="256031"/>
                </a:lnTo>
                <a:lnTo>
                  <a:pt x="528827" y="275843"/>
                </a:lnTo>
                <a:lnTo>
                  <a:pt x="469391" y="294131"/>
                </a:lnTo>
                <a:lnTo>
                  <a:pt x="402335" y="303275"/>
                </a:lnTo>
                <a:lnTo>
                  <a:pt x="327659" y="310895"/>
                </a:lnTo>
                <a:lnTo>
                  <a:pt x="249935" y="309371"/>
                </a:lnTo>
                <a:lnTo>
                  <a:pt x="158495" y="300227"/>
                </a:lnTo>
                <a:lnTo>
                  <a:pt x="132587" y="300227"/>
                </a:lnTo>
                <a:lnTo>
                  <a:pt x="108203" y="298703"/>
                </a:lnTo>
                <a:lnTo>
                  <a:pt x="73151" y="298703"/>
                </a:lnTo>
                <a:lnTo>
                  <a:pt x="41147" y="297179"/>
                </a:lnTo>
                <a:lnTo>
                  <a:pt x="21335" y="295655"/>
                </a:lnTo>
                <a:lnTo>
                  <a:pt x="0" y="294131"/>
                </a:lnTo>
                <a:lnTo>
                  <a:pt x="36575" y="335279"/>
                </a:lnTo>
                <a:lnTo>
                  <a:pt x="79247" y="373379"/>
                </a:lnTo>
                <a:lnTo>
                  <a:pt x="121919" y="405383"/>
                </a:lnTo>
                <a:lnTo>
                  <a:pt x="166115" y="434339"/>
                </a:lnTo>
                <a:lnTo>
                  <a:pt x="208787" y="461771"/>
                </a:lnTo>
                <a:lnTo>
                  <a:pt x="257555" y="481583"/>
                </a:lnTo>
                <a:lnTo>
                  <a:pt x="303275" y="496823"/>
                </a:lnTo>
                <a:lnTo>
                  <a:pt x="352043" y="510539"/>
                </a:lnTo>
                <a:lnTo>
                  <a:pt x="403859" y="516635"/>
                </a:lnTo>
                <a:lnTo>
                  <a:pt x="452627" y="522731"/>
                </a:lnTo>
                <a:lnTo>
                  <a:pt x="504443" y="522731"/>
                </a:lnTo>
                <a:lnTo>
                  <a:pt x="556259" y="521207"/>
                </a:lnTo>
                <a:lnTo>
                  <a:pt x="608075" y="512063"/>
                </a:lnTo>
                <a:lnTo>
                  <a:pt x="659891" y="499871"/>
                </a:lnTo>
                <a:lnTo>
                  <a:pt x="713231" y="483107"/>
                </a:lnTo>
                <a:lnTo>
                  <a:pt x="769619" y="460247"/>
                </a:lnTo>
                <a:lnTo>
                  <a:pt x="821435" y="440435"/>
                </a:lnTo>
                <a:lnTo>
                  <a:pt x="873251" y="419099"/>
                </a:lnTo>
                <a:lnTo>
                  <a:pt x="964691" y="379475"/>
                </a:lnTo>
                <a:lnTo>
                  <a:pt x="1051559" y="347471"/>
                </a:lnTo>
                <a:lnTo>
                  <a:pt x="1133855" y="323087"/>
                </a:lnTo>
                <a:lnTo>
                  <a:pt x="1175003" y="316991"/>
                </a:lnTo>
                <a:lnTo>
                  <a:pt x="1216151" y="312419"/>
                </a:lnTo>
                <a:lnTo>
                  <a:pt x="1258823" y="312419"/>
                </a:lnTo>
                <a:lnTo>
                  <a:pt x="1303019" y="316991"/>
                </a:lnTo>
                <a:lnTo>
                  <a:pt x="1347215" y="323087"/>
                </a:lnTo>
                <a:lnTo>
                  <a:pt x="1395983" y="333755"/>
                </a:lnTo>
                <a:lnTo>
                  <a:pt x="1444751" y="350519"/>
                </a:lnTo>
                <a:lnTo>
                  <a:pt x="1499615" y="368807"/>
                </a:lnTo>
                <a:lnTo>
                  <a:pt x="1539239" y="380999"/>
                </a:lnTo>
                <a:lnTo>
                  <a:pt x="1578863" y="388619"/>
                </a:lnTo>
                <a:lnTo>
                  <a:pt x="1647443" y="396239"/>
                </a:lnTo>
                <a:lnTo>
                  <a:pt x="1674875" y="397763"/>
                </a:lnTo>
                <a:lnTo>
                  <a:pt x="1699259" y="397763"/>
                </a:lnTo>
                <a:lnTo>
                  <a:pt x="1720595" y="396239"/>
                </a:lnTo>
                <a:lnTo>
                  <a:pt x="1740407" y="394715"/>
                </a:lnTo>
                <a:lnTo>
                  <a:pt x="1816607" y="394715"/>
                </a:lnTo>
                <a:lnTo>
                  <a:pt x="1848611" y="396239"/>
                </a:lnTo>
                <a:lnTo>
                  <a:pt x="1876043" y="397763"/>
                </a:lnTo>
                <a:lnTo>
                  <a:pt x="1900427" y="394715"/>
                </a:lnTo>
                <a:lnTo>
                  <a:pt x="1924811" y="390143"/>
                </a:lnTo>
                <a:lnTo>
                  <a:pt x="1952243" y="382523"/>
                </a:lnTo>
                <a:lnTo>
                  <a:pt x="1979675" y="370331"/>
                </a:lnTo>
                <a:lnTo>
                  <a:pt x="2033015" y="350519"/>
                </a:lnTo>
                <a:lnTo>
                  <a:pt x="2083307" y="333755"/>
                </a:lnTo>
                <a:lnTo>
                  <a:pt x="2130551" y="323087"/>
                </a:lnTo>
                <a:lnTo>
                  <a:pt x="2174747" y="313943"/>
                </a:lnTo>
                <a:lnTo>
                  <a:pt x="2220467" y="309371"/>
                </a:lnTo>
                <a:lnTo>
                  <a:pt x="2261615" y="312419"/>
                </a:lnTo>
                <a:lnTo>
                  <a:pt x="2302763" y="313943"/>
                </a:lnTo>
                <a:lnTo>
                  <a:pt x="2343911" y="321563"/>
                </a:lnTo>
                <a:lnTo>
                  <a:pt x="2385059" y="333755"/>
                </a:lnTo>
                <a:lnTo>
                  <a:pt x="2427731" y="344423"/>
                </a:lnTo>
                <a:lnTo>
                  <a:pt x="2514599" y="379475"/>
                </a:lnTo>
                <a:lnTo>
                  <a:pt x="2708147" y="460247"/>
                </a:lnTo>
                <a:lnTo>
                  <a:pt x="2763011" y="481583"/>
                </a:lnTo>
                <a:lnTo>
                  <a:pt x="2817875" y="496823"/>
                </a:lnTo>
                <a:lnTo>
                  <a:pt x="2868167" y="509015"/>
                </a:lnTo>
                <a:lnTo>
                  <a:pt x="2923031" y="518159"/>
                </a:lnTo>
                <a:lnTo>
                  <a:pt x="2974847" y="519683"/>
                </a:lnTo>
                <a:lnTo>
                  <a:pt x="3025139" y="521207"/>
                </a:lnTo>
                <a:lnTo>
                  <a:pt x="3075431" y="516635"/>
                </a:lnTo>
                <a:lnTo>
                  <a:pt x="3124199" y="509015"/>
                </a:lnTo>
                <a:lnTo>
                  <a:pt x="3172967" y="496823"/>
                </a:lnTo>
                <a:lnTo>
                  <a:pt x="3220211" y="478535"/>
                </a:lnTo>
                <a:lnTo>
                  <a:pt x="3267455" y="458723"/>
                </a:lnTo>
                <a:lnTo>
                  <a:pt x="3311651" y="432815"/>
                </a:lnTo>
                <a:lnTo>
                  <a:pt x="3355847" y="403859"/>
                </a:lnTo>
                <a:lnTo>
                  <a:pt x="3398519" y="370331"/>
                </a:lnTo>
                <a:lnTo>
                  <a:pt x="3439667" y="332231"/>
                </a:lnTo>
                <a:lnTo>
                  <a:pt x="3477767" y="291083"/>
                </a:lnTo>
                <a:close/>
              </a:path>
            </a:pathLst>
          </a:custGeom>
          <a:solidFill>
            <a:srgbClr val="B1B1B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602613" y="2933700"/>
            <a:ext cx="3477895" cy="523240"/>
          </a:xfrm>
          <a:custGeom>
            <a:avLst/>
            <a:gdLst/>
            <a:ahLst/>
            <a:cxnLst/>
            <a:rect l="l" t="t" r="r" b="b"/>
            <a:pathLst>
              <a:path w="3477895" h="523239">
                <a:moveTo>
                  <a:pt x="1740407" y="394715"/>
                </a:moveTo>
                <a:lnTo>
                  <a:pt x="1720595" y="396239"/>
                </a:lnTo>
                <a:lnTo>
                  <a:pt x="1699259" y="397763"/>
                </a:lnTo>
                <a:lnTo>
                  <a:pt x="1674875" y="397763"/>
                </a:lnTo>
                <a:lnTo>
                  <a:pt x="1613915" y="393191"/>
                </a:lnTo>
                <a:lnTo>
                  <a:pt x="1539239" y="380999"/>
                </a:lnTo>
                <a:lnTo>
                  <a:pt x="1499615" y="368807"/>
                </a:lnTo>
                <a:lnTo>
                  <a:pt x="1444751" y="350519"/>
                </a:lnTo>
                <a:lnTo>
                  <a:pt x="1395983" y="333755"/>
                </a:lnTo>
                <a:lnTo>
                  <a:pt x="1347215" y="323087"/>
                </a:lnTo>
                <a:lnTo>
                  <a:pt x="1303019" y="316991"/>
                </a:lnTo>
                <a:lnTo>
                  <a:pt x="1258823" y="312419"/>
                </a:lnTo>
                <a:lnTo>
                  <a:pt x="1216151" y="312419"/>
                </a:lnTo>
                <a:lnTo>
                  <a:pt x="1175003" y="316991"/>
                </a:lnTo>
                <a:lnTo>
                  <a:pt x="1133855" y="323087"/>
                </a:lnTo>
                <a:lnTo>
                  <a:pt x="1051559" y="347471"/>
                </a:lnTo>
                <a:lnTo>
                  <a:pt x="964691" y="379475"/>
                </a:lnTo>
                <a:lnTo>
                  <a:pt x="873251" y="419099"/>
                </a:lnTo>
                <a:lnTo>
                  <a:pt x="821435" y="440435"/>
                </a:lnTo>
                <a:lnTo>
                  <a:pt x="769619" y="460247"/>
                </a:lnTo>
                <a:lnTo>
                  <a:pt x="713231" y="483107"/>
                </a:lnTo>
                <a:lnTo>
                  <a:pt x="659891" y="499871"/>
                </a:lnTo>
                <a:lnTo>
                  <a:pt x="608075" y="512063"/>
                </a:lnTo>
                <a:lnTo>
                  <a:pt x="556259" y="521207"/>
                </a:lnTo>
                <a:lnTo>
                  <a:pt x="504443" y="522731"/>
                </a:lnTo>
                <a:lnTo>
                  <a:pt x="452627" y="522731"/>
                </a:lnTo>
                <a:lnTo>
                  <a:pt x="403859" y="516635"/>
                </a:lnTo>
                <a:lnTo>
                  <a:pt x="352043" y="510539"/>
                </a:lnTo>
                <a:lnTo>
                  <a:pt x="303275" y="496823"/>
                </a:lnTo>
                <a:lnTo>
                  <a:pt x="257555" y="481583"/>
                </a:lnTo>
                <a:lnTo>
                  <a:pt x="208787" y="461771"/>
                </a:lnTo>
                <a:lnTo>
                  <a:pt x="166115" y="434339"/>
                </a:lnTo>
                <a:lnTo>
                  <a:pt x="121919" y="405383"/>
                </a:lnTo>
                <a:lnTo>
                  <a:pt x="79247" y="373379"/>
                </a:lnTo>
                <a:lnTo>
                  <a:pt x="36575" y="335279"/>
                </a:lnTo>
                <a:lnTo>
                  <a:pt x="0" y="294131"/>
                </a:lnTo>
                <a:lnTo>
                  <a:pt x="21335" y="295655"/>
                </a:lnTo>
                <a:lnTo>
                  <a:pt x="41147" y="297179"/>
                </a:lnTo>
                <a:lnTo>
                  <a:pt x="73151" y="298703"/>
                </a:lnTo>
                <a:lnTo>
                  <a:pt x="108203" y="298703"/>
                </a:lnTo>
                <a:lnTo>
                  <a:pt x="132587" y="300227"/>
                </a:lnTo>
                <a:lnTo>
                  <a:pt x="158495" y="300227"/>
                </a:lnTo>
                <a:lnTo>
                  <a:pt x="249935" y="309371"/>
                </a:lnTo>
                <a:lnTo>
                  <a:pt x="327659" y="310895"/>
                </a:lnTo>
                <a:lnTo>
                  <a:pt x="402335" y="303275"/>
                </a:lnTo>
                <a:lnTo>
                  <a:pt x="469391" y="294131"/>
                </a:lnTo>
                <a:lnTo>
                  <a:pt x="528827" y="275843"/>
                </a:lnTo>
                <a:lnTo>
                  <a:pt x="580643" y="256031"/>
                </a:lnTo>
                <a:lnTo>
                  <a:pt x="632459" y="233171"/>
                </a:lnTo>
                <a:lnTo>
                  <a:pt x="675131" y="205739"/>
                </a:lnTo>
                <a:lnTo>
                  <a:pt x="755903" y="152399"/>
                </a:lnTo>
                <a:lnTo>
                  <a:pt x="833627" y="97535"/>
                </a:lnTo>
                <a:lnTo>
                  <a:pt x="871727" y="73151"/>
                </a:lnTo>
                <a:lnTo>
                  <a:pt x="911351" y="53339"/>
                </a:lnTo>
                <a:lnTo>
                  <a:pt x="952499" y="33527"/>
                </a:lnTo>
                <a:lnTo>
                  <a:pt x="996695" y="21335"/>
                </a:lnTo>
                <a:lnTo>
                  <a:pt x="1056131" y="9143"/>
                </a:lnTo>
                <a:lnTo>
                  <a:pt x="1123187" y="3047"/>
                </a:lnTo>
                <a:lnTo>
                  <a:pt x="1158239" y="0"/>
                </a:lnTo>
                <a:lnTo>
                  <a:pt x="1190243" y="1523"/>
                </a:lnTo>
                <a:lnTo>
                  <a:pt x="1226819" y="6095"/>
                </a:lnTo>
                <a:lnTo>
                  <a:pt x="1258823" y="16763"/>
                </a:lnTo>
                <a:lnTo>
                  <a:pt x="1374647" y="45719"/>
                </a:lnTo>
                <a:lnTo>
                  <a:pt x="1488947" y="73151"/>
                </a:lnTo>
                <a:lnTo>
                  <a:pt x="1610867" y="89915"/>
                </a:lnTo>
                <a:lnTo>
                  <a:pt x="1673351" y="92963"/>
                </a:lnTo>
                <a:lnTo>
                  <a:pt x="1738883" y="92963"/>
                </a:lnTo>
                <a:lnTo>
                  <a:pt x="1804415" y="91439"/>
                </a:lnTo>
                <a:lnTo>
                  <a:pt x="1868423" y="86867"/>
                </a:lnTo>
                <a:lnTo>
                  <a:pt x="1990343" y="70103"/>
                </a:lnTo>
                <a:lnTo>
                  <a:pt x="2104643" y="44195"/>
                </a:lnTo>
                <a:lnTo>
                  <a:pt x="2217419" y="13715"/>
                </a:lnTo>
                <a:lnTo>
                  <a:pt x="2252471" y="6095"/>
                </a:lnTo>
                <a:lnTo>
                  <a:pt x="2285999" y="0"/>
                </a:lnTo>
                <a:lnTo>
                  <a:pt x="2354579" y="1523"/>
                </a:lnTo>
                <a:lnTo>
                  <a:pt x="2421635" y="9143"/>
                </a:lnTo>
                <a:lnTo>
                  <a:pt x="2482595" y="21335"/>
                </a:lnTo>
                <a:lnTo>
                  <a:pt x="2526791" y="35051"/>
                </a:lnTo>
                <a:lnTo>
                  <a:pt x="2567939" y="50291"/>
                </a:lnTo>
                <a:lnTo>
                  <a:pt x="2644139" y="97535"/>
                </a:lnTo>
                <a:lnTo>
                  <a:pt x="2721863" y="149351"/>
                </a:lnTo>
                <a:lnTo>
                  <a:pt x="2801111" y="204215"/>
                </a:lnTo>
                <a:lnTo>
                  <a:pt x="2848355" y="231647"/>
                </a:lnTo>
                <a:lnTo>
                  <a:pt x="2895599" y="254507"/>
                </a:lnTo>
                <a:lnTo>
                  <a:pt x="2950463" y="272795"/>
                </a:lnTo>
                <a:lnTo>
                  <a:pt x="3009899" y="291083"/>
                </a:lnTo>
                <a:lnTo>
                  <a:pt x="3076955" y="301751"/>
                </a:lnTo>
                <a:lnTo>
                  <a:pt x="3148583" y="306323"/>
                </a:lnTo>
                <a:lnTo>
                  <a:pt x="3229355" y="306323"/>
                </a:lnTo>
                <a:lnTo>
                  <a:pt x="3317747" y="295655"/>
                </a:lnTo>
                <a:lnTo>
                  <a:pt x="3345179" y="297179"/>
                </a:lnTo>
                <a:lnTo>
                  <a:pt x="3368039" y="294131"/>
                </a:lnTo>
                <a:lnTo>
                  <a:pt x="3404615" y="297179"/>
                </a:lnTo>
                <a:lnTo>
                  <a:pt x="3436619" y="295655"/>
                </a:lnTo>
                <a:lnTo>
                  <a:pt x="3456431" y="294131"/>
                </a:lnTo>
                <a:lnTo>
                  <a:pt x="3477767" y="291083"/>
                </a:lnTo>
                <a:lnTo>
                  <a:pt x="3439667" y="332231"/>
                </a:lnTo>
                <a:lnTo>
                  <a:pt x="3398519" y="370331"/>
                </a:lnTo>
                <a:lnTo>
                  <a:pt x="3355847" y="403859"/>
                </a:lnTo>
                <a:lnTo>
                  <a:pt x="3311651" y="432815"/>
                </a:lnTo>
                <a:lnTo>
                  <a:pt x="3267455" y="458723"/>
                </a:lnTo>
                <a:lnTo>
                  <a:pt x="3220211" y="478535"/>
                </a:lnTo>
                <a:lnTo>
                  <a:pt x="3172967" y="496823"/>
                </a:lnTo>
                <a:lnTo>
                  <a:pt x="3124199" y="509015"/>
                </a:lnTo>
                <a:lnTo>
                  <a:pt x="3075431" y="516635"/>
                </a:lnTo>
                <a:lnTo>
                  <a:pt x="3025139" y="521207"/>
                </a:lnTo>
                <a:lnTo>
                  <a:pt x="2974847" y="519683"/>
                </a:lnTo>
                <a:lnTo>
                  <a:pt x="2923031" y="518159"/>
                </a:lnTo>
                <a:lnTo>
                  <a:pt x="2868167" y="509015"/>
                </a:lnTo>
                <a:lnTo>
                  <a:pt x="2817875" y="496823"/>
                </a:lnTo>
                <a:lnTo>
                  <a:pt x="2763011" y="481583"/>
                </a:lnTo>
                <a:lnTo>
                  <a:pt x="2708147" y="460247"/>
                </a:lnTo>
                <a:lnTo>
                  <a:pt x="2606039" y="417575"/>
                </a:lnTo>
                <a:lnTo>
                  <a:pt x="2514599" y="379475"/>
                </a:lnTo>
                <a:lnTo>
                  <a:pt x="2427731" y="344423"/>
                </a:lnTo>
                <a:lnTo>
                  <a:pt x="2385059" y="333755"/>
                </a:lnTo>
                <a:lnTo>
                  <a:pt x="2343911" y="321563"/>
                </a:lnTo>
                <a:lnTo>
                  <a:pt x="2302763" y="313943"/>
                </a:lnTo>
                <a:lnTo>
                  <a:pt x="2261615" y="312419"/>
                </a:lnTo>
                <a:lnTo>
                  <a:pt x="2220467" y="309371"/>
                </a:lnTo>
                <a:lnTo>
                  <a:pt x="2174747" y="313943"/>
                </a:lnTo>
                <a:lnTo>
                  <a:pt x="2130551" y="323087"/>
                </a:lnTo>
                <a:lnTo>
                  <a:pt x="2083307" y="333755"/>
                </a:lnTo>
                <a:lnTo>
                  <a:pt x="2033015" y="350519"/>
                </a:lnTo>
                <a:lnTo>
                  <a:pt x="1979675" y="370331"/>
                </a:lnTo>
                <a:lnTo>
                  <a:pt x="1952243" y="382523"/>
                </a:lnTo>
                <a:lnTo>
                  <a:pt x="1924811" y="390143"/>
                </a:lnTo>
                <a:lnTo>
                  <a:pt x="1900427" y="394715"/>
                </a:lnTo>
                <a:lnTo>
                  <a:pt x="1876043" y="397763"/>
                </a:lnTo>
                <a:lnTo>
                  <a:pt x="1848611" y="396239"/>
                </a:lnTo>
                <a:lnTo>
                  <a:pt x="1816607" y="394715"/>
                </a:lnTo>
                <a:lnTo>
                  <a:pt x="1740407" y="394715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630045" y="3272027"/>
            <a:ext cx="314325" cy="314325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313943" y="166115"/>
                </a:moveTo>
                <a:lnTo>
                  <a:pt x="306323" y="105155"/>
                </a:lnTo>
                <a:lnTo>
                  <a:pt x="272795" y="51815"/>
                </a:lnTo>
                <a:lnTo>
                  <a:pt x="228599" y="15239"/>
                </a:lnTo>
                <a:lnTo>
                  <a:pt x="166115" y="0"/>
                </a:lnTo>
                <a:lnTo>
                  <a:pt x="134111" y="0"/>
                </a:lnTo>
                <a:lnTo>
                  <a:pt x="76199" y="19811"/>
                </a:lnTo>
                <a:lnTo>
                  <a:pt x="32003" y="57911"/>
                </a:lnTo>
                <a:lnTo>
                  <a:pt x="4571" y="114299"/>
                </a:lnTo>
                <a:lnTo>
                  <a:pt x="0" y="141731"/>
                </a:lnTo>
                <a:lnTo>
                  <a:pt x="0" y="173735"/>
                </a:lnTo>
                <a:lnTo>
                  <a:pt x="16763" y="233171"/>
                </a:lnTo>
                <a:lnTo>
                  <a:pt x="56387" y="278891"/>
                </a:lnTo>
                <a:lnTo>
                  <a:pt x="114299" y="307847"/>
                </a:lnTo>
                <a:lnTo>
                  <a:pt x="146303" y="313943"/>
                </a:lnTo>
                <a:lnTo>
                  <a:pt x="178307" y="310895"/>
                </a:lnTo>
                <a:lnTo>
                  <a:pt x="233171" y="291083"/>
                </a:lnTo>
                <a:lnTo>
                  <a:pt x="278891" y="251459"/>
                </a:lnTo>
                <a:lnTo>
                  <a:pt x="307847" y="198119"/>
                </a:lnTo>
                <a:lnTo>
                  <a:pt x="313943" y="16611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630045" y="3272027"/>
            <a:ext cx="314325" cy="314325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46303" y="313943"/>
                </a:moveTo>
                <a:lnTo>
                  <a:pt x="114299" y="307847"/>
                </a:lnTo>
                <a:lnTo>
                  <a:pt x="83819" y="294131"/>
                </a:lnTo>
                <a:lnTo>
                  <a:pt x="56387" y="278891"/>
                </a:lnTo>
                <a:lnTo>
                  <a:pt x="36575" y="256031"/>
                </a:lnTo>
                <a:lnTo>
                  <a:pt x="16763" y="233171"/>
                </a:lnTo>
                <a:lnTo>
                  <a:pt x="7619" y="207263"/>
                </a:lnTo>
                <a:lnTo>
                  <a:pt x="0" y="173735"/>
                </a:lnTo>
                <a:lnTo>
                  <a:pt x="0" y="141731"/>
                </a:lnTo>
                <a:lnTo>
                  <a:pt x="15239" y="83819"/>
                </a:lnTo>
                <a:lnTo>
                  <a:pt x="51815" y="36575"/>
                </a:lnTo>
                <a:lnTo>
                  <a:pt x="106679" y="7619"/>
                </a:lnTo>
                <a:lnTo>
                  <a:pt x="134111" y="0"/>
                </a:lnTo>
                <a:lnTo>
                  <a:pt x="166115" y="0"/>
                </a:lnTo>
                <a:lnTo>
                  <a:pt x="228599" y="15239"/>
                </a:lnTo>
                <a:lnTo>
                  <a:pt x="272795" y="51815"/>
                </a:lnTo>
                <a:lnTo>
                  <a:pt x="306323" y="105155"/>
                </a:lnTo>
                <a:lnTo>
                  <a:pt x="313943" y="166115"/>
                </a:lnTo>
                <a:lnTo>
                  <a:pt x="307847" y="198119"/>
                </a:lnTo>
                <a:lnTo>
                  <a:pt x="278891" y="251459"/>
                </a:lnTo>
                <a:lnTo>
                  <a:pt x="233171" y="291083"/>
                </a:lnTo>
                <a:lnTo>
                  <a:pt x="178307" y="310895"/>
                </a:lnTo>
                <a:lnTo>
                  <a:pt x="146303" y="31394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096646" y="3595115"/>
            <a:ext cx="1339850" cy="1693545"/>
          </a:xfrm>
          <a:custGeom>
            <a:avLst/>
            <a:gdLst/>
            <a:ahLst/>
            <a:cxnLst/>
            <a:rect l="l" t="t" r="r" b="b"/>
            <a:pathLst>
              <a:path w="1339850" h="1693545">
                <a:moveTo>
                  <a:pt x="612647" y="0"/>
                </a:moveTo>
                <a:lnTo>
                  <a:pt x="1339595" y="1693163"/>
                </a:lnTo>
                <a:lnTo>
                  <a:pt x="0" y="1693163"/>
                </a:lnTo>
                <a:lnTo>
                  <a:pt x="612647" y="0"/>
                </a:lnTo>
                <a:close/>
              </a:path>
            </a:pathLst>
          </a:custGeom>
          <a:ln w="126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3709294" y="3602735"/>
            <a:ext cx="3175" cy="1684020"/>
          </a:xfrm>
          <a:custGeom>
            <a:avLst/>
            <a:gdLst/>
            <a:ahLst/>
            <a:cxnLst/>
            <a:rect l="l" t="t" r="r" b="b"/>
            <a:pathLst>
              <a:path w="3175" h="1684020">
                <a:moveTo>
                  <a:pt x="0" y="0"/>
                </a:moveTo>
                <a:lnTo>
                  <a:pt x="3047" y="1684019"/>
                </a:lnTo>
              </a:path>
            </a:pathLst>
          </a:custGeom>
          <a:ln w="126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2773558" y="5274563"/>
            <a:ext cx="1929764" cy="102235"/>
          </a:xfrm>
          <a:custGeom>
            <a:avLst/>
            <a:gdLst/>
            <a:ahLst/>
            <a:cxnLst/>
            <a:rect l="l" t="t" r="r" b="b"/>
            <a:pathLst>
              <a:path w="1929764" h="102235">
                <a:moveTo>
                  <a:pt x="1929383" y="91439"/>
                </a:moveTo>
                <a:lnTo>
                  <a:pt x="1926335" y="0"/>
                </a:lnTo>
                <a:lnTo>
                  <a:pt x="0" y="7619"/>
                </a:lnTo>
                <a:lnTo>
                  <a:pt x="0" y="102107"/>
                </a:lnTo>
                <a:lnTo>
                  <a:pt x="1929383" y="91439"/>
                </a:lnTo>
                <a:close/>
              </a:path>
            </a:pathLst>
          </a:custGeom>
          <a:solidFill>
            <a:srgbClr val="98FF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2773558" y="5274563"/>
            <a:ext cx="1929764" cy="102235"/>
          </a:xfrm>
          <a:custGeom>
            <a:avLst/>
            <a:gdLst/>
            <a:ahLst/>
            <a:cxnLst/>
            <a:rect l="l" t="t" r="r" b="b"/>
            <a:pathLst>
              <a:path w="1929764" h="102235">
                <a:moveTo>
                  <a:pt x="1929383" y="91439"/>
                </a:moveTo>
                <a:lnTo>
                  <a:pt x="1926335" y="0"/>
                </a:lnTo>
                <a:lnTo>
                  <a:pt x="0" y="7619"/>
                </a:lnTo>
                <a:lnTo>
                  <a:pt x="0" y="102107"/>
                </a:lnTo>
                <a:lnTo>
                  <a:pt x="1929383" y="91439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994537" y="5329427"/>
            <a:ext cx="1498600" cy="137160"/>
          </a:xfrm>
          <a:custGeom>
            <a:avLst/>
            <a:gdLst/>
            <a:ahLst/>
            <a:cxnLst/>
            <a:rect l="l" t="t" r="r" b="b"/>
            <a:pathLst>
              <a:path w="1498600" h="137160">
                <a:moveTo>
                  <a:pt x="1498091" y="129539"/>
                </a:moveTo>
                <a:lnTo>
                  <a:pt x="1498091" y="0"/>
                </a:lnTo>
                <a:lnTo>
                  <a:pt x="0" y="7619"/>
                </a:lnTo>
                <a:lnTo>
                  <a:pt x="3047" y="137159"/>
                </a:lnTo>
                <a:lnTo>
                  <a:pt x="1498091" y="129539"/>
                </a:lnTo>
                <a:close/>
              </a:path>
            </a:pathLst>
          </a:custGeom>
          <a:solidFill>
            <a:srgbClr val="98FF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994537" y="5329427"/>
            <a:ext cx="1498600" cy="137160"/>
          </a:xfrm>
          <a:custGeom>
            <a:avLst/>
            <a:gdLst/>
            <a:ahLst/>
            <a:cxnLst/>
            <a:rect l="l" t="t" r="r" b="b"/>
            <a:pathLst>
              <a:path w="1498600" h="137160">
                <a:moveTo>
                  <a:pt x="1498091" y="129539"/>
                </a:moveTo>
                <a:lnTo>
                  <a:pt x="1498091" y="0"/>
                </a:lnTo>
                <a:lnTo>
                  <a:pt x="0" y="7619"/>
                </a:lnTo>
                <a:lnTo>
                  <a:pt x="3047" y="137159"/>
                </a:lnTo>
                <a:lnTo>
                  <a:pt x="1498091" y="129539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221614" y="5420867"/>
            <a:ext cx="1088390" cy="146685"/>
          </a:xfrm>
          <a:custGeom>
            <a:avLst/>
            <a:gdLst/>
            <a:ahLst/>
            <a:cxnLst/>
            <a:rect l="l" t="t" r="r" b="b"/>
            <a:pathLst>
              <a:path w="1088389" h="146685">
                <a:moveTo>
                  <a:pt x="1088135" y="0"/>
                </a:moveTo>
                <a:lnTo>
                  <a:pt x="0" y="6095"/>
                </a:lnTo>
                <a:lnTo>
                  <a:pt x="4571" y="30479"/>
                </a:lnTo>
                <a:lnTo>
                  <a:pt x="16763" y="56387"/>
                </a:lnTo>
                <a:lnTo>
                  <a:pt x="51815" y="102107"/>
                </a:lnTo>
                <a:lnTo>
                  <a:pt x="96011" y="137159"/>
                </a:lnTo>
                <a:lnTo>
                  <a:pt x="143255" y="146303"/>
                </a:lnTo>
                <a:lnTo>
                  <a:pt x="943355" y="144779"/>
                </a:lnTo>
                <a:lnTo>
                  <a:pt x="986027" y="131063"/>
                </a:lnTo>
                <a:lnTo>
                  <a:pt x="1033271" y="99059"/>
                </a:lnTo>
                <a:lnTo>
                  <a:pt x="1072895" y="54863"/>
                </a:lnTo>
                <a:lnTo>
                  <a:pt x="1088135" y="0"/>
                </a:lnTo>
                <a:close/>
              </a:path>
            </a:pathLst>
          </a:custGeom>
          <a:solidFill>
            <a:srgbClr val="98FF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3221614" y="5420867"/>
            <a:ext cx="1088390" cy="146685"/>
          </a:xfrm>
          <a:custGeom>
            <a:avLst/>
            <a:gdLst/>
            <a:ahLst/>
            <a:cxnLst/>
            <a:rect l="l" t="t" r="r" b="b"/>
            <a:pathLst>
              <a:path w="1088389" h="146685">
                <a:moveTo>
                  <a:pt x="1088135" y="0"/>
                </a:moveTo>
                <a:lnTo>
                  <a:pt x="0" y="6095"/>
                </a:lnTo>
                <a:lnTo>
                  <a:pt x="4571" y="30479"/>
                </a:lnTo>
                <a:lnTo>
                  <a:pt x="16763" y="56387"/>
                </a:lnTo>
                <a:lnTo>
                  <a:pt x="51815" y="102107"/>
                </a:lnTo>
                <a:lnTo>
                  <a:pt x="96011" y="137159"/>
                </a:lnTo>
                <a:lnTo>
                  <a:pt x="143255" y="146303"/>
                </a:lnTo>
                <a:lnTo>
                  <a:pt x="943355" y="144779"/>
                </a:lnTo>
                <a:lnTo>
                  <a:pt x="986027" y="131063"/>
                </a:lnTo>
                <a:lnTo>
                  <a:pt x="1033271" y="99059"/>
                </a:lnTo>
                <a:lnTo>
                  <a:pt x="1072895" y="54863"/>
                </a:lnTo>
                <a:lnTo>
                  <a:pt x="1088135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233294" y="2333244"/>
            <a:ext cx="239395" cy="239395"/>
          </a:xfrm>
          <a:custGeom>
            <a:avLst/>
            <a:gdLst/>
            <a:ahLst/>
            <a:cxnLst/>
            <a:rect l="l" t="t" r="r" b="b"/>
            <a:pathLst>
              <a:path w="239395" h="239394">
                <a:moveTo>
                  <a:pt x="239267" y="118871"/>
                </a:moveTo>
                <a:lnTo>
                  <a:pt x="228599" y="71627"/>
                </a:lnTo>
                <a:lnTo>
                  <a:pt x="204215" y="35051"/>
                </a:lnTo>
                <a:lnTo>
                  <a:pt x="164591" y="7619"/>
                </a:lnTo>
                <a:lnTo>
                  <a:pt x="120395" y="0"/>
                </a:lnTo>
                <a:lnTo>
                  <a:pt x="97535" y="3047"/>
                </a:lnTo>
                <a:lnTo>
                  <a:pt x="35051" y="35051"/>
                </a:lnTo>
                <a:lnTo>
                  <a:pt x="7619" y="71627"/>
                </a:lnTo>
                <a:lnTo>
                  <a:pt x="0" y="118871"/>
                </a:lnTo>
                <a:lnTo>
                  <a:pt x="3047" y="143255"/>
                </a:lnTo>
                <a:lnTo>
                  <a:pt x="19811" y="185927"/>
                </a:lnTo>
                <a:lnTo>
                  <a:pt x="53339" y="217931"/>
                </a:lnTo>
                <a:lnTo>
                  <a:pt x="97535" y="236219"/>
                </a:lnTo>
                <a:lnTo>
                  <a:pt x="120395" y="239267"/>
                </a:lnTo>
                <a:lnTo>
                  <a:pt x="144779" y="236219"/>
                </a:lnTo>
                <a:lnTo>
                  <a:pt x="187451" y="217931"/>
                </a:lnTo>
                <a:lnTo>
                  <a:pt x="219455" y="185927"/>
                </a:lnTo>
                <a:lnTo>
                  <a:pt x="237743" y="143255"/>
                </a:lnTo>
                <a:lnTo>
                  <a:pt x="239267" y="1188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233294" y="2333244"/>
            <a:ext cx="239395" cy="239395"/>
          </a:xfrm>
          <a:custGeom>
            <a:avLst/>
            <a:gdLst/>
            <a:ahLst/>
            <a:cxnLst/>
            <a:rect l="l" t="t" r="r" b="b"/>
            <a:pathLst>
              <a:path w="239395" h="239394">
                <a:moveTo>
                  <a:pt x="120395" y="0"/>
                </a:moveTo>
                <a:lnTo>
                  <a:pt x="164591" y="7619"/>
                </a:lnTo>
                <a:lnTo>
                  <a:pt x="204215" y="35051"/>
                </a:lnTo>
                <a:lnTo>
                  <a:pt x="228599" y="71627"/>
                </a:lnTo>
                <a:lnTo>
                  <a:pt x="239267" y="118871"/>
                </a:lnTo>
                <a:lnTo>
                  <a:pt x="237743" y="143255"/>
                </a:lnTo>
                <a:lnTo>
                  <a:pt x="228599" y="164591"/>
                </a:lnTo>
                <a:lnTo>
                  <a:pt x="219455" y="185927"/>
                </a:lnTo>
                <a:lnTo>
                  <a:pt x="187451" y="217931"/>
                </a:lnTo>
                <a:lnTo>
                  <a:pt x="144779" y="236219"/>
                </a:lnTo>
                <a:lnTo>
                  <a:pt x="120395" y="239267"/>
                </a:lnTo>
                <a:lnTo>
                  <a:pt x="97535" y="236219"/>
                </a:lnTo>
                <a:lnTo>
                  <a:pt x="53339" y="217931"/>
                </a:lnTo>
                <a:lnTo>
                  <a:pt x="19811" y="185927"/>
                </a:lnTo>
                <a:lnTo>
                  <a:pt x="3047" y="143255"/>
                </a:lnTo>
                <a:lnTo>
                  <a:pt x="0" y="118871"/>
                </a:lnTo>
                <a:lnTo>
                  <a:pt x="3047" y="96011"/>
                </a:lnTo>
                <a:lnTo>
                  <a:pt x="7619" y="71627"/>
                </a:lnTo>
                <a:lnTo>
                  <a:pt x="19811" y="51815"/>
                </a:lnTo>
                <a:lnTo>
                  <a:pt x="35051" y="35051"/>
                </a:lnTo>
                <a:lnTo>
                  <a:pt x="53339" y="21335"/>
                </a:lnTo>
                <a:lnTo>
                  <a:pt x="71627" y="7619"/>
                </a:lnTo>
                <a:lnTo>
                  <a:pt x="97535" y="3047"/>
                </a:lnTo>
                <a:lnTo>
                  <a:pt x="120395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033650" y="2621279"/>
            <a:ext cx="645160" cy="1018540"/>
          </a:xfrm>
          <a:custGeom>
            <a:avLst/>
            <a:gdLst/>
            <a:ahLst/>
            <a:cxnLst/>
            <a:rect l="l" t="t" r="r" b="b"/>
            <a:pathLst>
              <a:path w="645160" h="1018539">
                <a:moveTo>
                  <a:pt x="644651" y="749807"/>
                </a:moveTo>
                <a:lnTo>
                  <a:pt x="644651" y="711707"/>
                </a:lnTo>
                <a:lnTo>
                  <a:pt x="643127" y="675131"/>
                </a:lnTo>
                <a:lnTo>
                  <a:pt x="635507" y="637031"/>
                </a:lnTo>
                <a:lnTo>
                  <a:pt x="615695" y="557783"/>
                </a:lnTo>
                <a:lnTo>
                  <a:pt x="603503" y="515111"/>
                </a:lnTo>
                <a:lnTo>
                  <a:pt x="565403" y="423671"/>
                </a:lnTo>
                <a:lnTo>
                  <a:pt x="525779" y="332231"/>
                </a:lnTo>
                <a:lnTo>
                  <a:pt x="502919" y="286511"/>
                </a:lnTo>
                <a:lnTo>
                  <a:pt x="481583" y="246887"/>
                </a:lnTo>
                <a:lnTo>
                  <a:pt x="461771" y="207263"/>
                </a:lnTo>
                <a:lnTo>
                  <a:pt x="437387" y="164591"/>
                </a:lnTo>
                <a:lnTo>
                  <a:pt x="411479" y="121919"/>
                </a:lnTo>
                <a:lnTo>
                  <a:pt x="384047" y="85343"/>
                </a:lnTo>
                <a:lnTo>
                  <a:pt x="359663" y="50291"/>
                </a:lnTo>
                <a:lnTo>
                  <a:pt x="341375" y="22859"/>
                </a:lnTo>
                <a:lnTo>
                  <a:pt x="327659" y="4571"/>
                </a:lnTo>
                <a:lnTo>
                  <a:pt x="321563" y="0"/>
                </a:lnTo>
                <a:lnTo>
                  <a:pt x="320039" y="0"/>
                </a:lnTo>
                <a:lnTo>
                  <a:pt x="304799" y="22859"/>
                </a:lnTo>
                <a:lnTo>
                  <a:pt x="284987" y="50291"/>
                </a:lnTo>
                <a:lnTo>
                  <a:pt x="262127" y="85343"/>
                </a:lnTo>
                <a:lnTo>
                  <a:pt x="234695" y="121919"/>
                </a:lnTo>
                <a:lnTo>
                  <a:pt x="207263" y="164591"/>
                </a:lnTo>
                <a:lnTo>
                  <a:pt x="163067" y="246887"/>
                </a:lnTo>
                <a:lnTo>
                  <a:pt x="140207" y="286511"/>
                </a:lnTo>
                <a:lnTo>
                  <a:pt x="80771" y="423671"/>
                </a:lnTo>
                <a:lnTo>
                  <a:pt x="42671" y="515111"/>
                </a:lnTo>
                <a:lnTo>
                  <a:pt x="30479" y="557783"/>
                </a:lnTo>
                <a:lnTo>
                  <a:pt x="15239" y="600455"/>
                </a:lnTo>
                <a:lnTo>
                  <a:pt x="3047" y="675131"/>
                </a:lnTo>
                <a:lnTo>
                  <a:pt x="0" y="711707"/>
                </a:lnTo>
                <a:lnTo>
                  <a:pt x="0" y="749807"/>
                </a:lnTo>
                <a:lnTo>
                  <a:pt x="13715" y="818387"/>
                </a:lnTo>
                <a:lnTo>
                  <a:pt x="42671" y="888491"/>
                </a:lnTo>
                <a:lnTo>
                  <a:pt x="64007" y="920495"/>
                </a:lnTo>
                <a:lnTo>
                  <a:pt x="114299" y="967739"/>
                </a:lnTo>
                <a:lnTo>
                  <a:pt x="147827" y="987551"/>
                </a:lnTo>
                <a:lnTo>
                  <a:pt x="222503" y="1010411"/>
                </a:lnTo>
                <a:lnTo>
                  <a:pt x="269747" y="1014983"/>
                </a:lnTo>
                <a:lnTo>
                  <a:pt x="320039" y="1018031"/>
                </a:lnTo>
                <a:lnTo>
                  <a:pt x="324611" y="1018031"/>
                </a:lnTo>
                <a:lnTo>
                  <a:pt x="376427" y="1014983"/>
                </a:lnTo>
                <a:lnTo>
                  <a:pt x="423671" y="1010411"/>
                </a:lnTo>
                <a:lnTo>
                  <a:pt x="463295" y="999743"/>
                </a:lnTo>
                <a:lnTo>
                  <a:pt x="530351" y="967739"/>
                </a:lnTo>
                <a:lnTo>
                  <a:pt x="580643" y="920495"/>
                </a:lnTo>
                <a:lnTo>
                  <a:pt x="603503" y="888491"/>
                </a:lnTo>
                <a:lnTo>
                  <a:pt x="618743" y="853439"/>
                </a:lnTo>
                <a:lnTo>
                  <a:pt x="640079" y="784859"/>
                </a:lnTo>
                <a:lnTo>
                  <a:pt x="644651" y="749807"/>
                </a:lnTo>
                <a:close/>
              </a:path>
            </a:pathLst>
          </a:custGeom>
          <a:solidFill>
            <a:srgbClr val="B1B1B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033650" y="2621279"/>
            <a:ext cx="645160" cy="1018540"/>
          </a:xfrm>
          <a:custGeom>
            <a:avLst/>
            <a:gdLst/>
            <a:ahLst/>
            <a:cxnLst/>
            <a:rect l="l" t="t" r="r" b="b"/>
            <a:pathLst>
              <a:path w="645160" h="1018539">
                <a:moveTo>
                  <a:pt x="320039" y="1018031"/>
                </a:moveTo>
                <a:lnTo>
                  <a:pt x="269747" y="1014983"/>
                </a:lnTo>
                <a:lnTo>
                  <a:pt x="222503" y="1010411"/>
                </a:lnTo>
                <a:lnTo>
                  <a:pt x="181355" y="999743"/>
                </a:lnTo>
                <a:lnTo>
                  <a:pt x="114299" y="967739"/>
                </a:lnTo>
                <a:lnTo>
                  <a:pt x="64007" y="920495"/>
                </a:lnTo>
                <a:lnTo>
                  <a:pt x="42671" y="888491"/>
                </a:lnTo>
                <a:lnTo>
                  <a:pt x="25907" y="853439"/>
                </a:lnTo>
                <a:lnTo>
                  <a:pt x="6095" y="784859"/>
                </a:lnTo>
                <a:lnTo>
                  <a:pt x="0" y="749807"/>
                </a:lnTo>
                <a:lnTo>
                  <a:pt x="0" y="711707"/>
                </a:lnTo>
                <a:lnTo>
                  <a:pt x="3047" y="675131"/>
                </a:lnTo>
                <a:lnTo>
                  <a:pt x="15239" y="600455"/>
                </a:lnTo>
                <a:lnTo>
                  <a:pt x="30479" y="557783"/>
                </a:lnTo>
                <a:lnTo>
                  <a:pt x="42671" y="515111"/>
                </a:lnTo>
                <a:lnTo>
                  <a:pt x="80771" y="423671"/>
                </a:lnTo>
                <a:lnTo>
                  <a:pt x="120395" y="332231"/>
                </a:lnTo>
                <a:lnTo>
                  <a:pt x="140207" y="286511"/>
                </a:lnTo>
                <a:lnTo>
                  <a:pt x="163067" y="246887"/>
                </a:lnTo>
                <a:lnTo>
                  <a:pt x="184403" y="207263"/>
                </a:lnTo>
                <a:lnTo>
                  <a:pt x="207263" y="164591"/>
                </a:lnTo>
                <a:lnTo>
                  <a:pt x="234695" y="121919"/>
                </a:lnTo>
                <a:lnTo>
                  <a:pt x="262127" y="85343"/>
                </a:lnTo>
                <a:lnTo>
                  <a:pt x="284987" y="50291"/>
                </a:lnTo>
                <a:lnTo>
                  <a:pt x="304799" y="22859"/>
                </a:lnTo>
                <a:lnTo>
                  <a:pt x="316991" y="4571"/>
                </a:lnTo>
                <a:lnTo>
                  <a:pt x="320039" y="0"/>
                </a:lnTo>
                <a:lnTo>
                  <a:pt x="321563" y="0"/>
                </a:lnTo>
                <a:lnTo>
                  <a:pt x="327659" y="4571"/>
                </a:lnTo>
                <a:lnTo>
                  <a:pt x="341375" y="22859"/>
                </a:lnTo>
                <a:lnTo>
                  <a:pt x="359663" y="50291"/>
                </a:lnTo>
                <a:lnTo>
                  <a:pt x="384047" y="85343"/>
                </a:lnTo>
                <a:lnTo>
                  <a:pt x="411479" y="121919"/>
                </a:lnTo>
                <a:lnTo>
                  <a:pt x="437387" y="164591"/>
                </a:lnTo>
                <a:lnTo>
                  <a:pt x="461771" y="207263"/>
                </a:lnTo>
                <a:lnTo>
                  <a:pt x="481583" y="246887"/>
                </a:lnTo>
                <a:lnTo>
                  <a:pt x="502919" y="286511"/>
                </a:lnTo>
                <a:lnTo>
                  <a:pt x="525779" y="332231"/>
                </a:lnTo>
                <a:lnTo>
                  <a:pt x="565403" y="423671"/>
                </a:lnTo>
                <a:lnTo>
                  <a:pt x="603503" y="515111"/>
                </a:lnTo>
                <a:lnTo>
                  <a:pt x="615695" y="557783"/>
                </a:lnTo>
                <a:lnTo>
                  <a:pt x="626363" y="600455"/>
                </a:lnTo>
                <a:lnTo>
                  <a:pt x="643127" y="675131"/>
                </a:lnTo>
                <a:lnTo>
                  <a:pt x="644651" y="711707"/>
                </a:lnTo>
                <a:lnTo>
                  <a:pt x="644651" y="749807"/>
                </a:lnTo>
                <a:lnTo>
                  <a:pt x="630935" y="818387"/>
                </a:lnTo>
                <a:lnTo>
                  <a:pt x="603503" y="888491"/>
                </a:lnTo>
                <a:lnTo>
                  <a:pt x="580643" y="920495"/>
                </a:lnTo>
                <a:lnTo>
                  <a:pt x="530351" y="967739"/>
                </a:lnTo>
                <a:lnTo>
                  <a:pt x="463295" y="999743"/>
                </a:lnTo>
                <a:lnTo>
                  <a:pt x="423671" y="1010411"/>
                </a:lnTo>
                <a:lnTo>
                  <a:pt x="376427" y="1014983"/>
                </a:lnTo>
                <a:lnTo>
                  <a:pt x="324611" y="1018031"/>
                </a:lnTo>
                <a:lnTo>
                  <a:pt x="320039" y="1018031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123565" y="4858511"/>
            <a:ext cx="439420" cy="1108075"/>
          </a:xfrm>
          <a:custGeom>
            <a:avLst/>
            <a:gdLst/>
            <a:ahLst/>
            <a:cxnLst/>
            <a:rect l="l" t="t" r="r" b="b"/>
            <a:pathLst>
              <a:path w="439420" h="1108075">
                <a:moveTo>
                  <a:pt x="438911" y="554735"/>
                </a:moveTo>
                <a:lnTo>
                  <a:pt x="435863" y="443483"/>
                </a:lnTo>
                <a:lnTo>
                  <a:pt x="422147" y="338327"/>
                </a:lnTo>
                <a:lnTo>
                  <a:pt x="400811" y="243839"/>
                </a:lnTo>
                <a:lnTo>
                  <a:pt x="388619" y="201167"/>
                </a:lnTo>
                <a:lnTo>
                  <a:pt x="373379" y="163067"/>
                </a:lnTo>
                <a:lnTo>
                  <a:pt x="358139" y="126491"/>
                </a:lnTo>
                <a:lnTo>
                  <a:pt x="323087" y="67055"/>
                </a:lnTo>
                <a:lnTo>
                  <a:pt x="286511" y="24383"/>
                </a:lnTo>
                <a:lnTo>
                  <a:pt x="239267" y="3047"/>
                </a:lnTo>
                <a:lnTo>
                  <a:pt x="219455" y="0"/>
                </a:lnTo>
                <a:lnTo>
                  <a:pt x="198119" y="3047"/>
                </a:lnTo>
                <a:lnTo>
                  <a:pt x="155447" y="24383"/>
                </a:lnTo>
                <a:lnTo>
                  <a:pt x="114299" y="67055"/>
                </a:lnTo>
                <a:lnTo>
                  <a:pt x="80771" y="126491"/>
                </a:lnTo>
                <a:lnTo>
                  <a:pt x="65531" y="163067"/>
                </a:lnTo>
                <a:lnTo>
                  <a:pt x="50291" y="201167"/>
                </a:lnTo>
                <a:lnTo>
                  <a:pt x="38099" y="243839"/>
                </a:lnTo>
                <a:lnTo>
                  <a:pt x="16763" y="338327"/>
                </a:lnTo>
                <a:lnTo>
                  <a:pt x="3047" y="443483"/>
                </a:lnTo>
                <a:lnTo>
                  <a:pt x="0" y="554735"/>
                </a:lnTo>
                <a:lnTo>
                  <a:pt x="3047" y="665987"/>
                </a:lnTo>
                <a:lnTo>
                  <a:pt x="16763" y="771143"/>
                </a:lnTo>
                <a:lnTo>
                  <a:pt x="27431" y="818387"/>
                </a:lnTo>
                <a:lnTo>
                  <a:pt x="38099" y="862583"/>
                </a:lnTo>
                <a:lnTo>
                  <a:pt x="50291" y="905255"/>
                </a:lnTo>
                <a:lnTo>
                  <a:pt x="65531" y="944879"/>
                </a:lnTo>
                <a:lnTo>
                  <a:pt x="80771" y="979931"/>
                </a:lnTo>
                <a:lnTo>
                  <a:pt x="114299" y="1042415"/>
                </a:lnTo>
                <a:lnTo>
                  <a:pt x="155447" y="1082039"/>
                </a:lnTo>
                <a:lnTo>
                  <a:pt x="198119" y="1104899"/>
                </a:lnTo>
                <a:lnTo>
                  <a:pt x="219455" y="1107947"/>
                </a:lnTo>
                <a:lnTo>
                  <a:pt x="239267" y="1104899"/>
                </a:lnTo>
                <a:lnTo>
                  <a:pt x="286511" y="1082039"/>
                </a:lnTo>
                <a:lnTo>
                  <a:pt x="323087" y="1042415"/>
                </a:lnTo>
                <a:lnTo>
                  <a:pt x="358139" y="979931"/>
                </a:lnTo>
                <a:lnTo>
                  <a:pt x="373379" y="944879"/>
                </a:lnTo>
                <a:lnTo>
                  <a:pt x="388619" y="905255"/>
                </a:lnTo>
                <a:lnTo>
                  <a:pt x="400811" y="862583"/>
                </a:lnTo>
                <a:lnTo>
                  <a:pt x="411479" y="818387"/>
                </a:lnTo>
                <a:lnTo>
                  <a:pt x="422147" y="771143"/>
                </a:lnTo>
                <a:lnTo>
                  <a:pt x="435863" y="665987"/>
                </a:lnTo>
                <a:lnTo>
                  <a:pt x="438911" y="554735"/>
                </a:lnTo>
                <a:close/>
              </a:path>
            </a:pathLst>
          </a:custGeom>
          <a:solidFill>
            <a:srgbClr val="B1B1B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5123565" y="4858511"/>
            <a:ext cx="439420" cy="1108075"/>
          </a:xfrm>
          <a:custGeom>
            <a:avLst/>
            <a:gdLst/>
            <a:ahLst/>
            <a:cxnLst/>
            <a:rect l="l" t="t" r="r" b="b"/>
            <a:pathLst>
              <a:path w="439420" h="1108075">
                <a:moveTo>
                  <a:pt x="219455" y="1107947"/>
                </a:moveTo>
                <a:lnTo>
                  <a:pt x="239267" y="1104899"/>
                </a:lnTo>
                <a:lnTo>
                  <a:pt x="263651" y="1097279"/>
                </a:lnTo>
                <a:lnTo>
                  <a:pt x="286511" y="1082039"/>
                </a:lnTo>
                <a:lnTo>
                  <a:pt x="304799" y="1062227"/>
                </a:lnTo>
                <a:lnTo>
                  <a:pt x="323087" y="1042415"/>
                </a:lnTo>
                <a:lnTo>
                  <a:pt x="358139" y="979931"/>
                </a:lnTo>
                <a:lnTo>
                  <a:pt x="373379" y="944879"/>
                </a:lnTo>
                <a:lnTo>
                  <a:pt x="388619" y="905255"/>
                </a:lnTo>
                <a:lnTo>
                  <a:pt x="400811" y="862583"/>
                </a:lnTo>
                <a:lnTo>
                  <a:pt x="411479" y="818387"/>
                </a:lnTo>
                <a:lnTo>
                  <a:pt x="422147" y="771143"/>
                </a:lnTo>
                <a:lnTo>
                  <a:pt x="435863" y="665987"/>
                </a:lnTo>
                <a:lnTo>
                  <a:pt x="438911" y="554735"/>
                </a:lnTo>
                <a:lnTo>
                  <a:pt x="435863" y="443483"/>
                </a:lnTo>
                <a:lnTo>
                  <a:pt x="422147" y="338327"/>
                </a:lnTo>
                <a:lnTo>
                  <a:pt x="411479" y="291083"/>
                </a:lnTo>
                <a:lnTo>
                  <a:pt x="400811" y="243839"/>
                </a:lnTo>
                <a:lnTo>
                  <a:pt x="388619" y="201167"/>
                </a:lnTo>
                <a:lnTo>
                  <a:pt x="373379" y="163067"/>
                </a:lnTo>
                <a:lnTo>
                  <a:pt x="358139" y="126491"/>
                </a:lnTo>
                <a:lnTo>
                  <a:pt x="323087" y="67055"/>
                </a:lnTo>
                <a:lnTo>
                  <a:pt x="286511" y="24383"/>
                </a:lnTo>
                <a:lnTo>
                  <a:pt x="239267" y="3047"/>
                </a:lnTo>
                <a:lnTo>
                  <a:pt x="219455" y="0"/>
                </a:lnTo>
                <a:lnTo>
                  <a:pt x="198119" y="3047"/>
                </a:lnTo>
                <a:lnTo>
                  <a:pt x="155447" y="24383"/>
                </a:lnTo>
                <a:lnTo>
                  <a:pt x="114299" y="67055"/>
                </a:lnTo>
                <a:lnTo>
                  <a:pt x="80771" y="126491"/>
                </a:lnTo>
                <a:lnTo>
                  <a:pt x="65531" y="163067"/>
                </a:lnTo>
                <a:lnTo>
                  <a:pt x="50291" y="201167"/>
                </a:lnTo>
                <a:lnTo>
                  <a:pt x="38099" y="243839"/>
                </a:lnTo>
                <a:lnTo>
                  <a:pt x="27431" y="291083"/>
                </a:lnTo>
                <a:lnTo>
                  <a:pt x="16763" y="338327"/>
                </a:lnTo>
                <a:lnTo>
                  <a:pt x="3047" y="443483"/>
                </a:lnTo>
                <a:lnTo>
                  <a:pt x="0" y="554735"/>
                </a:lnTo>
                <a:lnTo>
                  <a:pt x="3047" y="665987"/>
                </a:lnTo>
                <a:lnTo>
                  <a:pt x="16763" y="771143"/>
                </a:lnTo>
                <a:lnTo>
                  <a:pt x="27431" y="818387"/>
                </a:lnTo>
                <a:lnTo>
                  <a:pt x="38099" y="862583"/>
                </a:lnTo>
                <a:lnTo>
                  <a:pt x="50291" y="905255"/>
                </a:lnTo>
                <a:lnTo>
                  <a:pt x="65531" y="944879"/>
                </a:lnTo>
                <a:lnTo>
                  <a:pt x="80771" y="979931"/>
                </a:lnTo>
                <a:lnTo>
                  <a:pt x="114299" y="1042415"/>
                </a:lnTo>
                <a:lnTo>
                  <a:pt x="155447" y="1082039"/>
                </a:lnTo>
                <a:lnTo>
                  <a:pt x="198119" y="1104899"/>
                </a:lnTo>
                <a:lnTo>
                  <a:pt x="219455" y="1107947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190621" y="5865876"/>
            <a:ext cx="314325" cy="314325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313943" y="144779"/>
                </a:moveTo>
                <a:lnTo>
                  <a:pt x="298703" y="85343"/>
                </a:lnTo>
                <a:lnTo>
                  <a:pt x="262127" y="36575"/>
                </a:lnTo>
                <a:lnTo>
                  <a:pt x="205739" y="7619"/>
                </a:lnTo>
                <a:lnTo>
                  <a:pt x="176783" y="0"/>
                </a:lnTo>
                <a:lnTo>
                  <a:pt x="144779" y="0"/>
                </a:lnTo>
                <a:lnTo>
                  <a:pt x="85343" y="15239"/>
                </a:lnTo>
                <a:lnTo>
                  <a:pt x="38099" y="53339"/>
                </a:lnTo>
                <a:lnTo>
                  <a:pt x="7619" y="106679"/>
                </a:lnTo>
                <a:lnTo>
                  <a:pt x="0" y="137159"/>
                </a:lnTo>
                <a:lnTo>
                  <a:pt x="0" y="167639"/>
                </a:lnTo>
                <a:lnTo>
                  <a:pt x="15239" y="227075"/>
                </a:lnTo>
                <a:lnTo>
                  <a:pt x="50291" y="274319"/>
                </a:lnTo>
                <a:lnTo>
                  <a:pt x="106679" y="306323"/>
                </a:lnTo>
                <a:lnTo>
                  <a:pt x="167639" y="313943"/>
                </a:lnTo>
                <a:lnTo>
                  <a:pt x="196595" y="309371"/>
                </a:lnTo>
                <a:lnTo>
                  <a:pt x="227075" y="298703"/>
                </a:lnTo>
                <a:lnTo>
                  <a:pt x="249935" y="278891"/>
                </a:lnTo>
                <a:lnTo>
                  <a:pt x="274319" y="260603"/>
                </a:lnTo>
                <a:lnTo>
                  <a:pt x="294131" y="234695"/>
                </a:lnTo>
                <a:lnTo>
                  <a:pt x="306323" y="204215"/>
                </a:lnTo>
                <a:lnTo>
                  <a:pt x="312419" y="175259"/>
                </a:lnTo>
                <a:lnTo>
                  <a:pt x="313943" y="144779"/>
                </a:lnTo>
                <a:close/>
              </a:path>
            </a:pathLst>
          </a:custGeom>
          <a:solidFill>
            <a:srgbClr val="00CC9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190621" y="5865876"/>
            <a:ext cx="314325" cy="314325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06679" y="306323"/>
                </a:moveTo>
                <a:lnTo>
                  <a:pt x="135635" y="310895"/>
                </a:lnTo>
                <a:lnTo>
                  <a:pt x="167639" y="313943"/>
                </a:lnTo>
                <a:lnTo>
                  <a:pt x="196595" y="309371"/>
                </a:lnTo>
                <a:lnTo>
                  <a:pt x="227075" y="298703"/>
                </a:lnTo>
                <a:lnTo>
                  <a:pt x="249935" y="278891"/>
                </a:lnTo>
                <a:lnTo>
                  <a:pt x="274319" y="260603"/>
                </a:lnTo>
                <a:lnTo>
                  <a:pt x="294131" y="234695"/>
                </a:lnTo>
                <a:lnTo>
                  <a:pt x="306323" y="204215"/>
                </a:lnTo>
                <a:lnTo>
                  <a:pt x="312419" y="175259"/>
                </a:lnTo>
                <a:lnTo>
                  <a:pt x="313943" y="144779"/>
                </a:lnTo>
                <a:lnTo>
                  <a:pt x="309371" y="114299"/>
                </a:lnTo>
                <a:lnTo>
                  <a:pt x="281939" y="60959"/>
                </a:lnTo>
                <a:lnTo>
                  <a:pt x="234695" y="19811"/>
                </a:lnTo>
                <a:lnTo>
                  <a:pt x="176783" y="0"/>
                </a:lnTo>
                <a:lnTo>
                  <a:pt x="144779" y="0"/>
                </a:lnTo>
                <a:lnTo>
                  <a:pt x="85343" y="15239"/>
                </a:lnTo>
                <a:lnTo>
                  <a:pt x="38099" y="53339"/>
                </a:lnTo>
                <a:lnTo>
                  <a:pt x="7619" y="106679"/>
                </a:lnTo>
                <a:lnTo>
                  <a:pt x="0" y="137159"/>
                </a:lnTo>
                <a:lnTo>
                  <a:pt x="0" y="167639"/>
                </a:lnTo>
                <a:lnTo>
                  <a:pt x="15239" y="227075"/>
                </a:lnTo>
                <a:lnTo>
                  <a:pt x="50291" y="274319"/>
                </a:lnTo>
                <a:lnTo>
                  <a:pt x="77723" y="291083"/>
                </a:lnTo>
                <a:lnTo>
                  <a:pt x="106679" y="30632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190621" y="4658867"/>
            <a:ext cx="314325" cy="314325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313943" y="147827"/>
                </a:moveTo>
                <a:lnTo>
                  <a:pt x="298703" y="88391"/>
                </a:lnTo>
                <a:lnTo>
                  <a:pt x="262127" y="41147"/>
                </a:lnTo>
                <a:lnTo>
                  <a:pt x="205739" y="7619"/>
                </a:lnTo>
                <a:lnTo>
                  <a:pt x="144779" y="0"/>
                </a:lnTo>
                <a:lnTo>
                  <a:pt x="114299" y="6095"/>
                </a:lnTo>
                <a:lnTo>
                  <a:pt x="57911" y="33527"/>
                </a:lnTo>
                <a:lnTo>
                  <a:pt x="18287" y="77723"/>
                </a:lnTo>
                <a:lnTo>
                  <a:pt x="0" y="140207"/>
                </a:lnTo>
                <a:lnTo>
                  <a:pt x="0" y="172211"/>
                </a:lnTo>
                <a:lnTo>
                  <a:pt x="15239" y="230123"/>
                </a:lnTo>
                <a:lnTo>
                  <a:pt x="50291" y="277367"/>
                </a:lnTo>
                <a:lnTo>
                  <a:pt x="106679" y="306323"/>
                </a:lnTo>
                <a:lnTo>
                  <a:pt x="135635" y="313943"/>
                </a:lnTo>
                <a:lnTo>
                  <a:pt x="167639" y="313943"/>
                </a:lnTo>
                <a:lnTo>
                  <a:pt x="227075" y="298703"/>
                </a:lnTo>
                <a:lnTo>
                  <a:pt x="274319" y="262127"/>
                </a:lnTo>
                <a:lnTo>
                  <a:pt x="306323" y="208787"/>
                </a:lnTo>
                <a:lnTo>
                  <a:pt x="313943" y="147827"/>
                </a:lnTo>
                <a:close/>
              </a:path>
            </a:pathLst>
          </a:custGeom>
          <a:solidFill>
            <a:srgbClr val="00CC9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190621" y="4658867"/>
            <a:ext cx="314325" cy="314325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06679" y="306323"/>
                </a:moveTo>
                <a:lnTo>
                  <a:pt x="135635" y="313943"/>
                </a:lnTo>
                <a:lnTo>
                  <a:pt x="167639" y="313943"/>
                </a:lnTo>
                <a:lnTo>
                  <a:pt x="227075" y="298703"/>
                </a:lnTo>
                <a:lnTo>
                  <a:pt x="274319" y="262127"/>
                </a:lnTo>
                <a:lnTo>
                  <a:pt x="306323" y="208787"/>
                </a:lnTo>
                <a:lnTo>
                  <a:pt x="313943" y="147827"/>
                </a:lnTo>
                <a:lnTo>
                  <a:pt x="309371" y="115823"/>
                </a:lnTo>
                <a:lnTo>
                  <a:pt x="281939" y="62483"/>
                </a:lnTo>
                <a:lnTo>
                  <a:pt x="234695" y="22859"/>
                </a:lnTo>
                <a:lnTo>
                  <a:pt x="176783" y="3047"/>
                </a:lnTo>
                <a:lnTo>
                  <a:pt x="144779" y="0"/>
                </a:lnTo>
                <a:lnTo>
                  <a:pt x="114299" y="6095"/>
                </a:lnTo>
                <a:lnTo>
                  <a:pt x="57911" y="33527"/>
                </a:lnTo>
                <a:lnTo>
                  <a:pt x="18287" y="77723"/>
                </a:lnTo>
                <a:lnTo>
                  <a:pt x="0" y="140207"/>
                </a:lnTo>
                <a:lnTo>
                  <a:pt x="0" y="172211"/>
                </a:lnTo>
                <a:lnTo>
                  <a:pt x="15239" y="230123"/>
                </a:lnTo>
                <a:lnTo>
                  <a:pt x="50291" y="277367"/>
                </a:lnTo>
                <a:lnTo>
                  <a:pt x="106679" y="30632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6795393" y="3282695"/>
            <a:ext cx="314325" cy="314325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313943" y="147827"/>
                </a:moveTo>
                <a:lnTo>
                  <a:pt x="298703" y="88391"/>
                </a:lnTo>
                <a:lnTo>
                  <a:pt x="260603" y="41147"/>
                </a:lnTo>
                <a:lnTo>
                  <a:pt x="204215" y="7619"/>
                </a:lnTo>
                <a:lnTo>
                  <a:pt x="176783" y="0"/>
                </a:lnTo>
                <a:lnTo>
                  <a:pt x="143255" y="0"/>
                </a:lnTo>
                <a:lnTo>
                  <a:pt x="85343" y="16763"/>
                </a:lnTo>
                <a:lnTo>
                  <a:pt x="36575" y="53339"/>
                </a:lnTo>
                <a:lnTo>
                  <a:pt x="4571" y="108203"/>
                </a:lnTo>
                <a:lnTo>
                  <a:pt x="0" y="140207"/>
                </a:lnTo>
                <a:lnTo>
                  <a:pt x="0" y="170687"/>
                </a:lnTo>
                <a:lnTo>
                  <a:pt x="15239" y="227075"/>
                </a:lnTo>
                <a:lnTo>
                  <a:pt x="50291" y="274319"/>
                </a:lnTo>
                <a:lnTo>
                  <a:pt x="106679" y="306323"/>
                </a:lnTo>
                <a:lnTo>
                  <a:pt x="138683" y="313943"/>
                </a:lnTo>
                <a:lnTo>
                  <a:pt x="167639" y="313943"/>
                </a:lnTo>
                <a:lnTo>
                  <a:pt x="227075" y="298703"/>
                </a:lnTo>
                <a:lnTo>
                  <a:pt x="274319" y="262127"/>
                </a:lnTo>
                <a:lnTo>
                  <a:pt x="306323" y="207263"/>
                </a:lnTo>
                <a:lnTo>
                  <a:pt x="313943" y="14782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6795393" y="3282695"/>
            <a:ext cx="314325" cy="314325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06679" y="306323"/>
                </a:moveTo>
                <a:lnTo>
                  <a:pt x="138683" y="313943"/>
                </a:lnTo>
                <a:lnTo>
                  <a:pt x="167639" y="313943"/>
                </a:lnTo>
                <a:lnTo>
                  <a:pt x="227075" y="298703"/>
                </a:lnTo>
                <a:lnTo>
                  <a:pt x="274319" y="262127"/>
                </a:lnTo>
                <a:lnTo>
                  <a:pt x="306323" y="207263"/>
                </a:lnTo>
                <a:lnTo>
                  <a:pt x="313943" y="147827"/>
                </a:lnTo>
                <a:lnTo>
                  <a:pt x="309371" y="115823"/>
                </a:lnTo>
                <a:lnTo>
                  <a:pt x="281939" y="62483"/>
                </a:lnTo>
                <a:lnTo>
                  <a:pt x="234695" y="22859"/>
                </a:lnTo>
                <a:lnTo>
                  <a:pt x="176783" y="0"/>
                </a:lnTo>
                <a:lnTo>
                  <a:pt x="143255" y="0"/>
                </a:lnTo>
                <a:lnTo>
                  <a:pt x="85343" y="16763"/>
                </a:lnTo>
                <a:lnTo>
                  <a:pt x="36575" y="53339"/>
                </a:lnTo>
                <a:lnTo>
                  <a:pt x="4571" y="108203"/>
                </a:lnTo>
                <a:lnTo>
                  <a:pt x="0" y="140207"/>
                </a:lnTo>
                <a:lnTo>
                  <a:pt x="0" y="170687"/>
                </a:lnTo>
                <a:lnTo>
                  <a:pt x="15239" y="227075"/>
                </a:lnTo>
                <a:lnTo>
                  <a:pt x="50291" y="274319"/>
                </a:lnTo>
                <a:lnTo>
                  <a:pt x="106679" y="30632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6184269" y="4442459"/>
            <a:ext cx="1676400" cy="838200"/>
          </a:xfrm>
          <a:prstGeom prst="rect">
            <a:avLst/>
          </a:prstGeom>
          <a:solidFill>
            <a:srgbClr val="DDDDDD"/>
          </a:solidFill>
          <a:ln w="9524">
            <a:solidFill>
              <a:srgbClr val="000000"/>
            </a:solidFill>
          </a:ln>
        </p:spPr>
        <p:txBody>
          <a:bodyPr vert="horz" wrap="square" lIns="0" tIns="227965" rIns="0" bIns="0" rtlCol="0">
            <a:spAutoFit/>
          </a:bodyPr>
          <a:lstStyle/>
          <a:p>
            <a:pPr marL="107950">
              <a:lnSpc>
                <a:spcPct val="100000"/>
              </a:lnSpc>
              <a:spcBef>
                <a:spcPts val="1795"/>
              </a:spcBef>
            </a:pPr>
            <a:r>
              <a:rPr sz="2400" spc="-5" dirty="0">
                <a:solidFill>
                  <a:srgbClr val="3232CC"/>
                </a:solidFill>
                <a:latin typeface="Tahoma"/>
                <a:cs typeface="Tahoma"/>
              </a:rPr>
              <a:t>Kebutuhan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907669" y="4425695"/>
            <a:ext cx="1676400" cy="838200"/>
          </a:xfrm>
          <a:prstGeom prst="rect">
            <a:avLst/>
          </a:prstGeom>
          <a:solidFill>
            <a:srgbClr val="DDDDDD"/>
          </a:solidFill>
          <a:ln w="9524">
            <a:solidFill>
              <a:srgbClr val="000000"/>
            </a:solidFill>
          </a:ln>
        </p:spPr>
        <p:txBody>
          <a:bodyPr vert="horz" wrap="square" lIns="0" tIns="227965" rIns="0" bIns="0" rtlCol="0">
            <a:spAutoFit/>
          </a:bodyPr>
          <a:lstStyle/>
          <a:p>
            <a:pPr marL="339090">
              <a:lnSpc>
                <a:spcPct val="100000"/>
              </a:lnSpc>
              <a:spcBef>
                <a:spcPts val="1795"/>
              </a:spcBef>
            </a:pPr>
            <a:r>
              <a:rPr sz="2400" dirty="0">
                <a:solidFill>
                  <a:srgbClr val="3232CC"/>
                </a:solidFill>
                <a:latin typeface="Tahoma"/>
                <a:cs typeface="Tahoma"/>
              </a:rPr>
              <a:t>Asupan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2759340" y="1626107"/>
            <a:ext cx="5172710" cy="365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dirty="0">
                <a:latin typeface="Tahoma"/>
                <a:cs typeface="Tahoma"/>
              </a:rPr>
              <a:t>(Asupan </a:t>
            </a:r>
            <a:r>
              <a:rPr sz="2400" spc="-5" dirty="0">
                <a:latin typeface="Tahoma"/>
                <a:cs typeface="Tahoma"/>
              </a:rPr>
              <a:t>zat gizi </a:t>
            </a:r>
            <a:r>
              <a:rPr sz="2400" dirty="0">
                <a:latin typeface="Tahoma"/>
                <a:cs typeface="Tahoma"/>
              </a:rPr>
              <a:t>= </a:t>
            </a:r>
            <a:r>
              <a:rPr sz="2400" spc="-5" dirty="0">
                <a:latin typeface="Tahoma"/>
                <a:cs typeface="Tahoma"/>
              </a:rPr>
              <a:t>Kebutuhan zat</a:t>
            </a:r>
            <a:r>
              <a:rPr sz="2400" spc="-15" dirty="0">
                <a:latin typeface="Tahoma"/>
                <a:cs typeface="Tahoma"/>
              </a:rPr>
              <a:t> </a:t>
            </a:r>
            <a:r>
              <a:rPr sz="2400" spc="-5" dirty="0">
                <a:latin typeface="Tahoma"/>
                <a:cs typeface="Tahoma"/>
              </a:rPr>
              <a:t>gizi)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44" name="object 4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59079" rIns="0" bIns="0" rtlCol="0">
            <a:spAutoFit/>
          </a:bodyPr>
          <a:lstStyle/>
          <a:p>
            <a:pPr marL="454659">
              <a:lnSpc>
                <a:spcPct val="100000"/>
              </a:lnSpc>
            </a:pPr>
            <a:r>
              <a:rPr spc="-5" dirty="0">
                <a:latin typeface="Tahoma"/>
                <a:cs typeface="Tahoma"/>
              </a:rPr>
              <a:t>Gizi Baik </a:t>
            </a:r>
            <a:r>
              <a:rPr dirty="0">
                <a:latin typeface="Tahoma"/>
                <a:cs typeface="Tahoma"/>
              </a:rPr>
              <a:t>= </a:t>
            </a:r>
            <a:r>
              <a:rPr spc="-5" dirty="0">
                <a:latin typeface="Tahoma"/>
                <a:cs typeface="Tahoma"/>
              </a:rPr>
              <a:t>Gizi</a:t>
            </a:r>
            <a:r>
              <a:rPr spc="-70" dirty="0">
                <a:latin typeface="Tahoma"/>
                <a:cs typeface="Tahoma"/>
              </a:rPr>
              <a:t> </a:t>
            </a:r>
            <a:r>
              <a:rPr spc="-5" dirty="0">
                <a:latin typeface="Tahoma"/>
                <a:cs typeface="Tahoma"/>
              </a:rPr>
              <a:t>seimbang</a:t>
            </a:r>
          </a:p>
        </p:txBody>
      </p:sp>
      <p:sp>
        <p:nvSpPr>
          <p:cNvPr id="45" name="object 45"/>
          <p:cNvSpPr/>
          <p:nvPr/>
        </p:nvSpPr>
        <p:spPr>
          <a:xfrm>
            <a:off x="2392558" y="3346703"/>
            <a:ext cx="6049010" cy="0"/>
          </a:xfrm>
          <a:custGeom>
            <a:avLst/>
            <a:gdLst/>
            <a:ahLst/>
            <a:cxnLst/>
            <a:rect l="l" t="t" r="r" b="b"/>
            <a:pathLst>
              <a:path w="6049009">
                <a:moveTo>
                  <a:pt x="0" y="0"/>
                </a:moveTo>
                <a:lnTo>
                  <a:pt x="6048755" y="0"/>
                </a:lnTo>
              </a:path>
            </a:pathLst>
          </a:custGeom>
          <a:ln w="38099">
            <a:solidFill>
              <a:srgbClr val="00000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1463941" y="2982466"/>
            <a:ext cx="956310" cy="7340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ts val="2870"/>
              </a:lnSpc>
              <a:spcBef>
                <a:spcPts val="105"/>
              </a:spcBef>
            </a:pPr>
            <a:r>
              <a:rPr sz="2400" spc="-5" dirty="0">
                <a:latin typeface="Tahoma"/>
                <a:cs typeface="Tahoma"/>
              </a:rPr>
              <a:t>Garis  </a:t>
            </a:r>
            <a:r>
              <a:rPr sz="2400" spc="5" dirty="0">
                <a:latin typeface="Tahoma"/>
                <a:cs typeface="Tahoma"/>
              </a:rPr>
              <a:t>n</a:t>
            </a:r>
            <a:r>
              <a:rPr sz="2400" dirty="0">
                <a:latin typeface="Tahoma"/>
                <a:cs typeface="Tahoma"/>
              </a:rPr>
              <a:t>o</a:t>
            </a:r>
            <a:r>
              <a:rPr sz="2400" spc="-15" dirty="0">
                <a:latin typeface="Tahoma"/>
                <a:cs typeface="Tahoma"/>
              </a:rPr>
              <a:t>r</a:t>
            </a:r>
            <a:r>
              <a:rPr sz="2400" spc="-5" dirty="0">
                <a:latin typeface="Tahoma"/>
                <a:cs typeface="Tahoma"/>
              </a:rPr>
              <a:t>ma</a:t>
            </a:r>
            <a:r>
              <a:rPr sz="2400" dirty="0">
                <a:latin typeface="Tahoma"/>
                <a:cs typeface="Tahoma"/>
              </a:rPr>
              <a:t>l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9144389" y="6655091"/>
            <a:ext cx="249554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20"/>
              </a:lnSpc>
            </a:pPr>
            <a:fld id="{81D60167-4931-47E6-BA6A-407CBD079E47}" type="slidenum">
              <a:rPr sz="1400" dirty="0">
                <a:latin typeface="Arial"/>
                <a:cs typeface="Arial"/>
              </a:rPr>
              <a:t>14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275965" y="2529840"/>
            <a:ext cx="157480" cy="3496310"/>
          </a:xfrm>
          <a:custGeom>
            <a:avLst/>
            <a:gdLst/>
            <a:ahLst/>
            <a:cxnLst/>
            <a:rect l="l" t="t" r="r" b="b"/>
            <a:pathLst>
              <a:path w="157479" h="3496310">
                <a:moveTo>
                  <a:pt x="0" y="0"/>
                </a:moveTo>
                <a:lnTo>
                  <a:pt x="0" y="3496055"/>
                </a:lnTo>
                <a:lnTo>
                  <a:pt x="156971" y="3496055"/>
                </a:lnTo>
                <a:lnTo>
                  <a:pt x="156971" y="0"/>
                </a:lnTo>
                <a:lnTo>
                  <a:pt x="0" y="0"/>
                </a:lnTo>
                <a:close/>
              </a:path>
            </a:pathLst>
          </a:custGeom>
          <a:solidFill>
            <a:srgbClr val="B1B1B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275965" y="2529839"/>
            <a:ext cx="157480" cy="3705225"/>
          </a:xfrm>
          <a:custGeom>
            <a:avLst/>
            <a:gdLst/>
            <a:ahLst/>
            <a:cxnLst/>
            <a:rect l="l" t="t" r="r" b="b"/>
            <a:pathLst>
              <a:path w="157479" h="3705225">
                <a:moveTo>
                  <a:pt x="0" y="0"/>
                </a:moveTo>
                <a:lnTo>
                  <a:pt x="0" y="3704843"/>
                </a:lnTo>
                <a:lnTo>
                  <a:pt x="156971" y="3704843"/>
                </a:lnTo>
                <a:lnTo>
                  <a:pt x="156971" y="0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704721" y="6361175"/>
            <a:ext cx="3276600" cy="154305"/>
          </a:xfrm>
          <a:custGeom>
            <a:avLst/>
            <a:gdLst/>
            <a:ahLst/>
            <a:cxnLst/>
            <a:rect l="l" t="t" r="r" b="b"/>
            <a:pathLst>
              <a:path w="3276600" h="154304">
                <a:moveTo>
                  <a:pt x="3276599" y="153923"/>
                </a:moveTo>
                <a:lnTo>
                  <a:pt x="3264407" y="100583"/>
                </a:lnTo>
                <a:lnTo>
                  <a:pt x="3229355" y="50291"/>
                </a:lnTo>
                <a:lnTo>
                  <a:pt x="3183635" y="12191"/>
                </a:lnTo>
                <a:lnTo>
                  <a:pt x="3127247" y="0"/>
                </a:lnTo>
                <a:lnTo>
                  <a:pt x="129539" y="0"/>
                </a:lnTo>
                <a:lnTo>
                  <a:pt x="76199" y="19811"/>
                </a:lnTo>
                <a:lnTo>
                  <a:pt x="33527" y="57911"/>
                </a:lnTo>
                <a:lnTo>
                  <a:pt x="7619" y="117347"/>
                </a:lnTo>
                <a:lnTo>
                  <a:pt x="0" y="153923"/>
                </a:lnTo>
                <a:lnTo>
                  <a:pt x="3276599" y="153923"/>
                </a:lnTo>
                <a:close/>
              </a:path>
            </a:pathLst>
          </a:custGeom>
          <a:solidFill>
            <a:srgbClr val="3232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704721" y="6361175"/>
            <a:ext cx="3276600" cy="154305"/>
          </a:xfrm>
          <a:custGeom>
            <a:avLst/>
            <a:gdLst/>
            <a:ahLst/>
            <a:cxnLst/>
            <a:rect l="l" t="t" r="r" b="b"/>
            <a:pathLst>
              <a:path w="3276600" h="154304">
                <a:moveTo>
                  <a:pt x="0" y="153923"/>
                </a:moveTo>
                <a:lnTo>
                  <a:pt x="3276599" y="153923"/>
                </a:lnTo>
                <a:lnTo>
                  <a:pt x="3272027" y="126491"/>
                </a:lnTo>
                <a:lnTo>
                  <a:pt x="3247643" y="74675"/>
                </a:lnTo>
                <a:lnTo>
                  <a:pt x="3208019" y="28955"/>
                </a:lnTo>
                <a:lnTo>
                  <a:pt x="3157727" y="3047"/>
                </a:lnTo>
                <a:lnTo>
                  <a:pt x="3127247" y="0"/>
                </a:lnTo>
                <a:lnTo>
                  <a:pt x="129539" y="0"/>
                </a:lnTo>
                <a:lnTo>
                  <a:pt x="76199" y="19811"/>
                </a:lnTo>
                <a:lnTo>
                  <a:pt x="33527" y="57911"/>
                </a:lnTo>
                <a:lnTo>
                  <a:pt x="7619" y="117347"/>
                </a:lnTo>
                <a:lnTo>
                  <a:pt x="0" y="15392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085721" y="6204203"/>
            <a:ext cx="2539365" cy="224154"/>
          </a:xfrm>
          <a:custGeom>
            <a:avLst/>
            <a:gdLst/>
            <a:ahLst/>
            <a:cxnLst/>
            <a:rect l="l" t="t" r="r" b="b"/>
            <a:pathLst>
              <a:path w="2539365" h="224154">
                <a:moveTo>
                  <a:pt x="0" y="0"/>
                </a:moveTo>
                <a:lnTo>
                  <a:pt x="0" y="224027"/>
                </a:lnTo>
                <a:lnTo>
                  <a:pt x="2538983" y="224027"/>
                </a:lnTo>
                <a:lnTo>
                  <a:pt x="2538983" y="0"/>
                </a:lnTo>
                <a:lnTo>
                  <a:pt x="0" y="0"/>
                </a:lnTo>
                <a:close/>
              </a:path>
            </a:pathLst>
          </a:custGeom>
          <a:solidFill>
            <a:srgbClr val="3265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084197" y="6202679"/>
            <a:ext cx="2539365" cy="224154"/>
          </a:xfrm>
          <a:custGeom>
            <a:avLst/>
            <a:gdLst/>
            <a:ahLst/>
            <a:cxnLst/>
            <a:rect l="l" t="t" r="r" b="b"/>
            <a:pathLst>
              <a:path w="2539365" h="224154">
                <a:moveTo>
                  <a:pt x="0" y="0"/>
                </a:moveTo>
                <a:lnTo>
                  <a:pt x="0" y="224027"/>
                </a:lnTo>
                <a:lnTo>
                  <a:pt x="2538983" y="224027"/>
                </a:lnTo>
                <a:lnTo>
                  <a:pt x="2538983" y="0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463674" y="6025895"/>
            <a:ext cx="1849120" cy="243840"/>
          </a:xfrm>
          <a:custGeom>
            <a:avLst/>
            <a:gdLst/>
            <a:ahLst/>
            <a:cxnLst/>
            <a:rect l="l" t="t" r="r" b="b"/>
            <a:pathLst>
              <a:path w="1849120" h="243839">
                <a:moveTo>
                  <a:pt x="0" y="0"/>
                </a:moveTo>
                <a:lnTo>
                  <a:pt x="0" y="243839"/>
                </a:lnTo>
                <a:lnTo>
                  <a:pt x="1848611" y="243839"/>
                </a:lnTo>
                <a:lnTo>
                  <a:pt x="1848611" y="0"/>
                </a:lnTo>
                <a:lnTo>
                  <a:pt x="0" y="0"/>
                </a:lnTo>
                <a:close/>
              </a:path>
            </a:pathLst>
          </a:custGeom>
          <a:solidFill>
            <a:srgbClr val="32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462150" y="6025895"/>
            <a:ext cx="1850389" cy="243840"/>
          </a:xfrm>
          <a:custGeom>
            <a:avLst/>
            <a:gdLst/>
            <a:ahLst/>
            <a:cxnLst/>
            <a:rect l="l" t="t" r="r" b="b"/>
            <a:pathLst>
              <a:path w="1850389" h="243839">
                <a:moveTo>
                  <a:pt x="0" y="0"/>
                </a:moveTo>
                <a:lnTo>
                  <a:pt x="0" y="243839"/>
                </a:lnTo>
                <a:lnTo>
                  <a:pt x="1850135" y="243839"/>
                </a:lnTo>
                <a:lnTo>
                  <a:pt x="1850135" y="0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202557" y="4091939"/>
            <a:ext cx="1339850" cy="1696720"/>
          </a:xfrm>
          <a:custGeom>
            <a:avLst/>
            <a:gdLst/>
            <a:ahLst/>
            <a:cxnLst/>
            <a:rect l="l" t="t" r="r" b="b"/>
            <a:pathLst>
              <a:path w="1339850" h="1696720">
                <a:moveTo>
                  <a:pt x="612647" y="0"/>
                </a:moveTo>
                <a:lnTo>
                  <a:pt x="1339595" y="1696211"/>
                </a:lnTo>
                <a:lnTo>
                  <a:pt x="0" y="1693163"/>
                </a:lnTo>
                <a:lnTo>
                  <a:pt x="612647" y="0"/>
                </a:lnTo>
                <a:close/>
              </a:path>
            </a:pathLst>
          </a:custGeom>
          <a:ln w="126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815205" y="4104132"/>
            <a:ext cx="5080" cy="1681480"/>
          </a:xfrm>
          <a:custGeom>
            <a:avLst/>
            <a:gdLst/>
            <a:ahLst/>
            <a:cxnLst/>
            <a:rect l="l" t="t" r="r" b="b"/>
            <a:pathLst>
              <a:path w="5079" h="1681479">
                <a:moveTo>
                  <a:pt x="0" y="0"/>
                </a:moveTo>
                <a:lnTo>
                  <a:pt x="4571" y="1680971"/>
                </a:lnTo>
              </a:path>
            </a:pathLst>
          </a:custGeom>
          <a:ln w="126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879469" y="5771388"/>
            <a:ext cx="1929764" cy="102235"/>
          </a:xfrm>
          <a:custGeom>
            <a:avLst/>
            <a:gdLst/>
            <a:ahLst/>
            <a:cxnLst/>
            <a:rect l="l" t="t" r="r" b="b"/>
            <a:pathLst>
              <a:path w="1929765" h="102235">
                <a:moveTo>
                  <a:pt x="1929383" y="94487"/>
                </a:moveTo>
                <a:lnTo>
                  <a:pt x="1929383" y="0"/>
                </a:lnTo>
                <a:lnTo>
                  <a:pt x="0" y="12191"/>
                </a:lnTo>
                <a:lnTo>
                  <a:pt x="1523" y="102107"/>
                </a:lnTo>
                <a:lnTo>
                  <a:pt x="1929383" y="94487"/>
                </a:lnTo>
                <a:close/>
              </a:path>
            </a:pathLst>
          </a:custGeom>
          <a:solidFill>
            <a:srgbClr val="98FF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879469" y="5771388"/>
            <a:ext cx="1929764" cy="102235"/>
          </a:xfrm>
          <a:custGeom>
            <a:avLst/>
            <a:gdLst/>
            <a:ahLst/>
            <a:cxnLst/>
            <a:rect l="l" t="t" r="r" b="b"/>
            <a:pathLst>
              <a:path w="1929765" h="102235">
                <a:moveTo>
                  <a:pt x="1929383" y="94487"/>
                </a:moveTo>
                <a:lnTo>
                  <a:pt x="1929383" y="0"/>
                </a:lnTo>
                <a:lnTo>
                  <a:pt x="0" y="12191"/>
                </a:lnTo>
                <a:lnTo>
                  <a:pt x="1523" y="102107"/>
                </a:lnTo>
                <a:lnTo>
                  <a:pt x="1929383" y="94487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103497" y="5824727"/>
            <a:ext cx="1493520" cy="139065"/>
          </a:xfrm>
          <a:custGeom>
            <a:avLst/>
            <a:gdLst/>
            <a:ahLst/>
            <a:cxnLst/>
            <a:rect l="l" t="t" r="r" b="b"/>
            <a:pathLst>
              <a:path w="1493520" h="139064">
                <a:moveTo>
                  <a:pt x="1493519" y="132587"/>
                </a:moveTo>
                <a:lnTo>
                  <a:pt x="1493519" y="0"/>
                </a:lnTo>
                <a:lnTo>
                  <a:pt x="0" y="7619"/>
                </a:lnTo>
                <a:lnTo>
                  <a:pt x="1523" y="138683"/>
                </a:lnTo>
                <a:lnTo>
                  <a:pt x="1493519" y="132587"/>
                </a:lnTo>
                <a:close/>
              </a:path>
            </a:pathLst>
          </a:custGeom>
          <a:solidFill>
            <a:srgbClr val="98FF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103497" y="5824727"/>
            <a:ext cx="1493520" cy="139065"/>
          </a:xfrm>
          <a:custGeom>
            <a:avLst/>
            <a:gdLst/>
            <a:ahLst/>
            <a:cxnLst/>
            <a:rect l="l" t="t" r="r" b="b"/>
            <a:pathLst>
              <a:path w="1493520" h="139064">
                <a:moveTo>
                  <a:pt x="1493519" y="132587"/>
                </a:moveTo>
                <a:lnTo>
                  <a:pt x="1493519" y="0"/>
                </a:lnTo>
                <a:lnTo>
                  <a:pt x="0" y="7619"/>
                </a:lnTo>
                <a:lnTo>
                  <a:pt x="1523" y="138683"/>
                </a:lnTo>
                <a:lnTo>
                  <a:pt x="1493519" y="132587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327525" y="5917691"/>
            <a:ext cx="1088390" cy="149860"/>
          </a:xfrm>
          <a:custGeom>
            <a:avLst/>
            <a:gdLst/>
            <a:ahLst/>
            <a:cxnLst/>
            <a:rect l="l" t="t" r="r" b="b"/>
            <a:pathLst>
              <a:path w="1088390" h="149860">
                <a:moveTo>
                  <a:pt x="1088135" y="0"/>
                </a:moveTo>
                <a:lnTo>
                  <a:pt x="0" y="4571"/>
                </a:lnTo>
                <a:lnTo>
                  <a:pt x="4571" y="32003"/>
                </a:lnTo>
                <a:lnTo>
                  <a:pt x="16763" y="59435"/>
                </a:lnTo>
                <a:lnTo>
                  <a:pt x="32003" y="82295"/>
                </a:lnTo>
                <a:lnTo>
                  <a:pt x="50291" y="105155"/>
                </a:lnTo>
                <a:lnTo>
                  <a:pt x="74675" y="121919"/>
                </a:lnTo>
                <a:lnTo>
                  <a:pt x="94487" y="137159"/>
                </a:lnTo>
                <a:lnTo>
                  <a:pt x="118871" y="146303"/>
                </a:lnTo>
                <a:lnTo>
                  <a:pt x="146303" y="149351"/>
                </a:lnTo>
                <a:lnTo>
                  <a:pt x="946403" y="146303"/>
                </a:lnTo>
                <a:lnTo>
                  <a:pt x="987551" y="134111"/>
                </a:lnTo>
                <a:lnTo>
                  <a:pt x="1036319" y="102107"/>
                </a:lnTo>
                <a:lnTo>
                  <a:pt x="1072895" y="56387"/>
                </a:lnTo>
                <a:lnTo>
                  <a:pt x="1083563" y="30479"/>
                </a:lnTo>
                <a:lnTo>
                  <a:pt x="1088135" y="0"/>
                </a:lnTo>
                <a:close/>
              </a:path>
            </a:pathLst>
          </a:custGeom>
          <a:solidFill>
            <a:srgbClr val="98FF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327525" y="5917691"/>
            <a:ext cx="1088390" cy="149860"/>
          </a:xfrm>
          <a:custGeom>
            <a:avLst/>
            <a:gdLst/>
            <a:ahLst/>
            <a:cxnLst/>
            <a:rect l="l" t="t" r="r" b="b"/>
            <a:pathLst>
              <a:path w="1088390" h="149860">
                <a:moveTo>
                  <a:pt x="1088135" y="0"/>
                </a:moveTo>
                <a:lnTo>
                  <a:pt x="0" y="4571"/>
                </a:lnTo>
                <a:lnTo>
                  <a:pt x="4571" y="32003"/>
                </a:lnTo>
                <a:lnTo>
                  <a:pt x="16763" y="59435"/>
                </a:lnTo>
                <a:lnTo>
                  <a:pt x="32003" y="82295"/>
                </a:lnTo>
                <a:lnTo>
                  <a:pt x="50291" y="105155"/>
                </a:lnTo>
                <a:lnTo>
                  <a:pt x="74675" y="121919"/>
                </a:lnTo>
                <a:lnTo>
                  <a:pt x="94487" y="137159"/>
                </a:lnTo>
                <a:lnTo>
                  <a:pt x="118871" y="146303"/>
                </a:lnTo>
                <a:lnTo>
                  <a:pt x="146303" y="149351"/>
                </a:lnTo>
                <a:lnTo>
                  <a:pt x="946403" y="146303"/>
                </a:lnTo>
                <a:lnTo>
                  <a:pt x="987551" y="134111"/>
                </a:lnTo>
                <a:lnTo>
                  <a:pt x="1036319" y="102107"/>
                </a:lnTo>
                <a:lnTo>
                  <a:pt x="1072895" y="56387"/>
                </a:lnTo>
                <a:lnTo>
                  <a:pt x="1083563" y="30479"/>
                </a:lnTo>
                <a:lnTo>
                  <a:pt x="1088135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733677" y="2596895"/>
            <a:ext cx="3241675" cy="1341120"/>
          </a:xfrm>
          <a:custGeom>
            <a:avLst/>
            <a:gdLst/>
            <a:ahLst/>
            <a:cxnLst/>
            <a:rect l="l" t="t" r="r" b="b"/>
            <a:pathLst>
              <a:path w="3241675" h="1341120">
                <a:moveTo>
                  <a:pt x="3241547" y="1258823"/>
                </a:moveTo>
                <a:lnTo>
                  <a:pt x="3220211" y="1254251"/>
                </a:lnTo>
                <a:lnTo>
                  <a:pt x="3201923" y="1248155"/>
                </a:lnTo>
                <a:lnTo>
                  <a:pt x="3171443" y="1237487"/>
                </a:lnTo>
                <a:lnTo>
                  <a:pt x="3139439" y="1222247"/>
                </a:lnTo>
                <a:lnTo>
                  <a:pt x="3116579" y="1216151"/>
                </a:lnTo>
                <a:lnTo>
                  <a:pt x="3092195" y="1205483"/>
                </a:lnTo>
                <a:lnTo>
                  <a:pt x="3005327" y="1182623"/>
                </a:lnTo>
                <a:lnTo>
                  <a:pt x="2930651" y="1153667"/>
                </a:lnTo>
                <a:lnTo>
                  <a:pt x="2865119" y="1123187"/>
                </a:lnTo>
                <a:lnTo>
                  <a:pt x="2805683" y="1089659"/>
                </a:lnTo>
                <a:lnTo>
                  <a:pt x="2758439" y="1050035"/>
                </a:lnTo>
                <a:lnTo>
                  <a:pt x="2712719" y="1013459"/>
                </a:lnTo>
                <a:lnTo>
                  <a:pt x="2677667" y="975359"/>
                </a:lnTo>
                <a:lnTo>
                  <a:pt x="2644139" y="932687"/>
                </a:lnTo>
                <a:lnTo>
                  <a:pt x="2587751" y="851915"/>
                </a:lnTo>
                <a:lnTo>
                  <a:pt x="2535935" y="775715"/>
                </a:lnTo>
                <a:lnTo>
                  <a:pt x="2482595" y="705611"/>
                </a:lnTo>
                <a:lnTo>
                  <a:pt x="2449067" y="675131"/>
                </a:lnTo>
                <a:lnTo>
                  <a:pt x="2414015" y="646175"/>
                </a:lnTo>
                <a:lnTo>
                  <a:pt x="2359151" y="612647"/>
                </a:lnTo>
                <a:lnTo>
                  <a:pt x="2301239" y="580643"/>
                </a:lnTo>
                <a:lnTo>
                  <a:pt x="2237231" y="556259"/>
                </a:lnTo>
                <a:lnTo>
                  <a:pt x="2168651" y="544067"/>
                </a:lnTo>
                <a:lnTo>
                  <a:pt x="2051303" y="530351"/>
                </a:lnTo>
                <a:lnTo>
                  <a:pt x="1935479" y="513587"/>
                </a:lnTo>
                <a:lnTo>
                  <a:pt x="1816607" y="484631"/>
                </a:lnTo>
                <a:lnTo>
                  <a:pt x="1755647" y="466343"/>
                </a:lnTo>
                <a:lnTo>
                  <a:pt x="1693163" y="443483"/>
                </a:lnTo>
                <a:lnTo>
                  <a:pt x="1632203" y="420623"/>
                </a:lnTo>
                <a:lnTo>
                  <a:pt x="1575815" y="394715"/>
                </a:lnTo>
                <a:lnTo>
                  <a:pt x="1467611" y="335279"/>
                </a:lnTo>
                <a:lnTo>
                  <a:pt x="1371599" y="268223"/>
                </a:lnTo>
                <a:lnTo>
                  <a:pt x="1274063" y="196595"/>
                </a:lnTo>
                <a:lnTo>
                  <a:pt x="1248155" y="176783"/>
                </a:lnTo>
                <a:lnTo>
                  <a:pt x="1216151" y="160019"/>
                </a:lnTo>
                <a:lnTo>
                  <a:pt x="1152143" y="135635"/>
                </a:lnTo>
                <a:lnTo>
                  <a:pt x="1088135" y="117347"/>
                </a:lnTo>
                <a:lnTo>
                  <a:pt x="1028699" y="106679"/>
                </a:lnTo>
                <a:lnTo>
                  <a:pt x="982979" y="102107"/>
                </a:lnTo>
                <a:lnTo>
                  <a:pt x="937259" y="105155"/>
                </a:lnTo>
                <a:lnTo>
                  <a:pt x="893063" y="111251"/>
                </a:lnTo>
                <a:lnTo>
                  <a:pt x="847343" y="118871"/>
                </a:lnTo>
                <a:lnTo>
                  <a:pt x="755903" y="141731"/>
                </a:lnTo>
                <a:lnTo>
                  <a:pt x="661415" y="161543"/>
                </a:lnTo>
                <a:lnTo>
                  <a:pt x="611123" y="172211"/>
                </a:lnTo>
                <a:lnTo>
                  <a:pt x="556259" y="175259"/>
                </a:lnTo>
                <a:lnTo>
                  <a:pt x="499871" y="173735"/>
                </a:lnTo>
                <a:lnTo>
                  <a:pt x="437387" y="169163"/>
                </a:lnTo>
                <a:lnTo>
                  <a:pt x="371855" y="155447"/>
                </a:lnTo>
                <a:lnTo>
                  <a:pt x="300227" y="134111"/>
                </a:lnTo>
                <a:lnTo>
                  <a:pt x="228599" y="105155"/>
                </a:lnTo>
                <a:lnTo>
                  <a:pt x="144779" y="62483"/>
                </a:lnTo>
                <a:lnTo>
                  <a:pt x="120395" y="53339"/>
                </a:lnTo>
                <a:lnTo>
                  <a:pt x="100583" y="44195"/>
                </a:lnTo>
                <a:lnTo>
                  <a:pt x="67055" y="30479"/>
                </a:lnTo>
                <a:lnTo>
                  <a:pt x="36575" y="16763"/>
                </a:lnTo>
                <a:lnTo>
                  <a:pt x="19811" y="9143"/>
                </a:lnTo>
                <a:lnTo>
                  <a:pt x="0" y="0"/>
                </a:lnTo>
                <a:lnTo>
                  <a:pt x="19811" y="51815"/>
                </a:lnTo>
                <a:lnTo>
                  <a:pt x="45719" y="102107"/>
                </a:lnTo>
                <a:lnTo>
                  <a:pt x="73151" y="147827"/>
                </a:lnTo>
                <a:lnTo>
                  <a:pt x="134111" y="231647"/>
                </a:lnTo>
                <a:lnTo>
                  <a:pt x="172211" y="268223"/>
                </a:lnTo>
                <a:lnTo>
                  <a:pt x="210311" y="298703"/>
                </a:lnTo>
                <a:lnTo>
                  <a:pt x="249935" y="329183"/>
                </a:lnTo>
                <a:lnTo>
                  <a:pt x="295655" y="353567"/>
                </a:lnTo>
                <a:lnTo>
                  <a:pt x="339851" y="377951"/>
                </a:lnTo>
                <a:lnTo>
                  <a:pt x="388619" y="396239"/>
                </a:lnTo>
                <a:lnTo>
                  <a:pt x="435863" y="413003"/>
                </a:lnTo>
                <a:lnTo>
                  <a:pt x="487679" y="423671"/>
                </a:lnTo>
                <a:lnTo>
                  <a:pt x="541019" y="431291"/>
                </a:lnTo>
                <a:lnTo>
                  <a:pt x="597407" y="434339"/>
                </a:lnTo>
                <a:lnTo>
                  <a:pt x="713231" y="434339"/>
                </a:lnTo>
                <a:lnTo>
                  <a:pt x="768095" y="432815"/>
                </a:lnTo>
                <a:lnTo>
                  <a:pt x="868679" y="429767"/>
                </a:lnTo>
                <a:lnTo>
                  <a:pt x="960119" y="431291"/>
                </a:lnTo>
                <a:lnTo>
                  <a:pt x="1046987" y="437387"/>
                </a:lnTo>
                <a:lnTo>
                  <a:pt x="1126235" y="458723"/>
                </a:lnTo>
                <a:lnTo>
                  <a:pt x="1167383" y="473963"/>
                </a:lnTo>
                <a:lnTo>
                  <a:pt x="1205483" y="493775"/>
                </a:lnTo>
                <a:lnTo>
                  <a:pt x="1245107" y="516635"/>
                </a:lnTo>
                <a:lnTo>
                  <a:pt x="1287779" y="542543"/>
                </a:lnTo>
                <a:lnTo>
                  <a:pt x="1325879" y="577595"/>
                </a:lnTo>
                <a:lnTo>
                  <a:pt x="1370075" y="614171"/>
                </a:lnTo>
                <a:lnTo>
                  <a:pt x="1402079" y="638555"/>
                </a:lnTo>
                <a:lnTo>
                  <a:pt x="1437131" y="661415"/>
                </a:lnTo>
                <a:lnTo>
                  <a:pt x="1498091" y="693419"/>
                </a:lnTo>
                <a:lnTo>
                  <a:pt x="1523999" y="704087"/>
                </a:lnTo>
                <a:lnTo>
                  <a:pt x="1545335" y="713231"/>
                </a:lnTo>
                <a:lnTo>
                  <a:pt x="1566671" y="719327"/>
                </a:lnTo>
                <a:lnTo>
                  <a:pt x="1586483" y="723899"/>
                </a:lnTo>
                <a:lnTo>
                  <a:pt x="1623059" y="739139"/>
                </a:lnTo>
                <a:lnTo>
                  <a:pt x="1656587" y="752855"/>
                </a:lnTo>
                <a:lnTo>
                  <a:pt x="1687067" y="766571"/>
                </a:lnTo>
                <a:lnTo>
                  <a:pt x="1709927" y="777239"/>
                </a:lnTo>
                <a:lnTo>
                  <a:pt x="1734311" y="783335"/>
                </a:lnTo>
                <a:lnTo>
                  <a:pt x="1760219" y="787907"/>
                </a:lnTo>
                <a:lnTo>
                  <a:pt x="1787651" y="790955"/>
                </a:lnTo>
                <a:lnTo>
                  <a:pt x="1818131" y="789431"/>
                </a:lnTo>
                <a:lnTo>
                  <a:pt x="1874519" y="789431"/>
                </a:lnTo>
                <a:lnTo>
                  <a:pt x="1926335" y="792479"/>
                </a:lnTo>
                <a:lnTo>
                  <a:pt x="1975103" y="800099"/>
                </a:lnTo>
                <a:lnTo>
                  <a:pt x="2019299" y="807719"/>
                </a:lnTo>
                <a:lnTo>
                  <a:pt x="2063495" y="819911"/>
                </a:lnTo>
                <a:lnTo>
                  <a:pt x="2101595" y="838199"/>
                </a:lnTo>
                <a:lnTo>
                  <a:pt x="2138171" y="853439"/>
                </a:lnTo>
                <a:lnTo>
                  <a:pt x="2174747" y="876299"/>
                </a:lnTo>
                <a:lnTo>
                  <a:pt x="2208275" y="902207"/>
                </a:lnTo>
                <a:lnTo>
                  <a:pt x="2244851" y="928115"/>
                </a:lnTo>
                <a:lnTo>
                  <a:pt x="2311907" y="990599"/>
                </a:lnTo>
                <a:lnTo>
                  <a:pt x="2383535" y="1060703"/>
                </a:lnTo>
                <a:lnTo>
                  <a:pt x="2464307" y="1136903"/>
                </a:lnTo>
                <a:lnTo>
                  <a:pt x="2506979" y="1176527"/>
                </a:lnTo>
                <a:lnTo>
                  <a:pt x="2552699" y="1210055"/>
                </a:lnTo>
                <a:lnTo>
                  <a:pt x="2595371" y="1240535"/>
                </a:lnTo>
                <a:lnTo>
                  <a:pt x="2642615" y="1267967"/>
                </a:lnTo>
                <a:lnTo>
                  <a:pt x="2689859" y="1289303"/>
                </a:lnTo>
                <a:lnTo>
                  <a:pt x="2737103" y="1309115"/>
                </a:lnTo>
                <a:lnTo>
                  <a:pt x="2785871" y="1322831"/>
                </a:lnTo>
                <a:lnTo>
                  <a:pt x="2834639" y="1333499"/>
                </a:lnTo>
                <a:lnTo>
                  <a:pt x="2883407" y="1339595"/>
                </a:lnTo>
                <a:lnTo>
                  <a:pt x="2935223" y="1341119"/>
                </a:lnTo>
                <a:lnTo>
                  <a:pt x="2985515" y="1338071"/>
                </a:lnTo>
                <a:lnTo>
                  <a:pt x="3035807" y="1330451"/>
                </a:lnTo>
                <a:lnTo>
                  <a:pt x="3087623" y="1319783"/>
                </a:lnTo>
                <a:lnTo>
                  <a:pt x="3139439" y="1304543"/>
                </a:lnTo>
                <a:lnTo>
                  <a:pt x="3191255" y="1283207"/>
                </a:lnTo>
                <a:lnTo>
                  <a:pt x="3241547" y="1258823"/>
                </a:lnTo>
                <a:close/>
              </a:path>
            </a:pathLst>
          </a:custGeom>
          <a:solidFill>
            <a:srgbClr val="B1B1B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733677" y="2596895"/>
            <a:ext cx="3241675" cy="1341120"/>
          </a:xfrm>
          <a:custGeom>
            <a:avLst/>
            <a:gdLst/>
            <a:ahLst/>
            <a:cxnLst/>
            <a:rect l="l" t="t" r="r" b="b"/>
            <a:pathLst>
              <a:path w="3241675" h="1341120">
                <a:moveTo>
                  <a:pt x="1586483" y="723899"/>
                </a:moveTo>
                <a:lnTo>
                  <a:pt x="1566671" y="719327"/>
                </a:lnTo>
                <a:lnTo>
                  <a:pt x="1545335" y="713231"/>
                </a:lnTo>
                <a:lnTo>
                  <a:pt x="1523999" y="704087"/>
                </a:lnTo>
                <a:lnTo>
                  <a:pt x="1498091" y="693419"/>
                </a:lnTo>
                <a:lnTo>
                  <a:pt x="1437131" y="661415"/>
                </a:lnTo>
                <a:lnTo>
                  <a:pt x="1402079" y="638555"/>
                </a:lnTo>
                <a:lnTo>
                  <a:pt x="1370075" y="614171"/>
                </a:lnTo>
                <a:lnTo>
                  <a:pt x="1325879" y="577595"/>
                </a:lnTo>
                <a:lnTo>
                  <a:pt x="1287779" y="542543"/>
                </a:lnTo>
                <a:lnTo>
                  <a:pt x="1245107" y="516635"/>
                </a:lnTo>
                <a:lnTo>
                  <a:pt x="1205483" y="493775"/>
                </a:lnTo>
                <a:lnTo>
                  <a:pt x="1167383" y="473963"/>
                </a:lnTo>
                <a:lnTo>
                  <a:pt x="1126235" y="458723"/>
                </a:lnTo>
                <a:lnTo>
                  <a:pt x="1086611" y="448055"/>
                </a:lnTo>
                <a:lnTo>
                  <a:pt x="1046987" y="437387"/>
                </a:lnTo>
                <a:lnTo>
                  <a:pt x="960119" y="431291"/>
                </a:lnTo>
                <a:lnTo>
                  <a:pt x="868679" y="429767"/>
                </a:lnTo>
                <a:lnTo>
                  <a:pt x="768095" y="432815"/>
                </a:lnTo>
                <a:lnTo>
                  <a:pt x="713231" y="434339"/>
                </a:lnTo>
                <a:lnTo>
                  <a:pt x="597407" y="434339"/>
                </a:lnTo>
                <a:lnTo>
                  <a:pt x="541019" y="431291"/>
                </a:lnTo>
                <a:lnTo>
                  <a:pt x="487679" y="423671"/>
                </a:lnTo>
                <a:lnTo>
                  <a:pt x="435863" y="413003"/>
                </a:lnTo>
                <a:lnTo>
                  <a:pt x="388619" y="396239"/>
                </a:lnTo>
                <a:lnTo>
                  <a:pt x="339851" y="377951"/>
                </a:lnTo>
                <a:lnTo>
                  <a:pt x="295655" y="353567"/>
                </a:lnTo>
                <a:lnTo>
                  <a:pt x="249935" y="329183"/>
                </a:lnTo>
                <a:lnTo>
                  <a:pt x="210311" y="298703"/>
                </a:lnTo>
                <a:lnTo>
                  <a:pt x="172211" y="268223"/>
                </a:lnTo>
                <a:lnTo>
                  <a:pt x="134111" y="231647"/>
                </a:lnTo>
                <a:lnTo>
                  <a:pt x="105155" y="192023"/>
                </a:lnTo>
                <a:lnTo>
                  <a:pt x="73151" y="147827"/>
                </a:lnTo>
                <a:lnTo>
                  <a:pt x="45719" y="102107"/>
                </a:lnTo>
                <a:lnTo>
                  <a:pt x="19811" y="51815"/>
                </a:lnTo>
                <a:lnTo>
                  <a:pt x="0" y="0"/>
                </a:lnTo>
                <a:lnTo>
                  <a:pt x="19811" y="9143"/>
                </a:lnTo>
                <a:lnTo>
                  <a:pt x="36575" y="16763"/>
                </a:lnTo>
                <a:lnTo>
                  <a:pt x="67055" y="30479"/>
                </a:lnTo>
                <a:lnTo>
                  <a:pt x="100583" y="44195"/>
                </a:lnTo>
                <a:lnTo>
                  <a:pt x="120395" y="53339"/>
                </a:lnTo>
                <a:lnTo>
                  <a:pt x="144779" y="62483"/>
                </a:lnTo>
                <a:lnTo>
                  <a:pt x="228599" y="105155"/>
                </a:lnTo>
                <a:lnTo>
                  <a:pt x="300227" y="134111"/>
                </a:lnTo>
                <a:lnTo>
                  <a:pt x="371855" y="155447"/>
                </a:lnTo>
                <a:lnTo>
                  <a:pt x="437387" y="169163"/>
                </a:lnTo>
                <a:lnTo>
                  <a:pt x="499871" y="173735"/>
                </a:lnTo>
                <a:lnTo>
                  <a:pt x="556259" y="175259"/>
                </a:lnTo>
                <a:lnTo>
                  <a:pt x="611123" y="172211"/>
                </a:lnTo>
                <a:lnTo>
                  <a:pt x="661415" y="161543"/>
                </a:lnTo>
                <a:lnTo>
                  <a:pt x="755903" y="141731"/>
                </a:lnTo>
                <a:lnTo>
                  <a:pt x="847343" y="118871"/>
                </a:lnTo>
                <a:lnTo>
                  <a:pt x="893063" y="111251"/>
                </a:lnTo>
                <a:lnTo>
                  <a:pt x="937259" y="105155"/>
                </a:lnTo>
                <a:lnTo>
                  <a:pt x="982979" y="102107"/>
                </a:lnTo>
                <a:lnTo>
                  <a:pt x="1028699" y="106679"/>
                </a:lnTo>
                <a:lnTo>
                  <a:pt x="1088135" y="117347"/>
                </a:lnTo>
                <a:lnTo>
                  <a:pt x="1152143" y="135635"/>
                </a:lnTo>
                <a:lnTo>
                  <a:pt x="1216151" y="160019"/>
                </a:lnTo>
                <a:lnTo>
                  <a:pt x="1274063" y="196595"/>
                </a:lnTo>
                <a:lnTo>
                  <a:pt x="1371599" y="268223"/>
                </a:lnTo>
                <a:lnTo>
                  <a:pt x="1467611" y="335279"/>
                </a:lnTo>
                <a:lnTo>
                  <a:pt x="1575815" y="394715"/>
                </a:lnTo>
                <a:lnTo>
                  <a:pt x="1632203" y="420623"/>
                </a:lnTo>
                <a:lnTo>
                  <a:pt x="1693163" y="443483"/>
                </a:lnTo>
                <a:lnTo>
                  <a:pt x="1755647" y="466343"/>
                </a:lnTo>
                <a:lnTo>
                  <a:pt x="1816607" y="484631"/>
                </a:lnTo>
                <a:lnTo>
                  <a:pt x="1935479" y="513587"/>
                </a:lnTo>
                <a:lnTo>
                  <a:pt x="2051303" y="530351"/>
                </a:lnTo>
                <a:lnTo>
                  <a:pt x="2168651" y="544067"/>
                </a:lnTo>
                <a:lnTo>
                  <a:pt x="2203703" y="548639"/>
                </a:lnTo>
                <a:lnTo>
                  <a:pt x="2301239" y="580643"/>
                </a:lnTo>
                <a:lnTo>
                  <a:pt x="2359151" y="612647"/>
                </a:lnTo>
                <a:lnTo>
                  <a:pt x="2414015" y="646175"/>
                </a:lnTo>
                <a:lnTo>
                  <a:pt x="2449067" y="675131"/>
                </a:lnTo>
                <a:lnTo>
                  <a:pt x="2482595" y="705611"/>
                </a:lnTo>
                <a:lnTo>
                  <a:pt x="2535935" y="775715"/>
                </a:lnTo>
                <a:lnTo>
                  <a:pt x="2587751" y="851915"/>
                </a:lnTo>
                <a:lnTo>
                  <a:pt x="2644139" y="932687"/>
                </a:lnTo>
                <a:lnTo>
                  <a:pt x="2677667" y="975359"/>
                </a:lnTo>
                <a:lnTo>
                  <a:pt x="2712719" y="1013459"/>
                </a:lnTo>
                <a:lnTo>
                  <a:pt x="2758439" y="1050035"/>
                </a:lnTo>
                <a:lnTo>
                  <a:pt x="2805683" y="1089659"/>
                </a:lnTo>
                <a:lnTo>
                  <a:pt x="2865119" y="1123187"/>
                </a:lnTo>
                <a:lnTo>
                  <a:pt x="2930651" y="1153667"/>
                </a:lnTo>
                <a:lnTo>
                  <a:pt x="3005327" y="1182623"/>
                </a:lnTo>
                <a:lnTo>
                  <a:pt x="3092195" y="1205483"/>
                </a:lnTo>
                <a:lnTo>
                  <a:pt x="3116579" y="1216151"/>
                </a:lnTo>
                <a:lnTo>
                  <a:pt x="3139439" y="1222247"/>
                </a:lnTo>
                <a:lnTo>
                  <a:pt x="3171443" y="1237487"/>
                </a:lnTo>
                <a:lnTo>
                  <a:pt x="3201923" y="1248155"/>
                </a:lnTo>
                <a:lnTo>
                  <a:pt x="3220211" y="1254251"/>
                </a:lnTo>
                <a:lnTo>
                  <a:pt x="3241547" y="1258823"/>
                </a:lnTo>
                <a:lnTo>
                  <a:pt x="3191255" y="1283207"/>
                </a:lnTo>
                <a:lnTo>
                  <a:pt x="3139439" y="1304543"/>
                </a:lnTo>
                <a:lnTo>
                  <a:pt x="3087623" y="1319783"/>
                </a:lnTo>
                <a:lnTo>
                  <a:pt x="3035807" y="1330451"/>
                </a:lnTo>
                <a:lnTo>
                  <a:pt x="2985515" y="1338071"/>
                </a:lnTo>
                <a:lnTo>
                  <a:pt x="2935223" y="1341119"/>
                </a:lnTo>
                <a:lnTo>
                  <a:pt x="2883407" y="1339595"/>
                </a:lnTo>
                <a:lnTo>
                  <a:pt x="2834639" y="1333499"/>
                </a:lnTo>
                <a:lnTo>
                  <a:pt x="2785871" y="1322831"/>
                </a:lnTo>
                <a:lnTo>
                  <a:pt x="2737103" y="1309115"/>
                </a:lnTo>
                <a:lnTo>
                  <a:pt x="2689859" y="1289303"/>
                </a:lnTo>
                <a:lnTo>
                  <a:pt x="2642615" y="1267967"/>
                </a:lnTo>
                <a:lnTo>
                  <a:pt x="2595371" y="1240535"/>
                </a:lnTo>
                <a:lnTo>
                  <a:pt x="2552699" y="1210055"/>
                </a:lnTo>
                <a:lnTo>
                  <a:pt x="2506979" y="1176527"/>
                </a:lnTo>
                <a:lnTo>
                  <a:pt x="2464307" y="1136903"/>
                </a:lnTo>
                <a:lnTo>
                  <a:pt x="2383535" y="1060703"/>
                </a:lnTo>
                <a:lnTo>
                  <a:pt x="2311907" y="990599"/>
                </a:lnTo>
                <a:lnTo>
                  <a:pt x="2244851" y="928115"/>
                </a:lnTo>
                <a:lnTo>
                  <a:pt x="2208275" y="902207"/>
                </a:lnTo>
                <a:lnTo>
                  <a:pt x="2174747" y="876299"/>
                </a:lnTo>
                <a:lnTo>
                  <a:pt x="2138171" y="853439"/>
                </a:lnTo>
                <a:lnTo>
                  <a:pt x="2101595" y="838199"/>
                </a:lnTo>
                <a:lnTo>
                  <a:pt x="2063495" y="819911"/>
                </a:lnTo>
                <a:lnTo>
                  <a:pt x="2019299" y="807719"/>
                </a:lnTo>
                <a:lnTo>
                  <a:pt x="1975103" y="800099"/>
                </a:lnTo>
                <a:lnTo>
                  <a:pt x="1926335" y="792479"/>
                </a:lnTo>
                <a:lnTo>
                  <a:pt x="1874519" y="789431"/>
                </a:lnTo>
                <a:lnTo>
                  <a:pt x="1818131" y="789431"/>
                </a:lnTo>
                <a:lnTo>
                  <a:pt x="1787651" y="790955"/>
                </a:lnTo>
                <a:lnTo>
                  <a:pt x="1760219" y="787907"/>
                </a:lnTo>
                <a:lnTo>
                  <a:pt x="1734311" y="783335"/>
                </a:lnTo>
                <a:lnTo>
                  <a:pt x="1709927" y="777239"/>
                </a:lnTo>
                <a:lnTo>
                  <a:pt x="1687067" y="766571"/>
                </a:lnTo>
                <a:lnTo>
                  <a:pt x="1656587" y="752855"/>
                </a:lnTo>
                <a:lnTo>
                  <a:pt x="1623059" y="739139"/>
                </a:lnTo>
                <a:lnTo>
                  <a:pt x="1586483" y="723899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630045" y="2561844"/>
            <a:ext cx="314325" cy="314325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313943" y="166115"/>
                </a:moveTo>
                <a:lnTo>
                  <a:pt x="306323" y="106679"/>
                </a:lnTo>
                <a:lnTo>
                  <a:pt x="272795" y="51815"/>
                </a:lnTo>
                <a:lnTo>
                  <a:pt x="228599" y="15239"/>
                </a:lnTo>
                <a:lnTo>
                  <a:pt x="166115" y="0"/>
                </a:lnTo>
                <a:lnTo>
                  <a:pt x="134111" y="0"/>
                </a:lnTo>
                <a:lnTo>
                  <a:pt x="76199" y="21335"/>
                </a:lnTo>
                <a:lnTo>
                  <a:pt x="32003" y="59435"/>
                </a:lnTo>
                <a:lnTo>
                  <a:pt x="4571" y="114299"/>
                </a:lnTo>
                <a:lnTo>
                  <a:pt x="0" y="143255"/>
                </a:lnTo>
                <a:lnTo>
                  <a:pt x="0" y="175259"/>
                </a:lnTo>
                <a:lnTo>
                  <a:pt x="16763" y="233171"/>
                </a:lnTo>
                <a:lnTo>
                  <a:pt x="56387" y="278891"/>
                </a:lnTo>
                <a:lnTo>
                  <a:pt x="114299" y="307847"/>
                </a:lnTo>
                <a:lnTo>
                  <a:pt x="146303" y="313943"/>
                </a:lnTo>
                <a:lnTo>
                  <a:pt x="178307" y="310895"/>
                </a:lnTo>
                <a:lnTo>
                  <a:pt x="233171" y="292607"/>
                </a:lnTo>
                <a:lnTo>
                  <a:pt x="278891" y="252983"/>
                </a:lnTo>
                <a:lnTo>
                  <a:pt x="307847" y="198119"/>
                </a:lnTo>
                <a:lnTo>
                  <a:pt x="313943" y="16611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630045" y="2561844"/>
            <a:ext cx="314325" cy="314325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46303" y="313943"/>
                </a:moveTo>
                <a:lnTo>
                  <a:pt x="83819" y="295655"/>
                </a:lnTo>
                <a:lnTo>
                  <a:pt x="36575" y="257555"/>
                </a:lnTo>
                <a:lnTo>
                  <a:pt x="7619" y="208787"/>
                </a:lnTo>
                <a:lnTo>
                  <a:pt x="0" y="175259"/>
                </a:lnTo>
                <a:lnTo>
                  <a:pt x="0" y="143255"/>
                </a:lnTo>
                <a:lnTo>
                  <a:pt x="15239" y="83819"/>
                </a:lnTo>
                <a:lnTo>
                  <a:pt x="51815" y="36575"/>
                </a:lnTo>
                <a:lnTo>
                  <a:pt x="106679" y="7619"/>
                </a:lnTo>
                <a:lnTo>
                  <a:pt x="134111" y="0"/>
                </a:lnTo>
                <a:lnTo>
                  <a:pt x="166115" y="0"/>
                </a:lnTo>
                <a:lnTo>
                  <a:pt x="228599" y="15239"/>
                </a:lnTo>
                <a:lnTo>
                  <a:pt x="272795" y="51815"/>
                </a:lnTo>
                <a:lnTo>
                  <a:pt x="306323" y="106679"/>
                </a:lnTo>
                <a:lnTo>
                  <a:pt x="313943" y="166115"/>
                </a:lnTo>
                <a:lnTo>
                  <a:pt x="307847" y="198119"/>
                </a:lnTo>
                <a:lnTo>
                  <a:pt x="278891" y="252983"/>
                </a:lnTo>
                <a:lnTo>
                  <a:pt x="233171" y="292607"/>
                </a:lnTo>
                <a:lnTo>
                  <a:pt x="178307" y="310895"/>
                </a:lnTo>
                <a:lnTo>
                  <a:pt x="146303" y="31394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3096646" y="2886455"/>
            <a:ext cx="1339850" cy="1691639"/>
          </a:xfrm>
          <a:custGeom>
            <a:avLst/>
            <a:gdLst/>
            <a:ahLst/>
            <a:cxnLst/>
            <a:rect l="l" t="t" r="r" b="b"/>
            <a:pathLst>
              <a:path w="1339850" h="1691639">
                <a:moveTo>
                  <a:pt x="612647" y="0"/>
                </a:moveTo>
                <a:lnTo>
                  <a:pt x="1339595" y="1691639"/>
                </a:lnTo>
                <a:lnTo>
                  <a:pt x="0" y="1691639"/>
                </a:lnTo>
                <a:lnTo>
                  <a:pt x="612647" y="0"/>
                </a:lnTo>
                <a:close/>
              </a:path>
            </a:pathLst>
          </a:custGeom>
          <a:ln w="126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709294" y="2894075"/>
            <a:ext cx="3175" cy="1682750"/>
          </a:xfrm>
          <a:custGeom>
            <a:avLst/>
            <a:gdLst/>
            <a:ahLst/>
            <a:cxnLst/>
            <a:rect l="l" t="t" r="r" b="b"/>
            <a:pathLst>
              <a:path w="3175" h="1682750">
                <a:moveTo>
                  <a:pt x="0" y="0"/>
                </a:moveTo>
                <a:lnTo>
                  <a:pt x="3047" y="1682495"/>
                </a:lnTo>
              </a:path>
            </a:pathLst>
          </a:custGeom>
          <a:ln w="126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2773558" y="4565903"/>
            <a:ext cx="1929764" cy="100965"/>
          </a:xfrm>
          <a:custGeom>
            <a:avLst/>
            <a:gdLst/>
            <a:ahLst/>
            <a:cxnLst/>
            <a:rect l="l" t="t" r="r" b="b"/>
            <a:pathLst>
              <a:path w="1929764" h="100964">
                <a:moveTo>
                  <a:pt x="1929383" y="89915"/>
                </a:moveTo>
                <a:lnTo>
                  <a:pt x="1926335" y="0"/>
                </a:lnTo>
                <a:lnTo>
                  <a:pt x="0" y="7619"/>
                </a:lnTo>
                <a:lnTo>
                  <a:pt x="0" y="100583"/>
                </a:lnTo>
                <a:lnTo>
                  <a:pt x="1929383" y="89915"/>
                </a:lnTo>
                <a:close/>
              </a:path>
            </a:pathLst>
          </a:custGeom>
          <a:solidFill>
            <a:srgbClr val="98FF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773558" y="4565903"/>
            <a:ext cx="1929764" cy="100965"/>
          </a:xfrm>
          <a:custGeom>
            <a:avLst/>
            <a:gdLst/>
            <a:ahLst/>
            <a:cxnLst/>
            <a:rect l="l" t="t" r="r" b="b"/>
            <a:pathLst>
              <a:path w="1929764" h="100964">
                <a:moveTo>
                  <a:pt x="1929383" y="89915"/>
                </a:moveTo>
                <a:lnTo>
                  <a:pt x="1926335" y="0"/>
                </a:lnTo>
                <a:lnTo>
                  <a:pt x="0" y="7619"/>
                </a:lnTo>
                <a:lnTo>
                  <a:pt x="0" y="100583"/>
                </a:lnTo>
                <a:lnTo>
                  <a:pt x="1929383" y="89915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994537" y="4619244"/>
            <a:ext cx="1498600" cy="139065"/>
          </a:xfrm>
          <a:custGeom>
            <a:avLst/>
            <a:gdLst/>
            <a:ahLst/>
            <a:cxnLst/>
            <a:rect l="l" t="t" r="r" b="b"/>
            <a:pathLst>
              <a:path w="1498600" h="139064">
                <a:moveTo>
                  <a:pt x="1498091" y="129539"/>
                </a:moveTo>
                <a:lnTo>
                  <a:pt x="1498091" y="0"/>
                </a:lnTo>
                <a:lnTo>
                  <a:pt x="0" y="7619"/>
                </a:lnTo>
                <a:lnTo>
                  <a:pt x="3047" y="138683"/>
                </a:lnTo>
                <a:lnTo>
                  <a:pt x="1498091" y="129539"/>
                </a:lnTo>
                <a:close/>
              </a:path>
            </a:pathLst>
          </a:custGeom>
          <a:solidFill>
            <a:srgbClr val="98FF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994537" y="4619244"/>
            <a:ext cx="1498600" cy="139065"/>
          </a:xfrm>
          <a:custGeom>
            <a:avLst/>
            <a:gdLst/>
            <a:ahLst/>
            <a:cxnLst/>
            <a:rect l="l" t="t" r="r" b="b"/>
            <a:pathLst>
              <a:path w="1498600" h="139064">
                <a:moveTo>
                  <a:pt x="1498091" y="129539"/>
                </a:moveTo>
                <a:lnTo>
                  <a:pt x="1498091" y="0"/>
                </a:lnTo>
                <a:lnTo>
                  <a:pt x="0" y="7619"/>
                </a:lnTo>
                <a:lnTo>
                  <a:pt x="3047" y="138683"/>
                </a:lnTo>
                <a:lnTo>
                  <a:pt x="1498091" y="129539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3221614" y="4710683"/>
            <a:ext cx="1088390" cy="146685"/>
          </a:xfrm>
          <a:custGeom>
            <a:avLst/>
            <a:gdLst/>
            <a:ahLst/>
            <a:cxnLst/>
            <a:rect l="l" t="t" r="r" b="b"/>
            <a:pathLst>
              <a:path w="1088389" h="146685">
                <a:moveTo>
                  <a:pt x="1088135" y="0"/>
                </a:moveTo>
                <a:lnTo>
                  <a:pt x="0" y="7619"/>
                </a:lnTo>
                <a:lnTo>
                  <a:pt x="4571" y="30479"/>
                </a:lnTo>
                <a:lnTo>
                  <a:pt x="16763" y="56387"/>
                </a:lnTo>
                <a:lnTo>
                  <a:pt x="71627" y="121919"/>
                </a:lnTo>
                <a:lnTo>
                  <a:pt x="118871" y="144779"/>
                </a:lnTo>
                <a:lnTo>
                  <a:pt x="143255" y="146303"/>
                </a:lnTo>
                <a:lnTo>
                  <a:pt x="943355" y="144779"/>
                </a:lnTo>
                <a:lnTo>
                  <a:pt x="1010411" y="118871"/>
                </a:lnTo>
                <a:lnTo>
                  <a:pt x="1054607" y="79247"/>
                </a:lnTo>
                <a:lnTo>
                  <a:pt x="1085087" y="27431"/>
                </a:lnTo>
                <a:lnTo>
                  <a:pt x="1088135" y="0"/>
                </a:lnTo>
                <a:close/>
              </a:path>
            </a:pathLst>
          </a:custGeom>
          <a:solidFill>
            <a:srgbClr val="98FF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3221614" y="4710683"/>
            <a:ext cx="1088390" cy="146685"/>
          </a:xfrm>
          <a:custGeom>
            <a:avLst/>
            <a:gdLst/>
            <a:ahLst/>
            <a:cxnLst/>
            <a:rect l="l" t="t" r="r" b="b"/>
            <a:pathLst>
              <a:path w="1088389" h="146685">
                <a:moveTo>
                  <a:pt x="1088135" y="0"/>
                </a:moveTo>
                <a:lnTo>
                  <a:pt x="0" y="7619"/>
                </a:lnTo>
                <a:lnTo>
                  <a:pt x="4571" y="30479"/>
                </a:lnTo>
                <a:lnTo>
                  <a:pt x="16763" y="56387"/>
                </a:lnTo>
                <a:lnTo>
                  <a:pt x="32003" y="82295"/>
                </a:lnTo>
                <a:lnTo>
                  <a:pt x="51815" y="102107"/>
                </a:lnTo>
                <a:lnTo>
                  <a:pt x="71627" y="121919"/>
                </a:lnTo>
                <a:lnTo>
                  <a:pt x="96011" y="137159"/>
                </a:lnTo>
                <a:lnTo>
                  <a:pt x="118871" y="144779"/>
                </a:lnTo>
                <a:lnTo>
                  <a:pt x="143255" y="146303"/>
                </a:lnTo>
                <a:lnTo>
                  <a:pt x="943355" y="144779"/>
                </a:lnTo>
                <a:lnTo>
                  <a:pt x="964691" y="141731"/>
                </a:lnTo>
                <a:lnTo>
                  <a:pt x="986027" y="131063"/>
                </a:lnTo>
                <a:lnTo>
                  <a:pt x="1010411" y="118871"/>
                </a:lnTo>
                <a:lnTo>
                  <a:pt x="1033271" y="99059"/>
                </a:lnTo>
                <a:lnTo>
                  <a:pt x="1054607" y="79247"/>
                </a:lnTo>
                <a:lnTo>
                  <a:pt x="1072895" y="54863"/>
                </a:lnTo>
                <a:lnTo>
                  <a:pt x="1085087" y="27431"/>
                </a:lnTo>
                <a:lnTo>
                  <a:pt x="1088135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233294" y="2333244"/>
            <a:ext cx="239395" cy="239395"/>
          </a:xfrm>
          <a:custGeom>
            <a:avLst/>
            <a:gdLst/>
            <a:ahLst/>
            <a:cxnLst/>
            <a:rect l="l" t="t" r="r" b="b"/>
            <a:pathLst>
              <a:path w="239395" h="239394">
                <a:moveTo>
                  <a:pt x="239267" y="118871"/>
                </a:moveTo>
                <a:lnTo>
                  <a:pt x="228599" y="71627"/>
                </a:lnTo>
                <a:lnTo>
                  <a:pt x="204215" y="35051"/>
                </a:lnTo>
                <a:lnTo>
                  <a:pt x="164591" y="7619"/>
                </a:lnTo>
                <a:lnTo>
                  <a:pt x="120395" y="0"/>
                </a:lnTo>
                <a:lnTo>
                  <a:pt x="97535" y="3047"/>
                </a:lnTo>
                <a:lnTo>
                  <a:pt x="35051" y="35051"/>
                </a:lnTo>
                <a:lnTo>
                  <a:pt x="7619" y="71627"/>
                </a:lnTo>
                <a:lnTo>
                  <a:pt x="0" y="118871"/>
                </a:lnTo>
                <a:lnTo>
                  <a:pt x="3047" y="143255"/>
                </a:lnTo>
                <a:lnTo>
                  <a:pt x="19811" y="185927"/>
                </a:lnTo>
                <a:lnTo>
                  <a:pt x="53339" y="217931"/>
                </a:lnTo>
                <a:lnTo>
                  <a:pt x="97535" y="236219"/>
                </a:lnTo>
                <a:lnTo>
                  <a:pt x="120395" y="239267"/>
                </a:lnTo>
                <a:lnTo>
                  <a:pt x="144779" y="236219"/>
                </a:lnTo>
                <a:lnTo>
                  <a:pt x="187451" y="217931"/>
                </a:lnTo>
                <a:lnTo>
                  <a:pt x="219455" y="185927"/>
                </a:lnTo>
                <a:lnTo>
                  <a:pt x="237743" y="143255"/>
                </a:lnTo>
                <a:lnTo>
                  <a:pt x="239267" y="1188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233294" y="2333244"/>
            <a:ext cx="239395" cy="239395"/>
          </a:xfrm>
          <a:custGeom>
            <a:avLst/>
            <a:gdLst/>
            <a:ahLst/>
            <a:cxnLst/>
            <a:rect l="l" t="t" r="r" b="b"/>
            <a:pathLst>
              <a:path w="239395" h="239394">
                <a:moveTo>
                  <a:pt x="120395" y="0"/>
                </a:moveTo>
                <a:lnTo>
                  <a:pt x="164591" y="7619"/>
                </a:lnTo>
                <a:lnTo>
                  <a:pt x="204215" y="35051"/>
                </a:lnTo>
                <a:lnTo>
                  <a:pt x="228599" y="71627"/>
                </a:lnTo>
                <a:lnTo>
                  <a:pt x="239267" y="118871"/>
                </a:lnTo>
                <a:lnTo>
                  <a:pt x="237743" y="143255"/>
                </a:lnTo>
                <a:lnTo>
                  <a:pt x="228599" y="164591"/>
                </a:lnTo>
                <a:lnTo>
                  <a:pt x="219455" y="185927"/>
                </a:lnTo>
                <a:lnTo>
                  <a:pt x="187451" y="217931"/>
                </a:lnTo>
                <a:lnTo>
                  <a:pt x="144779" y="236219"/>
                </a:lnTo>
                <a:lnTo>
                  <a:pt x="120395" y="239267"/>
                </a:lnTo>
                <a:lnTo>
                  <a:pt x="97535" y="236219"/>
                </a:lnTo>
                <a:lnTo>
                  <a:pt x="53339" y="217931"/>
                </a:lnTo>
                <a:lnTo>
                  <a:pt x="19811" y="185927"/>
                </a:lnTo>
                <a:lnTo>
                  <a:pt x="3047" y="143255"/>
                </a:lnTo>
                <a:lnTo>
                  <a:pt x="0" y="118871"/>
                </a:lnTo>
                <a:lnTo>
                  <a:pt x="3047" y="96011"/>
                </a:lnTo>
                <a:lnTo>
                  <a:pt x="7619" y="71627"/>
                </a:lnTo>
                <a:lnTo>
                  <a:pt x="19811" y="51815"/>
                </a:lnTo>
                <a:lnTo>
                  <a:pt x="35051" y="35051"/>
                </a:lnTo>
                <a:lnTo>
                  <a:pt x="53339" y="21335"/>
                </a:lnTo>
                <a:lnTo>
                  <a:pt x="71627" y="7619"/>
                </a:lnTo>
                <a:lnTo>
                  <a:pt x="97535" y="3047"/>
                </a:lnTo>
                <a:lnTo>
                  <a:pt x="120395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033650" y="2621279"/>
            <a:ext cx="645160" cy="1018540"/>
          </a:xfrm>
          <a:custGeom>
            <a:avLst/>
            <a:gdLst/>
            <a:ahLst/>
            <a:cxnLst/>
            <a:rect l="l" t="t" r="r" b="b"/>
            <a:pathLst>
              <a:path w="645160" h="1018539">
                <a:moveTo>
                  <a:pt x="644651" y="749807"/>
                </a:moveTo>
                <a:lnTo>
                  <a:pt x="644651" y="711707"/>
                </a:lnTo>
                <a:lnTo>
                  <a:pt x="643127" y="675131"/>
                </a:lnTo>
                <a:lnTo>
                  <a:pt x="635507" y="637031"/>
                </a:lnTo>
                <a:lnTo>
                  <a:pt x="615695" y="557783"/>
                </a:lnTo>
                <a:lnTo>
                  <a:pt x="603503" y="515111"/>
                </a:lnTo>
                <a:lnTo>
                  <a:pt x="565403" y="423671"/>
                </a:lnTo>
                <a:lnTo>
                  <a:pt x="525779" y="332231"/>
                </a:lnTo>
                <a:lnTo>
                  <a:pt x="502919" y="286511"/>
                </a:lnTo>
                <a:lnTo>
                  <a:pt x="481583" y="246887"/>
                </a:lnTo>
                <a:lnTo>
                  <a:pt x="461771" y="207263"/>
                </a:lnTo>
                <a:lnTo>
                  <a:pt x="437387" y="164591"/>
                </a:lnTo>
                <a:lnTo>
                  <a:pt x="411479" y="121919"/>
                </a:lnTo>
                <a:lnTo>
                  <a:pt x="384047" y="85343"/>
                </a:lnTo>
                <a:lnTo>
                  <a:pt x="359663" y="50291"/>
                </a:lnTo>
                <a:lnTo>
                  <a:pt x="341375" y="22859"/>
                </a:lnTo>
                <a:lnTo>
                  <a:pt x="327659" y="4571"/>
                </a:lnTo>
                <a:lnTo>
                  <a:pt x="321563" y="0"/>
                </a:lnTo>
                <a:lnTo>
                  <a:pt x="320039" y="0"/>
                </a:lnTo>
                <a:lnTo>
                  <a:pt x="304799" y="22859"/>
                </a:lnTo>
                <a:lnTo>
                  <a:pt x="284987" y="50291"/>
                </a:lnTo>
                <a:lnTo>
                  <a:pt x="262127" y="85343"/>
                </a:lnTo>
                <a:lnTo>
                  <a:pt x="234695" y="121919"/>
                </a:lnTo>
                <a:lnTo>
                  <a:pt x="207263" y="164591"/>
                </a:lnTo>
                <a:lnTo>
                  <a:pt x="163067" y="246887"/>
                </a:lnTo>
                <a:lnTo>
                  <a:pt x="140207" y="286511"/>
                </a:lnTo>
                <a:lnTo>
                  <a:pt x="80771" y="423671"/>
                </a:lnTo>
                <a:lnTo>
                  <a:pt x="42671" y="515111"/>
                </a:lnTo>
                <a:lnTo>
                  <a:pt x="30479" y="557783"/>
                </a:lnTo>
                <a:lnTo>
                  <a:pt x="15239" y="600455"/>
                </a:lnTo>
                <a:lnTo>
                  <a:pt x="3047" y="675131"/>
                </a:lnTo>
                <a:lnTo>
                  <a:pt x="0" y="711707"/>
                </a:lnTo>
                <a:lnTo>
                  <a:pt x="0" y="749807"/>
                </a:lnTo>
                <a:lnTo>
                  <a:pt x="13715" y="818387"/>
                </a:lnTo>
                <a:lnTo>
                  <a:pt x="42671" y="888491"/>
                </a:lnTo>
                <a:lnTo>
                  <a:pt x="64007" y="920495"/>
                </a:lnTo>
                <a:lnTo>
                  <a:pt x="114299" y="967739"/>
                </a:lnTo>
                <a:lnTo>
                  <a:pt x="147827" y="987551"/>
                </a:lnTo>
                <a:lnTo>
                  <a:pt x="222503" y="1010411"/>
                </a:lnTo>
                <a:lnTo>
                  <a:pt x="269747" y="1014983"/>
                </a:lnTo>
                <a:lnTo>
                  <a:pt x="320039" y="1018031"/>
                </a:lnTo>
                <a:lnTo>
                  <a:pt x="324611" y="1018031"/>
                </a:lnTo>
                <a:lnTo>
                  <a:pt x="376427" y="1014983"/>
                </a:lnTo>
                <a:lnTo>
                  <a:pt x="423671" y="1010411"/>
                </a:lnTo>
                <a:lnTo>
                  <a:pt x="463295" y="999743"/>
                </a:lnTo>
                <a:lnTo>
                  <a:pt x="530351" y="967739"/>
                </a:lnTo>
                <a:lnTo>
                  <a:pt x="580643" y="920495"/>
                </a:lnTo>
                <a:lnTo>
                  <a:pt x="603503" y="888491"/>
                </a:lnTo>
                <a:lnTo>
                  <a:pt x="618743" y="853439"/>
                </a:lnTo>
                <a:lnTo>
                  <a:pt x="640079" y="784859"/>
                </a:lnTo>
                <a:lnTo>
                  <a:pt x="644651" y="749807"/>
                </a:lnTo>
                <a:close/>
              </a:path>
            </a:pathLst>
          </a:custGeom>
          <a:solidFill>
            <a:srgbClr val="B1B1B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033650" y="2621279"/>
            <a:ext cx="645160" cy="1018540"/>
          </a:xfrm>
          <a:custGeom>
            <a:avLst/>
            <a:gdLst/>
            <a:ahLst/>
            <a:cxnLst/>
            <a:rect l="l" t="t" r="r" b="b"/>
            <a:pathLst>
              <a:path w="645160" h="1018539">
                <a:moveTo>
                  <a:pt x="320039" y="1018031"/>
                </a:moveTo>
                <a:lnTo>
                  <a:pt x="269747" y="1014983"/>
                </a:lnTo>
                <a:lnTo>
                  <a:pt x="222503" y="1010411"/>
                </a:lnTo>
                <a:lnTo>
                  <a:pt x="181355" y="999743"/>
                </a:lnTo>
                <a:lnTo>
                  <a:pt x="114299" y="967739"/>
                </a:lnTo>
                <a:lnTo>
                  <a:pt x="64007" y="920495"/>
                </a:lnTo>
                <a:lnTo>
                  <a:pt x="42671" y="888491"/>
                </a:lnTo>
                <a:lnTo>
                  <a:pt x="25907" y="853439"/>
                </a:lnTo>
                <a:lnTo>
                  <a:pt x="6095" y="784859"/>
                </a:lnTo>
                <a:lnTo>
                  <a:pt x="0" y="749807"/>
                </a:lnTo>
                <a:lnTo>
                  <a:pt x="0" y="711707"/>
                </a:lnTo>
                <a:lnTo>
                  <a:pt x="3047" y="675131"/>
                </a:lnTo>
                <a:lnTo>
                  <a:pt x="15239" y="600455"/>
                </a:lnTo>
                <a:lnTo>
                  <a:pt x="30479" y="557783"/>
                </a:lnTo>
                <a:lnTo>
                  <a:pt x="42671" y="515111"/>
                </a:lnTo>
                <a:lnTo>
                  <a:pt x="80771" y="423671"/>
                </a:lnTo>
                <a:lnTo>
                  <a:pt x="120395" y="332231"/>
                </a:lnTo>
                <a:lnTo>
                  <a:pt x="140207" y="286511"/>
                </a:lnTo>
                <a:lnTo>
                  <a:pt x="163067" y="246887"/>
                </a:lnTo>
                <a:lnTo>
                  <a:pt x="184403" y="207263"/>
                </a:lnTo>
                <a:lnTo>
                  <a:pt x="207263" y="164591"/>
                </a:lnTo>
                <a:lnTo>
                  <a:pt x="234695" y="121919"/>
                </a:lnTo>
                <a:lnTo>
                  <a:pt x="262127" y="85343"/>
                </a:lnTo>
                <a:lnTo>
                  <a:pt x="284987" y="50291"/>
                </a:lnTo>
                <a:lnTo>
                  <a:pt x="304799" y="22859"/>
                </a:lnTo>
                <a:lnTo>
                  <a:pt x="316991" y="4571"/>
                </a:lnTo>
                <a:lnTo>
                  <a:pt x="320039" y="0"/>
                </a:lnTo>
                <a:lnTo>
                  <a:pt x="321563" y="0"/>
                </a:lnTo>
                <a:lnTo>
                  <a:pt x="327659" y="4571"/>
                </a:lnTo>
                <a:lnTo>
                  <a:pt x="341375" y="22859"/>
                </a:lnTo>
                <a:lnTo>
                  <a:pt x="359663" y="50291"/>
                </a:lnTo>
                <a:lnTo>
                  <a:pt x="384047" y="85343"/>
                </a:lnTo>
                <a:lnTo>
                  <a:pt x="411479" y="121919"/>
                </a:lnTo>
                <a:lnTo>
                  <a:pt x="437387" y="164591"/>
                </a:lnTo>
                <a:lnTo>
                  <a:pt x="461771" y="207263"/>
                </a:lnTo>
                <a:lnTo>
                  <a:pt x="481583" y="246887"/>
                </a:lnTo>
                <a:lnTo>
                  <a:pt x="502919" y="286511"/>
                </a:lnTo>
                <a:lnTo>
                  <a:pt x="525779" y="332231"/>
                </a:lnTo>
                <a:lnTo>
                  <a:pt x="565403" y="423671"/>
                </a:lnTo>
                <a:lnTo>
                  <a:pt x="603503" y="515111"/>
                </a:lnTo>
                <a:lnTo>
                  <a:pt x="615695" y="557783"/>
                </a:lnTo>
                <a:lnTo>
                  <a:pt x="626363" y="600455"/>
                </a:lnTo>
                <a:lnTo>
                  <a:pt x="643127" y="675131"/>
                </a:lnTo>
                <a:lnTo>
                  <a:pt x="644651" y="711707"/>
                </a:lnTo>
                <a:lnTo>
                  <a:pt x="644651" y="749807"/>
                </a:lnTo>
                <a:lnTo>
                  <a:pt x="630935" y="818387"/>
                </a:lnTo>
                <a:lnTo>
                  <a:pt x="603503" y="888491"/>
                </a:lnTo>
                <a:lnTo>
                  <a:pt x="580643" y="920495"/>
                </a:lnTo>
                <a:lnTo>
                  <a:pt x="530351" y="967739"/>
                </a:lnTo>
                <a:lnTo>
                  <a:pt x="463295" y="999743"/>
                </a:lnTo>
                <a:lnTo>
                  <a:pt x="423671" y="1010411"/>
                </a:lnTo>
                <a:lnTo>
                  <a:pt x="376427" y="1014983"/>
                </a:lnTo>
                <a:lnTo>
                  <a:pt x="324611" y="1018031"/>
                </a:lnTo>
                <a:lnTo>
                  <a:pt x="320039" y="1018031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5123565" y="4858511"/>
            <a:ext cx="439420" cy="1108075"/>
          </a:xfrm>
          <a:custGeom>
            <a:avLst/>
            <a:gdLst/>
            <a:ahLst/>
            <a:cxnLst/>
            <a:rect l="l" t="t" r="r" b="b"/>
            <a:pathLst>
              <a:path w="439420" h="1108075">
                <a:moveTo>
                  <a:pt x="438911" y="554735"/>
                </a:moveTo>
                <a:lnTo>
                  <a:pt x="435863" y="443483"/>
                </a:lnTo>
                <a:lnTo>
                  <a:pt x="422147" y="338327"/>
                </a:lnTo>
                <a:lnTo>
                  <a:pt x="400811" y="243839"/>
                </a:lnTo>
                <a:lnTo>
                  <a:pt x="388619" y="201167"/>
                </a:lnTo>
                <a:lnTo>
                  <a:pt x="373379" y="163067"/>
                </a:lnTo>
                <a:lnTo>
                  <a:pt x="358139" y="126491"/>
                </a:lnTo>
                <a:lnTo>
                  <a:pt x="323087" y="67055"/>
                </a:lnTo>
                <a:lnTo>
                  <a:pt x="286511" y="24383"/>
                </a:lnTo>
                <a:lnTo>
                  <a:pt x="239267" y="3047"/>
                </a:lnTo>
                <a:lnTo>
                  <a:pt x="219455" y="0"/>
                </a:lnTo>
                <a:lnTo>
                  <a:pt x="198119" y="3047"/>
                </a:lnTo>
                <a:lnTo>
                  <a:pt x="155447" y="24383"/>
                </a:lnTo>
                <a:lnTo>
                  <a:pt x="114299" y="67055"/>
                </a:lnTo>
                <a:lnTo>
                  <a:pt x="80771" y="126491"/>
                </a:lnTo>
                <a:lnTo>
                  <a:pt x="65531" y="163067"/>
                </a:lnTo>
                <a:lnTo>
                  <a:pt x="50291" y="201167"/>
                </a:lnTo>
                <a:lnTo>
                  <a:pt x="38099" y="243839"/>
                </a:lnTo>
                <a:lnTo>
                  <a:pt x="16763" y="338327"/>
                </a:lnTo>
                <a:lnTo>
                  <a:pt x="3047" y="443483"/>
                </a:lnTo>
                <a:lnTo>
                  <a:pt x="0" y="554735"/>
                </a:lnTo>
                <a:lnTo>
                  <a:pt x="3047" y="665987"/>
                </a:lnTo>
                <a:lnTo>
                  <a:pt x="16763" y="771143"/>
                </a:lnTo>
                <a:lnTo>
                  <a:pt x="27431" y="818387"/>
                </a:lnTo>
                <a:lnTo>
                  <a:pt x="38099" y="862583"/>
                </a:lnTo>
                <a:lnTo>
                  <a:pt x="50291" y="905255"/>
                </a:lnTo>
                <a:lnTo>
                  <a:pt x="65531" y="944879"/>
                </a:lnTo>
                <a:lnTo>
                  <a:pt x="80771" y="979931"/>
                </a:lnTo>
                <a:lnTo>
                  <a:pt x="114299" y="1042415"/>
                </a:lnTo>
                <a:lnTo>
                  <a:pt x="155447" y="1082039"/>
                </a:lnTo>
                <a:lnTo>
                  <a:pt x="198119" y="1104899"/>
                </a:lnTo>
                <a:lnTo>
                  <a:pt x="219455" y="1107947"/>
                </a:lnTo>
                <a:lnTo>
                  <a:pt x="239267" y="1104899"/>
                </a:lnTo>
                <a:lnTo>
                  <a:pt x="286511" y="1082039"/>
                </a:lnTo>
                <a:lnTo>
                  <a:pt x="323087" y="1042415"/>
                </a:lnTo>
                <a:lnTo>
                  <a:pt x="358139" y="979931"/>
                </a:lnTo>
                <a:lnTo>
                  <a:pt x="373379" y="944879"/>
                </a:lnTo>
                <a:lnTo>
                  <a:pt x="388619" y="905255"/>
                </a:lnTo>
                <a:lnTo>
                  <a:pt x="400811" y="862583"/>
                </a:lnTo>
                <a:lnTo>
                  <a:pt x="411479" y="818387"/>
                </a:lnTo>
                <a:lnTo>
                  <a:pt x="422147" y="771143"/>
                </a:lnTo>
                <a:lnTo>
                  <a:pt x="435863" y="665987"/>
                </a:lnTo>
                <a:lnTo>
                  <a:pt x="438911" y="554735"/>
                </a:lnTo>
                <a:close/>
              </a:path>
            </a:pathLst>
          </a:custGeom>
          <a:solidFill>
            <a:srgbClr val="B1B1B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123565" y="4858511"/>
            <a:ext cx="439420" cy="1108075"/>
          </a:xfrm>
          <a:custGeom>
            <a:avLst/>
            <a:gdLst/>
            <a:ahLst/>
            <a:cxnLst/>
            <a:rect l="l" t="t" r="r" b="b"/>
            <a:pathLst>
              <a:path w="439420" h="1108075">
                <a:moveTo>
                  <a:pt x="219455" y="1107947"/>
                </a:moveTo>
                <a:lnTo>
                  <a:pt x="239267" y="1104899"/>
                </a:lnTo>
                <a:lnTo>
                  <a:pt x="263651" y="1097279"/>
                </a:lnTo>
                <a:lnTo>
                  <a:pt x="286511" y="1082039"/>
                </a:lnTo>
                <a:lnTo>
                  <a:pt x="304799" y="1062227"/>
                </a:lnTo>
                <a:lnTo>
                  <a:pt x="323087" y="1042415"/>
                </a:lnTo>
                <a:lnTo>
                  <a:pt x="358139" y="979931"/>
                </a:lnTo>
                <a:lnTo>
                  <a:pt x="373379" y="944879"/>
                </a:lnTo>
                <a:lnTo>
                  <a:pt x="388619" y="905255"/>
                </a:lnTo>
                <a:lnTo>
                  <a:pt x="400811" y="862583"/>
                </a:lnTo>
                <a:lnTo>
                  <a:pt x="411479" y="818387"/>
                </a:lnTo>
                <a:lnTo>
                  <a:pt x="422147" y="771143"/>
                </a:lnTo>
                <a:lnTo>
                  <a:pt x="435863" y="665987"/>
                </a:lnTo>
                <a:lnTo>
                  <a:pt x="438911" y="554735"/>
                </a:lnTo>
                <a:lnTo>
                  <a:pt x="435863" y="443483"/>
                </a:lnTo>
                <a:lnTo>
                  <a:pt x="422147" y="338327"/>
                </a:lnTo>
                <a:lnTo>
                  <a:pt x="411479" y="291083"/>
                </a:lnTo>
                <a:lnTo>
                  <a:pt x="400811" y="243839"/>
                </a:lnTo>
                <a:lnTo>
                  <a:pt x="388619" y="201167"/>
                </a:lnTo>
                <a:lnTo>
                  <a:pt x="373379" y="163067"/>
                </a:lnTo>
                <a:lnTo>
                  <a:pt x="358139" y="126491"/>
                </a:lnTo>
                <a:lnTo>
                  <a:pt x="323087" y="67055"/>
                </a:lnTo>
                <a:lnTo>
                  <a:pt x="286511" y="24383"/>
                </a:lnTo>
                <a:lnTo>
                  <a:pt x="239267" y="3047"/>
                </a:lnTo>
                <a:lnTo>
                  <a:pt x="219455" y="0"/>
                </a:lnTo>
                <a:lnTo>
                  <a:pt x="198119" y="3047"/>
                </a:lnTo>
                <a:lnTo>
                  <a:pt x="155447" y="24383"/>
                </a:lnTo>
                <a:lnTo>
                  <a:pt x="114299" y="67055"/>
                </a:lnTo>
                <a:lnTo>
                  <a:pt x="80771" y="126491"/>
                </a:lnTo>
                <a:lnTo>
                  <a:pt x="65531" y="163067"/>
                </a:lnTo>
                <a:lnTo>
                  <a:pt x="50291" y="201167"/>
                </a:lnTo>
                <a:lnTo>
                  <a:pt x="38099" y="243839"/>
                </a:lnTo>
                <a:lnTo>
                  <a:pt x="27431" y="291083"/>
                </a:lnTo>
                <a:lnTo>
                  <a:pt x="16763" y="338327"/>
                </a:lnTo>
                <a:lnTo>
                  <a:pt x="3047" y="443483"/>
                </a:lnTo>
                <a:lnTo>
                  <a:pt x="0" y="554735"/>
                </a:lnTo>
                <a:lnTo>
                  <a:pt x="3047" y="665987"/>
                </a:lnTo>
                <a:lnTo>
                  <a:pt x="16763" y="771143"/>
                </a:lnTo>
                <a:lnTo>
                  <a:pt x="27431" y="818387"/>
                </a:lnTo>
                <a:lnTo>
                  <a:pt x="38099" y="862583"/>
                </a:lnTo>
                <a:lnTo>
                  <a:pt x="50291" y="905255"/>
                </a:lnTo>
                <a:lnTo>
                  <a:pt x="65531" y="944879"/>
                </a:lnTo>
                <a:lnTo>
                  <a:pt x="80771" y="979931"/>
                </a:lnTo>
                <a:lnTo>
                  <a:pt x="114299" y="1042415"/>
                </a:lnTo>
                <a:lnTo>
                  <a:pt x="155447" y="1082039"/>
                </a:lnTo>
                <a:lnTo>
                  <a:pt x="198119" y="1104899"/>
                </a:lnTo>
                <a:lnTo>
                  <a:pt x="219455" y="1107947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190621" y="5865876"/>
            <a:ext cx="314325" cy="314325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313943" y="144779"/>
                </a:moveTo>
                <a:lnTo>
                  <a:pt x="298703" y="85343"/>
                </a:lnTo>
                <a:lnTo>
                  <a:pt x="262127" y="36575"/>
                </a:lnTo>
                <a:lnTo>
                  <a:pt x="205739" y="7619"/>
                </a:lnTo>
                <a:lnTo>
                  <a:pt x="176783" y="0"/>
                </a:lnTo>
                <a:lnTo>
                  <a:pt x="144779" y="0"/>
                </a:lnTo>
                <a:lnTo>
                  <a:pt x="85343" y="15239"/>
                </a:lnTo>
                <a:lnTo>
                  <a:pt x="38099" y="53339"/>
                </a:lnTo>
                <a:lnTo>
                  <a:pt x="7619" y="106679"/>
                </a:lnTo>
                <a:lnTo>
                  <a:pt x="0" y="137159"/>
                </a:lnTo>
                <a:lnTo>
                  <a:pt x="0" y="167639"/>
                </a:lnTo>
                <a:lnTo>
                  <a:pt x="15239" y="227075"/>
                </a:lnTo>
                <a:lnTo>
                  <a:pt x="50291" y="274319"/>
                </a:lnTo>
                <a:lnTo>
                  <a:pt x="106679" y="306323"/>
                </a:lnTo>
                <a:lnTo>
                  <a:pt x="167639" y="313943"/>
                </a:lnTo>
                <a:lnTo>
                  <a:pt x="196595" y="309371"/>
                </a:lnTo>
                <a:lnTo>
                  <a:pt x="227075" y="298703"/>
                </a:lnTo>
                <a:lnTo>
                  <a:pt x="249935" y="278891"/>
                </a:lnTo>
                <a:lnTo>
                  <a:pt x="274319" y="260603"/>
                </a:lnTo>
                <a:lnTo>
                  <a:pt x="294131" y="234695"/>
                </a:lnTo>
                <a:lnTo>
                  <a:pt x="306323" y="204215"/>
                </a:lnTo>
                <a:lnTo>
                  <a:pt x="312419" y="175259"/>
                </a:lnTo>
                <a:lnTo>
                  <a:pt x="313943" y="144779"/>
                </a:lnTo>
                <a:close/>
              </a:path>
            </a:pathLst>
          </a:custGeom>
          <a:solidFill>
            <a:srgbClr val="00CC9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190621" y="5865876"/>
            <a:ext cx="314325" cy="314325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06679" y="306323"/>
                </a:moveTo>
                <a:lnTo>
                  <a:pt x="135635" y="310895"/>
                </a:lnTo>
                <a:lnTo>
                  <a:pt x="167639" y="313943"/>
                </a:lnTo>
                <a:lnTo>
                  <a:pt x="196595" y="309371"/>
                </a:lnTo>
                <a:lnTo>
                  <a:pt x="227075" y="298703"/>
                </a:lnTo>
                <a:lnTo>
                  <a:pt x="249935" y="278891"/>
                </a:lnTo>
                <a:lnTo>
                  <a:pt x="274319" y="260603"/>
                </a:lnTo>
                <a:lnTo>
                  <a:pt x="294131" y="234695"/>
                </a:lnTo>
                <a:lnTo>
                  <a:pt x="306323" y="204215"/>
                </a:lnTo>
                <a:lnTo>
                  <a:pt x="312419" y="175259"/>
                </a:lnTo>
                <a:lnTo>
                  <a:pt x="313943" y="144779"/>
                </a:lnTo>
                <a:lnTo>
                  <a:pt x="309371" y="114299"/>
                </a:lnTo>
                <a:lnTo>
                  <a:pt x="281939" y="60959"/>
                </a:lnTo>
                <a:lnTo>
                  <a:pt x="234695" y="19811"/>
                </a:lnTo>
                <a:lnTo>
                  <a:pt x="176783" y="0"/>
                </a:lnTo>
                <a:lnTo>
                  <a:pt x="144779" y="0"/>
                </a:lnTo>
                <a:lnTo>
                  <a:pt x="85343" y="15239"/>
                </a:lnTo>
                <a:lnTo>
                  <a:pt x="38099" y="53339"/>
                </a:lnTo>
                <a:lnTo>
                  <a:pt x="7619" y="106679"/>
                </a:lnTo>
                <a:lnTo>
                  <a:pt x="0" y="137159"/>
                </a:lnTo>
                <a:lnTo>
                  <a:pt x="0" y="167639"/>
                </a:lnTo>
                <a:lnTo>
                  <a:pt x="15239" y="227075"/>
                </a:lnTo>
                <a:lnTo>
                  <a:pt x="50291" y="274319"/>
                </a:lnTo>
                <a:lnTo>
                  <a:pt x="77723" y="291083"/>
                </a:lnTo>
                <a:lnTo>
                  <a:pt x="106679" y="30632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190621" y="4658867"/>
            <a:ext cx="314325" cy="314325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313943" y="147827"/>
                </a:moveTo>
                <a:lnTo>
                  <a:pt x="298703" y="88391"/>
                </a:lnTo>
                <a:lnTo>
                  <a:pt x="262127" y="41147"/>
                </a:lnTo>
                <a:lnTo>
                  <a:pt x="205739" y="7619"/>
                </a:lnTo>
                <a:lnTo>
                  <a:pt x="144779" y="0"/>
                </a:lnTo>
                <a:lnTo>
                  <a:pt x="114299" y="6095"/>
                </a:lnTo>
                <a:lnTo>
                  <a:pt x="57911" y="33527"/>
                </a:lnTo>
                <a:lnTo>
                  <a:pt x="18287" y="77723"/>
                </a:lnTo>
                <a:lnTo>
                  <a:pt x="0" y="140207"/>
                </a:lnTo>
                <a:lnTo>
                  <a:pt x="0" y="172211"/>
                </a:lnTo>
                <a:lnTo>
                  <a:pt x="15239" y="230123"/>
                </a:lnTo>
                <a:lnTo>
                  <a:pt x="50291" y="277367"/>
                </a:lnTo>
                <a:lnTo>
                  <a:pt x="106679" y="306323"/>
                </a:lnTo>
                <a:lnTo>
                  <a:pt x="135635" y="313943"/>
                </a:lnTo>
                <a:lnTo>
                  <a:pt x="167639" y="313943"/>
                </a:lnTo>
                <a:lnTo>
                  <a:pt x="227075" y="298703"/>
                </a:lnTo>
                <a:lnTo>
                  <a:pt x="274319" y="262127"/>
                </a:lnTo>
                <a:lnTo>
                  <a:pt x="306323" y="208787"/>
                </a:lnTo>
                <a:lnTo>
                  <a:pt x="313943" y="147827"/>
                </a:lnTo>
                <a:close/>
              </a:path>
            </a:pathLst>
          </a:custGeom>
          <a:solidFill>
            <a:srgbClr val="00CC9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190621" y="4658867"/>
            <a:ext cx="314325" cy="314325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06679" y="306323"/>
                </a:moveTo>
                <a:lnTo>
                  <a:pt x="135635" y="313943"/>
                </a:lnTo>
                <a:lnTo>
                  <a:pt x="167639" y="313943"/>
                </a:lnTo>
                <a:lnTo>
                  <a:pt x="227075" y="298703"/>
                </a:lnTo>
                <a:lnTo>
                  <a:pt x="274319" y="262127"/>
                </a:lnTo>
                <a:lnTo>
                  <a:pt x="306323" y="208787"/>
                </a:lnTo>
                <a:lnTo>
                  <a:pt x="313943" y="147827"/>
                </a:lnTo>
                <a:lnTo>
                  <a:pt x="309371" y="115823"/>
                </a:lnTo>
                <a:lnTo>
                  <a:pt x="281939" y="62483"/>
                </a:lnTo>
                <a:lnTo>
                  <a:pt x="234695" y="22859"/>
                </a:lnTo>
                <a:lnTo>
                  <a:pt x="176783" y="3047"/>
                </a:lnTo>
                <a:lnTo>
                  <a:pt x="144779" y="0"/>
                </a:lnTo>
                <a:lnTo>
                  <a:pt x="114299" y="6095"/>
                </a:lnTo>
                <a:lnTo>
                  <a:pt x="57911" y="33527"/>
                </a:lnTo>
                <a:lnTo>
                  <a:pt x="18287" y="77723"/>
                </a:lnTo>
                <a:lnTo>
                  <a:pt x="0" y="140207"/>
                </a:lnTo>
                <a:lnTo>
                  <a:pt x="0" y="172211"/>
                </a:lnTo>
                <a:lnTo>
                  <a:pt x="15239" y="230123"/>
                </a:lnTo>
                <a:lnTo>
                  <a:pt x="50291" y="277367"/>
                </a:lnTo>
                <a:lnTo>
                  <a:pt x="106679" y="30632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6591178" y="3739895"/>
            <a:ext cx="314325" cy="314325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313943" y="147827"/>
                </a:moveTo>
                <a:lnTo>
                  <a:pt x="297179" y="88391"/>
                </a:lnTo>
                <a:lnTo>
                  <a:pt x="259079" y="41147"/>
                </a:lnTo>
                <a:lnTo>
                  <a:pt x="204215" y="7619"/>
                </a:lnTo>
                <a:lnTo>
                  <a:pt x="175259" y="0"/>
                </a:lnTo>
                <a:lnTo>
                  <a:pt x="141731" y="0"/>
                </a:lnTo>
                <a:lnTo>
                  <a:pt x="85343" y="16763"/>
                </a:lnTo>
                <a:lnTo>
                  <a:pt x="36575" y="53339"/>
                </a:lnTo>
                <a:lnTo>
                  <a:pt x="4571" y="108203"/>
                </a:lnTo>
                <a:lnTo>
                  <a:pt x="0" y="140207"/>
                </a:lnTo>
                <a:lnTo>
                  <a:pt x="0" y="170687"/>
                </a:lnTo>
                <a:lnTo>
                  <a:pt x="15239" y="227075"/>
                </a:lnTo>
                <a:lnTo>
                  <a:pt x="50291" y="274319"/>
                </a:lnTo>
                <a:lnTo>
                  <a:pt x="105155" y="306323"/>
                </a:lnTo>
                <a:lnTo>
                  <a:pt x="137159" y="313943"/>
                </a:lnTo>
                <a:lnTo>
                  <a:pt x="167639" y="313943"/>
                </a:lnTo>
                <a:lnTo>
                  <a:pt x="227075" y="298703"/>
                </a:lnTo>
                <a:lnTo>
                  <a:pt x="274319" y="262127"/>
                </a:lnTo>
                <a:lnTo>
                  <a:pt x="306323" y="207263"/>
                </a:lnTo>
                <a:lnTo>
                  <a:pt x="313943" y="14782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6591178" y="3739895"/>
            <a:ext cx="314325" cy="314325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05155" y="306323"/>
                </a:moveTo>
                <a:lnTo>
                  <a:pt x="137159" y="313943"/>
                </a:lnTo>
                <a:lnTo>
                  <a:pt x="167639" y="313943"/>
                </a:lnTo>
                <a:lnTo>
                  <a:pt x="227075" y="298703"/>
                </a:lnTo>
                <a:lnTo>
                  <a:pt x="274319" y="262127"/>
                </a:lnTo>
                <a:lnTo>
                  <a:pt x="306323" y="207263"/>
                </a:lnTo>
                <a:lnTo>
                  <a:pt x="313943" y="147827"/>
                </a:lnTo>
                <a:lnTo>
                  <a:pt x="309371" y="115823"/>
                </a:lnTo>
                <a:lnTo>
                  <a:pt x="281939" y="62483"/>
                </a:lnTo>
                <a:lnTo>
                  <a:pt x="234695" y="22859"/>
                </a:lnTo>
                <a:lnTo>
                  <a:pt x="175259" y="0"/>
                </a:lnTo>
                <a:lnTo>
                  <a:pt x="141731" y="0"/>
                </a:lnTo>
                <a:lnTo>
                  <a:pt x="85343" y="16763"/>
                </a:lnTo>
                <a:lnTo>
                  <a:pt x="36575" y="53339"/>
                </a:lnTo>
                <a:lnTo>
                  <a:pt x="4571" y="108203"/>
                </a:lnTo>
                <a:lnTo>
                  <a:pt x="0" y="140207"/>
                </a:lnTo>
                <a:lnTo>
                  <a:pt x="0" y="170687"/>
                </a:lnTo>
                <a:lnTo>
                  <a:pt x="15239" y="227075"/>
                </a:lnTo>
                <a:lnTo>
                  <a:pt x="50291" y="274319"/>
                </a:lnTo>
                <a:lnTo>
                  <a:pt x="105155" y="30632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5980053" y="4899659"/>
            <a:ext cx="1676400" cy="838200"/>
          </a:xfrm>
          <a:prstGeom prst="rect">
            <a:avLst/>
          </a:prstGeom>
          <a:solidFill>
            <a:srgbClr val="DDDDDD"/>
          </a:solidFill>
          <a:ln w="9524">
            <a:solidFill>
              <a:srgbClr val="000000"/>
            </a:solidFill>
          </a:ln>
        </p:spPr>
        <p:txBody>
          <a:bodyPr vert="horz" wrap="square" lIns="0" tIns="227965" rIns="0" bIns="0" rtlCol="0">
            <a:spAutoFit/>
          </a:bodyPr>
          <a:lstStyle/>
          <a:p>
            <a:pPr marL="107950">
              <a:lnSpc>
                <a:spcPct val="100000"/>
              </a:lnSpc>
              <a:spcBef>
                <a:spcPts val="1795"/>
              </a:spcBef>
            </a:pPr>
            <a:r>
              <a:rPr sz="2400" spc="-5" dirty="0">
                <a:solidFill>
                  <a:srgbClr val="3232CC"/>
                </a:solidFill>
                <a:latin typeface="Tahoma"/>
                <a:cs typeface="Tahoma"/>
              </a:rPr>
              <a:t>Kebutuhan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3288670" y="3715511"/>
            <a:ext cx="838200" cy="838200"/>
          </a:xfrm>
          <a:prstGeom prst="rect">
            <a:avLst/>
          </a:prstGeom>
          <a:solidFill>
            <a:srgbClr val="DDDDDD"/>
          </a:solidFill>
          <a:ln w="9524">
            <a:solidFill>
              <a:srgbClr val="000000"/>
            </a:solidFill>
          </a:ln>
        </p:spPr>
        <p:txBody>
          <a:bodyPr vert="horz" wrap="square" lIns="0" tIns="508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0"/>
              </a:spcBef>
            </a:pPr>
            <a:endParaRPr sz="1850">
              <a:latin typeface="Times New Roman"/>
              <a:cs typeface="Times New Roman"/>
            </a:endParaRPr>
          </a:p>
          <a:p>
            <a:pPr marL="43815">
              <a:lnSpc>
                <a:spcPct val="100000"/>
              </a:lnSpc>
            </a:pPr>
            <a:r>
              <a:rPr sz="1800" spc="-5" dirty="0">
                <a:solidFill>
                  <a:srgbClr val="3232CC"/>
                </a:solidFill>
                <a:latin typeface="Tahoma"/>
                <a:cs typeface="Tahoma"/>
              </a:rPr>
              <a:t>Asupan</a:t>
            </a:r>
            <a:endParaRPr sz="1800">
              <a:latin typeface="Tahoma"/>
              <a:cs typeface="Tahoma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2763912" y="1687067"/>
            <a:ext cx="5172710" cy="365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dirty="0">
                <a:latin typeface="Tahoma"/>
                <a:cs typeface="Tahoma"/>
              </a:rPr>
              <a:t>(Asupan </a:t>
            </a:r>
            <a:r>
              <a:rPr sz="2400" spc="-5" dirty="0">
                <a:latin typeface="Tahoma"/>
                <a:cs typeface="Tahoma"/>
              </a:rPr>
              <a:t>zat gizi </a:t>
            </a:r>
            <a:r>
              <a:rPr sz="2400" dirty="0">
                <a:latin typeface="Tahoma"/>
                <a:cs typeface="Tahoma"/>
              </a:rPr>
              <a:t>&lt; </a:t>
            </a:r>
            <a:r>
              <a:rPr sz="2400" spc="-5" dirty="0">
                <a:latin typeface="Tahoma"/>
                <a:cs typeface="Tahoma"/>
              </a:rPr>
              <a:t>Kebutuhan zat</a:t>
            </a:r>
            <a:r>
              <a:rPr sz="2400" spc="-15" dirty="0">
                <a:latin typeface="Tahoma"/>
                <a:cs typeface="Tahoma"/>
              </a:rPr>
              <a:t> </a:t>
            </a:r>
            <a:r>
              <a:rPr sz="2400" spc="-5" dirty="0">
                <a:latin typeface="Tahoma"/>
                <a:cs typeface="Tahoma"/>
              </a:rPr>
              <a:t>gizi)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45" name="object 45"/>
          <p:cNvSpPr txBox="1">
            <a:spLocks noGrp="1"/>
          </p:cNvSpPr>
          <p:nvPr>
            <p:ph type="title"/>
          </p:nvPr>
        </p:nvSpPr>
        <p:spPr>
          <a:xfrm>
            <a:off x="1104272" y="796035"/>
            <a:ext cx="8373745" cy="670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 dirty="0">
                <a:latin typeface="Tahoma"/>
                <a:cs typeface="Tahoma"/>
              </a:rPr>
              <a:t>Kurang Gizi </a:t>
            </a:r>
            <a:r>
              <a:rPr dirty="0">
                <a:latin typeface="Tahoma"/>
                <a:cs typeface="Tahoma"/>
              </a:rPr>
              <a:t>= </a:t>
            </a:r>
            <a:r>
              <a:rPr spc="-10" dirty="0">
                <a:latin typeface="Tahoma"/>
                <a:cs typeface="Tahoma"/>
              </a:rPr>
              <a:t>Gizi </a:t>
            </a:r>
            <a:r>
              <a:rPr dirty="0">
                <a:latin typeface="Tahoma"/>
                <a:cs typeface="Tahoma"/>
              </a:rPr>
              <a:t>tidak</a:t>
            </a:r>
            <a:r>
              <a:rPr spc="-45" dirty="0">
                <a:latin typeface="Tahoma"/>
                <a:cs typeface="Tahoma"/>
              </a:rPr>
              <a:t> </a:t>
            </a:r>
            <a:r>
              <a:rPr dirty="0">
                <a:latin typeface="Tahoma"/>
                <a:cs typeface="Tahoma"/>
              </a:rPr>
              <a:t>seimbang</a:t>
            </a:r>
          </a:p>
        </p:txBody>
      </p:sp>
      <p:sp>
        <p:nvSpPr>
          <p:cNvPr id="46" name="object 46"/>
          <p:cNvSpPr/>
          <p:nvPr/>
        </p:nvSpPr>
        <p:spPr>
          <a:xfrm>
            <a:off x="2392558" y="3346703"/>
            <a:ext cx="6049010" cy="0"/>
          </a:xfrm>
          <a:custGeom>
            <a:avLst/>
            <a:gdLst/>
            <a:ahLst/>
            <a:cxnLst/>
            <a:rect l="l" t="t" r="r" b="b"/>
            <a:pathLst>
              <a:path w="6049009">
                <a:moveTo>
                  <a:pt x="0" y="0"/>
                </a:moveTo>
                <a:lnTo>
                  <a:pt x="6048755" y="0"/>
                </a:lnTo>
              </a:path>
            </a:pathLst>
          </a:custGeom>
          <a:ln w="38099">
            <a:solidFill>
              <a:srgbClr val="00000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/>
          <p:nvPr/>
        </p:nvSpPr>
        <p:spPr>
          <a:xfrm>
            <a:off x="1322209" y="2930650"/>
            <a:ext cx="956310" cy="7359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2400" spc="-5" dirty="0">
                <a:latin typeface="Tahoma"/>
                <a:cs typeface="Tahoma"/>
              </a:rPr>
              <a:t>Garis  </a:t>
            </a:r>
            <a:r>
              <a:rPr sz="2400" spc="5" dirty="0">
                <a:latin typeface="Tahoma"/>
                <a:cs typeface="Tahoma"/>
              </a:rPr>
              <a:t>n</a:t>
            </a:r>
            <a:r>
              <a:rPr sz="2400" dirty="0">
                <a:latin typeface="Tahoma"/>
                <a:cs typeface="Tahoma"/>
              </a:rPr>
              <a:t>o</a:t>
            </a:r>
            <a:r>
              <a:rPr sz="2400" spc="-15" dirty="0">
                <a:latin typeface="Tahoma"/>
                <a:cs typeface="Tahoma"/>
              </a:rPr>
              <a:t>r</a:t>
            </a:r>
            <a:r>
              <a:rPr sz="2400" spc="-5" dirty="0">
                <a:latin typeface="Tahoma"/>
                <a:cs typeface="Tahoma"/>
              </a:rPr>
              <a:t>ma</a:t>
            </a:r>
            <a:r>
              <a:rPr sz="2400" dirty="0">
                <a:latin typeface="Tahoma"/>
                <a:cs typeface="Tahoma"/>
              </a:rPr>
              <a:t>l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9144389" y="6655091"/>
            <a:ext cx="249554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20"/>
              </a:lnSpc>
            </a:pPr>
            <a:fld id="{81D60167-4931-47E6-BA6A-407CBD079E47}" type="slidenum">
              <a:rPr sz="1400" dirty="0">
                <a:latin typeface="Arial"/>
                <a:cs typeface="Arial"/>
              </a:rPr>
              <a:t>15</a:t>
            </a:fld>
            <a:endParaRPr sz="1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275965" y="2601468"/>
            <a:ext cx="157480" cy="3496310"/>
          </a:xfrm>
          <a:custGeom>
            <a:avLst/>
            <a:gdLst/>
            <a:ahLst/>
            <a:cxnLst/>
            <a:rect l="l" t="t" r="r" b="b"/>
            <a:pathLst>
              <a:path w="157479" h="3496310">
                <a:moveTo>
                  <a:pt x="0" y="0"/>
                </a:moveTo>
                <a:lnTo>
                  <a:pt x="0" y="3496055"/>
                </a:lnTo>
                <a:lnTo>
                  <a:pt x="156971" y="3496055"/>
                </a:lnTo>
                <a:lnTo>
                  <a:pt x="156971" y="0"/>
                </a:lnTo>
                <a:lnTo>
                  <a:pt x="0" y="0"/>
                </a:lnTo>
                <a:close/>
              </a:path>
            </a:pathLst>
          </a:custGeom>
          <a:solidFill>
            <a:srgbClr val="B1B1B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275965" y="2601467"/>
            <a:ext cx="157480" cy="3705225"/>
          </a:xfrm>
          <a:custGeom>
            <a:avLst/>
            <a:gdLst/>
            <a:ahLst/>
            <a:cxnLst/>
            <a:rect l="l" t="t" r="r" b="b"/>
            <a:pathLst>
              <a:path w="157479" h="3705225">
                <a:moveTo>
                  <a:pt x="0" y="0"/>
                </a:moveTo>
                <a:lnTo>
                  <a:pt x="0" y="3704843"/>
                </a:lnTo>
                <a:lnTo>
                  <a:pt x="156971" y="3704843"/>
                </a:lnTo>
                <a:lnTo>
                  <a:pt x="156971" y="0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704721" y="6432803"/>
            <a:ext cx="3276600" cy="154305"/>
          </a:xfrm>
          <a:custGeom>
            <a:avLst/>
            <a:gdLst/>
            <a:ahLst/>
            <a:cxnLst/>
            <a:rect l="l" t="t" r="r" b="b"/>
            <a:pathLst>
              <a:path w="3276600" h="154304">
                <a:moveTo>
                  <a:pt x="3276599" y="153923"/>
                </a:moveTo>
                <a:lnTo>
                  <a:pt x="3264407" y="100583"/>
                </a:lnTo>
                <a:lnTo>
                  <a:pt x="3229355" y="50291"/>
                </a:lnTo>
                <a:lnTo>
                  <a:pt x="3183635" y="12191"/>
                </a:lnTo>
                <a:lnTo>
                  <a:pt x="3127247" y="0"/>
                </a:lnTo>
                <a:lnTo>
                  <a:pt x="129539" y="0"/>
                </a:lnTo>
                <a:lnTo>
                  <a:pt x="76199" y="19811"/>
                </a:lnTo>
                <a:lnTo>
                  <a:pt x="33527" y="57911"/>
                </a:lnTo>
                <a:lnTo>
                  <a:pt x="7619" y="117347"/>
                </a:lnTo>
                <a:lnTo>
                  <a:pt x="0" y="153923"/>
                </a:lnTo>
                <a:lnTo>
                  <a:pt x="3276599" y="153923"/>
                </a:lnTo>
                <a:close/>
              </a:path>
            </a:pathLst>
          </a:custGeom>
          <a:solidFill>
            <a:srgbClr val="0098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704721" y="6432803"/>
            <a:ext cx="3276600" cy="154305"/>
          </a:xfrm>
          <a:custGeom>
            <a:avLst/>
            <a:gdLst/>
            <a:ahLst/>
            <a:cxnLst/>
            <a:rect l="l" t="t" r="r" b="b"/>
            <a:pathLst>
              <a:path w="3276600" h="154304">
                <a:moveTo>
                  <a:pt x="0" y="153923"/>
                </a:moveTo>
                <a:lnTo>
                  <a:pt x="3276599" y="153923"/>
                </a:lnTo>
                <a:lnTo>
                  <a:pt x="3272027" y="126491"/>
                </a:lnTo>
                <a:lnTo>
                  <a:pt x="3247643" y="74675"/>
                </a:lnTo>
                <a:lnTo>
                  <a:pt x="3208019" y="27431"/>
                </a:lnTo>
                <a:lnTo>
                  <a:pt x="3157727" y="3047"/>
                </a:lnTo>
                <a:lnTo>
                  <a:pt x="3127247" y="0"/>
                </a:lnTo>
                <a:lnTo>
                  <a:pt x="129539" y="0"/>
                </a:lnTo>
                <a:lnTo>
                  <a:pt x="76199" y="19811"/>
                </a:lnTo>
                <a:lnTo>
                  <a:pt x="33527" y="57911"/>
                </a:lnTo>
                <a:lnTo>
                  <a:pt x="7619" y="117347"/>
                </a:lnTo>
                <a:lnTo>
                  <a:pt x="0" y="15392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085721" y="6275832"/>
            <a:ext cx="2539365" cy="222885"/>
          </a:xfrm>
          <a:custGeom>
            <a:avLst/>
            <a:gdLst/>
            <a:ahLst/>
            <a:cxnLst/>
            <a:rect l="l" t="t" r="r" b="b"/>
            <a:pathLst>
              <a:path w="2539365" h="222885">
                <a:moveTo>
                  <a:pt x="0" y="0"/>
                </a:moveTo>
                <a:lnTo>
                  <a:pt x="0" y="222503"/>
                </a:lnTo>
                <a:lnTo>
                  <a:pt x="2538983" y="222503"/>
                </a:lnTo>
                <a:lnTo>
                  <a:pt x="2538983" y="0"/>
                </a:lnTo>
                <a:lnTo>
                  <a:pt x="0" y="0"/>
                </a:lnTo>
                <a:close/>
              </a:path>
            </a:pathLst>
          </a:custGeom>
          <a:solidFill>
            <a:srgbClr val="0032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084197" y="6274307"/>
            <a:ext cx="2539365" cy="224154"/>
          </a:xfrm>
          <a:custGeom>
            <a:avLst/>
            <a:gdLst/>
            <a:ahLst/>
            <a:cxnLst/>
            <a:rect l="l" t="t" r="r" b="b"/>
            <a:pathLst>
              <a:path w="2539365" h="224154">
                <a:moveTo>
                  <a:pt x="0" y="0"/>
                </a:moveTo>
                <a:lnTo>
                  <a:pt x="0" y="224027"/>
                </a:lnTo>
                <a:lnTo>
                  <a:pt x="2538983" y="224027"/>
                </a:lnTo>
                <a:lnTo>
                  <a:pt x="2538983" y="0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463674" y="6097523"/>
            <a:ext cx="1849120" cy="243840"/>
          </a:xfrm>
          <a:custGeom>
            <a:avLst/>
            <a:gdLst/>
            <a:ahLst/>
            <a:cxnLst/>
            <a:rect l="l" t="t" r="r" b="b"/>
            <a:pathLst>
              <a:path w="1849120" h="243839">
                <a:moveTo>
                  <a:pt x="0" y="0"/>
                </a:moveTo>
                <a:lnTo>
                  <a:pt x="0" y="243839"/>
                </a:lnTo>
                <a:lnTo>
                  <a:pt x="1848611" y="243839"/>
                </a:lnTo>
                <a:lnTo>
                  <a:pt x="1848611" y="0"/>
                </a:lnTo>
                <a:lnTo>
                  <a:pt x="0" y="0"/>
                </a:lnTo>
                <a:close/>
              </a:path>
            </a:pathLst>
          </a:custGeom>
          <a:solidFill>
            <a:srgbClr val="32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462150" y="6096000"/>
            <a:ext cx="1850389" cy="245745"/>
          </a:xfrm>
          <a:custGeom>
            <a:avLst/>
            <a:gdLst/>
            <a:ahLst/>
            <a:cxnLst/>
            <a:rect l="l" t="t" r="r" b="b"/>
            <a:pathLst>
              <a:path w="1850389" h="245745">
                <a:moveTo>
                  <a:pt x="0" y="0"/>
                </a:moveTo>
                <a:lnTo>
                  <a:pt x="0" y="245363"/>
                </a:lnTo>
                <a:lnTo>
                  <a:pt x="1850135" y="245363"/>
                </a:lnTo>
                <a:lnTo>
                  <a:pt x="1850135" y="0"/>
                </a:lnTo>
                <a:lnTo>
                  <a:pt x="0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278757" y="2833116"/>
            <a:ext cx="1339850" cy="1696720"/>
          </a:xfrm>
          <a:custGeom>
            <a:avLst/>
            <a:gdLst/>
            <a:ahLst/>
            <a:cxnLst/>
            <a:rect l="l" t="t" r="r" b="b"/>
            <a:pathLst>
              <a:path w="1339850" h="1696720">
                <a:moveTo>
                  <a:pt x="612647" y="0"/>
                </a:moveTo>
                <a:lnTo>
                  <a:pt x="1339595" y="1696211"/>
                </a:lnTo>
                <a:lnTo>
                  <a:pt x="0" y="1693163"/>
                </a:lnTo>
                <a:lnTo>
                  <a:pt x="612647" y="0"/>
                </a:lnTo>
                <a:close/>
              </a:path>
            </a:pathLst>
          </a:custGeom>
          <a:ln w="126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891405" y="2843783"/>
            <a:ext cx="5080" cy="1682750"/>
          </a:xfrm>
          <a:custGeom>
            <a:avLst/>
            <a:gdLst/>
            <a:ahLst/>
            <a:cxnLst/>
            <a:rect l="l" t="t" r="r" b="b"/>
            <a:pathLst>
              <a:path w="5079" h="1682750">
                <a:moveTo>
                  <a:pt x="0" y="0"/>
                </a:moveTo>
                <a:lnTo>
                  <a:pt x="4571" y="1682495"/>
                </a:lnTo>
              </a:path>
            </a:pathLst>
          </a:custGeom>
          <a:ln w="126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955669" y="4512563"/>
            <a:ext cx="1929764" cy="102235"/>
          </a:xfrm>
          <a:custGeom>
            <a:avLst/>
            <a:gdLst/>
            <a:ahLst/>
            <a:cxnLst/>
            <a:rect l="l" t="t" r="r" b="b"/>
            <a:pathLst>
              <a:path w="1929765" h="102235">
                <a:moveTo>
                  <a:pt x="1929383" y="94487"/>
                </a:moveTo>
                <a:lnTo>
                  <a:pt x="1929383" y="0"/>
                </a:lnTo>
                <a:lnTo>
                  <a:pt x="0" y="12191"/>
                </a:lnTo>
                <a:lnTo>
                  <a:pt x="1523" y="102107"/>
                </a:lnTo>
                <a:lnTo>
                  <a:pt x="1929383" y="94487"/>
                </a:lnTo>
                <a:close/>
              </a:path>
            </a:pathLst>
          </a:custGeom>
          <a:solidFill>
            <a:srgbClr val="98FF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955669" y="4512563"/>
            <a:ext cx="1929764" cy="102235"/>
          </a:xfrm>
          <a:custGeom>
            <a:avLst/>
            <a:gdLst/>
            <a:ahLst/>
            <a:cxnLst/>
            <a:rect l="l" t="t" r="r" b="b"/>
            <a:pathLst>
              <a:path w="1929765" h="102235">
                <a:moveTo>
                  <a:pt x="1929383" y="94487"/>
                </a:moveTo>
                <a:lnTo>
                  <a:pt x="1929383" y="0"/>
                </a:lnTo>
                <a:lnTo>
                  <a:pt x="0" y="12191"/>
                </a:lnTo>
                <a:lnTo>
                  <a:pt x="1523" y="102107"/>
                </a:lnTo>
                <a:lnTo>
                  <a:pt x="1929383" y="94487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179697" y="4565903"/>
            <a:ext cx="1493520" cy="139065"/>
          </a:xfrm>
          <a:custGeom>
            <a:avLst/>
            <a:gdLst/>
            <a:ahLst/>
            <a:cxnLst/>
            <a:rect l="l" t="t" r="r" b="b"/>
            <a:pathLst>
              <a:path w="1493520" h="139064">
                <a:moveTo>
                  <a:pt x="1493519" y="132587"/>
                </a:moveTo>
                <a:lnTo>
                  <a:pt x="1493519" y="0"/>
                </a:lnTo>
                <a:lnTo>
                  <a:pt x="0" y="7619"/>
                </a:lnTo>
                <a:lnTo>
                  <a:pt x="1523" y="138683"/>
                </a:lnTo>
                <a:lnTo>
                  <a:pt x="1493519" y="132587"/>
                </a:lnTo>
                <a:close/>
              </a:path>
            </a:pathLst>
          </a:custGeom>
          <a:solidFill>
            <a:srgbClr val="98FF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179697" y="4565903"/>
            <a:ext cx="1493520" cy="139065"/>
          </a:xfrm>
          <a:custGeom>
            <a:avLst/>
            <a:gdLst/>
            <a:ahLst/>
            <a:cxnLst/>
            <a:rect l="l" t="t" r="r" b="b"/>
            <a:pathLst>
              <a:path w="1493520" h="139064">
                <a:moveTo>
                  <a:pt x="1493519" y="132587"/>
                </a:moveTo>
                <a:lnTo>
                  <a:pt x="1493519" y="0"/>
                </a:lnTo>
                <a:lnTo>
                  <a:pt x="0" y="7619"/>
                </a:lnTo>
                <a:lnTo>
                  <a:pt x="1523" y="138683"/>
                </a:lnTo>
                <a:lnTo>
                  <a:pt x="1493519" y="132587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403725" y="4658867"/>
            <a:ext cx="1088390" cy="149860"/>
          </a:xfrm>
          <a:custGeom>
            <a:avLst/>
            <a:gdLst/>
            <a:ahLst/>
            <a:cxnLst/>
            <a:rect l="l" t="t" r="r" b="b"/>
            <a:pathLst>
              <a:path w="1088390" h="149860">
                <a:moveTo>
                  <a:pt x="1088135" y="0"/>
                </a:moveTo>
                <a:lnTo>
                  <a:pt x="0" y="4571"/>
                </a:lnTo>
                <a:lnTo>
                  <a:pt x="4571" y="32003"/>
                </a:lnTo>
                <a:lnTo>
                  <a:pt x="16763" y="59435"/>
                </a:lnTo>
                <a:lnTo>
                  <a:pt x="32003" y="82295"/>
                </a:lnTo>
                <a:lnTo>
                  <a:pt x="50291" y="105155"/>
                </a:lnTo>
                <a:lnTo>
                  <a:pt x="74675" y="121919"/>
                </a:lnTo>
                <a:lnTo>
                  <a:pt x="94487" y="137159"/>
                </a:lnTo>
                <a:lnTo>
                  <a:pt x="118871" y="146303"/>
                </a:lnTo>
                <a:lnTo>
                  <a:pt x="146303" y="149351"/>
                </a:lnTo>
                <a:lnTo>
                  <a:pt x="946403" y="146303"/>
                </a:lnTo>
                <a:lnTo>
                  <a:pt x="987551" y="134111"/>
                </a:lnTo>
                <a:lnTo>
                  <a:pt x="1036319" y="102107"/>
                </a:lnTo>
                <a:lnTo>
                  <a:pt x="1072895" y="56387"/>
                </a:lnTo>
                <a:lnTo>
                  <a:pt x="1083563" y="30479"/>
                </a:lnTo>
                <a:lnTo>
                  <a:pt x="1088135" y="0"/>
                </a:lnTo>
                <a:close/>
              </a:path>
            </a:pathLst>
          </a:custGeom>
          <a:solidFill>
            <a:srgbClr val="98FF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403725" y="4658867"/>
            <a:ext cx="1088390" cy="149860"/>
          </a:xfrm>
          <a:custGeom>
            <a:avLst/>
            <a:gdLst/>
            <a:ahLst/>
            <a:cxnLst/>
            <a:rect l="l" t="t" r="r" b="b"/>
            <a:pathLst>
              <a:path w="1088390" h="149860">
                <a:moveTo>
                  <a:pt x="1088135" y="0"/>
                </a:moveTo>
                <a:lnTo>
                  <a:pt x="0" y="4571"/>
                </a:lnTo>
                <a:lnTo>
                  <a:pt x="4571" y="32003"/>
                </a:lnTo>
                <a:lnTo>
                  <a:pt x="16763" y="59435"/>
                </a:lnTo>
                <a:lnTo>
                  <a:pt x="32003" y="82295"/>
                </a:lnTo>
                <a:lnTo>
                  <a:pt x="50291" y="105155"/>
                </a:lnTo>
                <a:lnTo>
                  <a:pt x="74675" y="121919"/>
                </a:lnTo>
                <a:lnTo>
                  <a:pt x="94487" y="137159"/>
                </a:lnTo>
                <a:lnTo>
                  <a:pt x="118871" y="146303"/>
                </a:lnTo>
                <a:lnTo>
                  <a:pt x="146303" y="149351"/>
                </a:lnTo>
                <a:lnTo>
                  <a:pt x="946403" y="146303"/>
                </a:lnTo>
                <a:lnTo>
                  <a:pt x="987551" y="134111"/>
                </a:lnTo>
                <a:lnTo>
                  <a:pt x="1036319" y="102107"/>
                </a:lnTo>
                <a:lnTo>
                  <a:pt x="1072895" y="56387"/>
                </a:lnTo>
                <a:lnTo>
                  <a:pt x="1083563" y="30479"/>
                </a:lnTo>
                <a:lnTo>
                  <a:pt x="1088135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785494" y="2499360"/>
            <a:ext cx="3081655" cy="1663064"/>
          </a:xfrm>
          <a:custGeom>
            <a:avLst/>
            <a:gdLst/>
            <a:ahLst/>
            <a:cxnLst/>
            <a:rect l="l" t="t" r="r" b="b"/>
            <a:pathLst>
              <a:path w="3081654" h="1663064">
                <a:moveTo>
                  <a:pt x="3081527" y="0"/>
                </a:moveTo>
                <a:lnTo>
                  <a:pt x="3063239" y="13715"/>
                </a:lnTo>
                <a:lnTo>
                  <a:pt x="3046475" y="22859"/>
                </a:lnTo>
                <a:lnTo>
                  <a:pt x="3019043" y="38099"/>
                </a:lnTo>
                <a:lnTo>
                  <a:pt x="2985515" y="53339"/>
                </a:lnTo>
                <a:lnTo>
                  <a:pt x="2965703" y="67055"/>
                </a:lnTo>
                <a:lnTo>
                  <a:pt x="2942843" y="77723"/>
                </a:lnTo>
                <a:lnTo>
                  <a:pt x="2868167" y="128015"/>
                </a:lnTo>
                <a:lnTo>
                  <a:pt x="2796539" y="164591"/>
                </a:lnTo>
                <a:lnTo>
                  <a:pt x="2731007" y="195071"/>
                </a:lnTo>
                <a:lnTo>
                  <a:pt x="2666999" y="216407"/>
                </a:lnTo>
                <a:lnTo>
                  <a:pt x="2606039" y="227075"/>
                </a:lnTo>
                <a:lnTo>
                  <a:pt x="2548127" y="236219"/>
                </a:lnTo>
                <a:lnTo>
                  <a:pt x="2496311" y="237743"/>
                </a:lnTo>
                <a:lnTo>
                  <a:pt x="2441447" y="236219"/>
                </a:lnTo>
                <a:lnTo>
                  <a:pt x="2345435" y="224027"/>
                </a:lnTo>
                <a:lnTo>
                  <a:pt x="2252471" y="213359"/>
                </a:lnTo>
                <a:lnTo>
                  <a:pt x="2164079" y="207263"/>
                </a:lnTo>
                <a:lnTo>
                  <a:pt x="2119883" y="213359"/>
                </a:lnTo>
                <a:lnTo>
                  <a:pt x="2074163" y="220979"/>
                </a:lnTo>
                <a:lnTo>
                  <a:pt x="2013203" y="239267"/>
                </a:lnTo>
                <a:lnTo>
                  <a:pt x="1950719" y="262127"/>
                </a:lnTo>
                <a:lnTo>
                  <a:pt x="1891283" y="292607"/>
                </a:lnTo>
                <a:lnTo>
                  <a:pt x="1836419" y="336803"/>
                </a:lnTo>
                <a:lnTo>
                  <a:pt x="1749551" y="416051"/>
                </a:lnTo>
                <a:lnTo>
                  <a:pt x="1659635" y="492251"/>
                </a:lnTo>
                <a:lnTo>
                  <a:pt x="1560575" y="563879"/>
                </a:lnTo>
                <a:lnTo>
                  <a:pt x="1505711" y="597407"/>
                </a:lnTo>
                <a:lnTo>
                  <a:pt x="1447799" y="629411"/>
                </a:lnTo>
                <a:lnTo>
                  <a:pt x="1389887" y="658367"/>
                </a:lnTo>
                <a:lnTo>
                  <a:pt x="1333499" y="684275"/>
                </a:lnTo>
                <a:lnTo>
                  <a:pt x="1217675" y="726947"/>
                </a:lnTo>
                <a:lnTo>
                  <a:pt x="1103375" y="755903"/>
                </a:lnTo>
                <a:lnTo>
                  <a:pt x="986027" y="783335"/>
                </a:lnTo>
                <a:lnTo>
                  <a:pt x="954023" y="787907"/>
                </a:lnTo>
                <a:lnTo>
                  <a:pt x="920495" y="801623"/>
                </a:lnTo>
                <a:lnTo>
                  <a:pt x="859535" y="833627"/>
                </a:lnTo>
                <a:lnTo>
                  <a:pt x="804671" y="870203"/>
                </a:lnTo>
                <a:lnTo>
                  <a:pt x="757427" y="908303"/>
                </a:lnTo>
                <a:lnTo>
                  <a:pt x="723899" y="938783"/>
                </a:lnTo>
                <a:lnTo>
                  <a:pt x="696467" y="975359"/>
                </a:lnTo>
                <a:lnTo>
                  <a:pt x="670559" y="1011935"/>
                </a:lnTo>
                <a:lnTo>
                  <a:pt x="646175" y="1051559"/>
                </a:lnTo>
                <a:lnTo>
                  <a:pt x="603503" y="1135379"/>
                </a:lnTo>
                <a:lnTo>
                  <a:pt x="531875" y="1264919"/>
                </a:lnTo>
                <a:lnTo>
                  <a:pt x="496823" y="1309115"/>
                </a:lnTo>
                <a:lnTo>
                  <a:pt x="458723" y="1350263"/>
                </a:lnTo>
                <a:lnTo>
                  <a:pt x="414527" y="1394459"/>
                </a:lnTo>
                <a:lnTo>
                  <a:pt x="361187" y="1432559"/>
                </a:lnTo>
                <a:lnTo>
                  <a:pt x="297179" y="1473707"/>
                </a:lnTo>
                <a:lnTo>
                  <a:pt x="228599" y="1508759"/>
                </a:lnTo>
                <a:lnTo>
                  <a:pt x="141731" y="1543811"/>
                </a:lnTo>
                <a:lnTo>
                  <a:pt x="118871" y="1556003"/>
                </a:lnTo>
                <a:lnTo>
                  <a:pt x="97535" y="1565147"/>
                </a:lnTo>
                <a:lnTo>
                  <a:pt x="65531" y="1580387"/>
                </a:lnTo>
                <a:lnTo>
                  <a:pt x="36575" y="1594103"/>
                </a:lnTo>
                <a:lnTo>
                  <a:pt x="0" y="1612391"/>
                </a:lnTo>
                <a:lnTo>
                  <a:pt x="51815" y="1630679"/>
                </a:lnTo>
                <a:lnTo>
                  <a:pt x="106679" y="1644395"/>
                </a:lnTo>
                <a:lnTo>
                  <a:pt x="158495" y="1653539"/>
                </a:lnTo>
                <a:lnTo>
                  <a:pt x="211835" y="1658111"/>
                </a:lnTo>
                <a:lnTo>
                  <a:pt x="262127" y="1662683"/>
                </a:lnTo>
                <a:lnTo>
                  <a:pt x="313943" y="1658111"/>
                </a:lnTo>
                <a:lnTo>
                  <a:pt x="362711" y="1650491"/>
                </a:lnTo>
                <a:lnTo>
                  <a:pt x="411479" y="1641347"/>
                </a:lnTo>
                <a:lnTo>
                  <a:pt x="460247" y="1621535"/>
                </a:lnTo>
                <a:lnTo>
                  <a:pt x="507491" y="1604771"/>
                </a:lnTo>
                <a:lnTo>
                  <a:pt x="553211" y="1580387"/>
                </a:lnTo>
                <a:lnTo>
                  <a:pt x="597407" y="1554479"/>
                </a:lnTo>
                <a:lnTo>
                  <a:pt x="638555" y="1522475"/>
                </a:lnTo>
                <a:lnTo>
                  <a:pt x="679703" y="1487423"/>
                </a:lnTo>
                <a:lnTo>
                  <a:pt x="719327" y="1447799"/>
                </a:lnTo>
                <a:lnTo>
                  <a:pt x="757427" y="1402079"/>
                </a:lnTo>
                <a:lnTo>
                  <a:pt x="795527" y="1360931"/>
                </a:lnTo>
                <a:lnTo>
                  <a:pt x="894587" y="1240535"/>
                </a:lnTo>
                <a:lnTo>
                  <a:pt x="955547" y="1171955"/>
                </a:lnTo>
                <a:lnTo>
                  <a:pt x="1018031" y="1112519"/>
                </a:lnTo>
                <a:lnTo>
                  <a:pt x="1051559" y="1088135"/>
                </a:lnTo>
                <a:lnTo>
                  <a:pt x="1085087" y="1065275"/>
                </a:lnTo>
                <a:lnTo>
                  <a:pt x="1124711" y="1045463"/>
                </a:lnTo>
                <a:lnTo>
                  <a:pt x="1164335" y="1028699"/>
                </a:lnTo>
                <a:lnTo>
                  <a:pt x="1207007" y="1013459"/>
                </a:lnTo>
                <a:lnTo>
                  <a:pt x="1255775" y="999743"/>
                </a:lnTo>
                <a:lnTo>
                  <a:pt x="1307591" y="993647"/>
                </a:lnTo>
                <a:lnTo>
                  <a:pt x="1362455" y="984503"/>
                </a:lnTo>
                <a:lnTo>
                  <a:pt x="1403603" y="976883"/>
                </a:lnTo>
                <a:lnTo>
                  <a:pt x="1443227" y="964691"/>
                </a:lnTo>
                <a:lnTo>
                  <a:pt x="1507235" y="940307"/>
                </a:lnTo>
                <a:lnTo>
                  <a:pt x="1552955" y="917447"/>
                </a:lnTo>
                <a:lnTo>
                  <a:pt x="1588007" y="894587"/>
                </a:lnTo>
                <a:lnTo>
                  <a:pt x="1624583" y="876299"/>
                </a:lnTo>
                <a:lnTo>
                  <a:pt x="1656587" y="861059"/>
                </a:lnTo>
                <a:lnTo>
                  <a:pt x="1685543" y="847343"/>
                </a:lnTo>
                <a:lnTo>
                  <a:pt x="1709927" y="835151"/>
                </a:lnTo>
                <a:lnTo>
                  <a:pt x="1731263" y="821435"/>
                </a:lnTo>
                <a:lnTo>
                  <a:pt x="1751075" y="804671"/>
                </a:lnTo>
                <a:lnTo>
                  <a:pt x="1770887" y="786383"/>
                </a:lnTo>
                <a:lnTo>
                  <a:pt x="1827275" y="720851"/>
                </a:lnTo>
                <a:lnTo>
                  <a:pt x="1863851" y="682751"/>
                </a:lnTo>
                <a:lnTo>
                  <a:pt x="1901951" y="650747"/>
                </a:lnTo>
                <a:lnTo>
                  <a:pt x="1935479" y="623315"/>
                </a:lnTo>
                <a:lnTo>
                  <a:pt x="1975103" y="597407"/>
                </a:lnTo>
                <a:lnTo>
                  <a:pt x="2013203" y="582167"/>
                </a:lnTo>
                <a:lnTo>
                  <a:pt x="2049779" y="563879"/>
                </a:lnTo>
                <a:lnTo>
                  <a:pt x="2090927" y="551687"/>
                </a:lnTo>
                <a:lnTo>
                  <a:pt x="2132075" y="542543"/>
                </a:lnTo>
                <a:lnTo>
                  <a:pt x="2174747" y="533399"/>
                </a:lnTo>
                <a:lnTo>
                  <a:pt x="2267711" y="522731"/>
                </a:lnTo>
                <a:lnTo>
                  <a:pt x="2366771" y="515111"/>
                </a:lnTo>
                <a:lnTo>
                  <a:pt x="2478023" y="505967"/>
                </a:lnTo>
                <a:lnTo>
                  <a:pt x="2535935" y="499871"/>
                </a:lnTo>
                <a:lnTo>
                  <a:pt x="2590799" y="487679"/>
                </a:lnTo>
                <a:lnTo>
                  <a:pt x="2642615" y="473963"/>
                </a:lnTo>
                <a:lnTo>
                  <a:pt x="2692907" y="457199"/>
                </a:lnTo>
                <a:lnTo>
                  <a:pt x="2741675" y="435863"/>
                </a:lnTo>
                <a:lnTo>
                  <a:pt x="2785871" y="413003"/>
                </a:lnTo>
                <a:lnTo>
                  <a:pt x="2828543" y="385571"/>
                </a:lnTo>
                <a:lnTo>
                  <a:pt x="2869691" y="356615"/>
                </a:lnTo>
                <a:lnTo>
                  <a:pt x="2906267" y="323087"/>
                </a:lnTo>
                <a:lnTo>
                  <a:pt x="2939795" y="284987"/>
                </a:lnTo>
                <a:lnTo>
                  <a:pt x="2971799" y="245363"/>
                </a:lnTo>
                <a:lnTo>
                  <a:pt x="3000755" y="202691"/>
                </a:lnTo>
                <a:lnTo>
                  <a:pt x="3025139" y="155447"/>
                </a:lnTo>
                <a:lnTo>
                  <a:pt x="3047999" y="106679"/>
                </a:lnTo>
                <a:lnTo>
                  <a:pt x="3066287" y="53339"/>
                </a:lnTo>
                <a:lnTo>
                  <a:pt x="3081527" y="0"/>
                </a:lnTo>
                <a:close/>
              </a:path>
            </a:pathLst>
          </a:custGeom>
          <a:solidFill>
            <a:srgbClr val="B1B1B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785494" y="2499360"/>
            <a:ext cx="3081655" cy="1663064"/>
          </a:xfrm>
          <a:custGeom>
            <a:avLst/>
            <a:gdLst/>
            <a:ahLst/>
            <a:cxnLst/>
            <a:rect l="l" t="t" r="r" b="b"/>
            <a:pathLst>
              <a:path w="3081654" h="1663064">
                <a:moveTo>
                  <a:pt x="1588007" y="894587"/>
                </a:moveTo>
                <a:lnTo>
                  <a:pt x="1572767" y="905255"/>
                </a:lnTo>
                <a:lnTo>
                  <a:pt x="1552955" y="917447"/>
                </a:lnTo>
                <a:lnTo>
                  <a:pt x="1531619" y="928115"/>
                </a:lnTo>
                <a:lnTo>
                  <a:pt x="1507235" y="940307"/>
                </a:lnTo>
                <a:lnTo>
                  <a:pt x="1443227" y="964691"/>
                </a:lnTo>
                <a:lnTo>
                  <a:pt x="1403603" y="976883"/>
                </a:lnTo>
                <a:lnTo>
                  <a:pt x="1362455" y="984503"/>
                </a:lnTo>
                <a:lnTo>
                  <a:pt x="1307591" y="993647"/>
                </a:lnTo>
                <a:lnTo>
                  <a:pt x="1255775" y="999743"/>
                </a:lnTo>
                <a:lnTo>
                  <a:pt x="1207007" y="1013459"/>
                </a:lnTo>
                <a:lnTo>
                  <a:pt x="1164335" y="1028699"/>
                </a:lnTo>
                <a:lnTo>
                  <a:pt x="1124711" y="1045463"/>
                </a:lnTo>
                <a:lnTo>
                  <a:pt x="1085087" y="1065275"/>
                </a:lnTo>
                <a:lnTo>
                  <a:pt x="1051559" y="1088135"/>
                </a:lnTo>
                <a:lnTo>
                  <a:pt x="1018031" y="1112519"/>
                </a:lnTo>
                <a:lnTo>
                  <a:pt x="955547" y="1171955"/>
                </a:lnTo>
                <a:lnTo>
                  <a:pt x="894587" y="1240535"/>
                </a:lnTo>
                <a:lnTo>
                  <a:pt x="830579" y="1318259"/>
                </a:lnTo>
                <a:lnTo>
                  <a:pt x="795527" y="1360931"/>
                </a:lnTo>
                <a:lnTo>
                  <a:pt x="757427" y="1402079"/>
                </a:lnTo>
                <a:lnTo>
                  <a:pt x="719327" y="1447799"/>
                </a:lnTo>
                <a:lnTo>
                  <a:pt x="679703" y="1487423"/>
                </a:lnTo>
                <a:lnTo>
                  <a:pt x="638555" y="1522475"/>
                </a:lnTo>
                <a:lnTo>
                  <a:pt x="597407" y="1554479"/>
                </a:lnTo>
                <a:lnTo>
                  <a:pt x="553211" y="1580387"/>
                </a:lnTo>
                <a:lnTo>
                  <a:pt x="507491" y="1604771"/>
                </a:lnTo>
                <a:lnTo>
                  <a:pt x="460247" y="1621535"/>
                </a:lnTo>
                <a:lnTo>
                  <a:pt x="411479" y="1641347"/>
                </a:lnTo>
                <a:lnTo>
                  <a:pt x="362711" y="1650491"/>
                </a:lnTo>
                <a:lnTo>
                  <a:pt x="313943" y="1658111"/>
                </a:lnTo>
                <a:lnTo>
                  <a:pt x="262127" y="1662683"/>
                </a:lnTo>
                <a:lnTo>
                  <a:pt x="211835" y="1658111"/>
                </a:lnTo>
                <a:lnTo>
                  <a:pt x="158495" y="1653539"/>
                </a:lnTo>
                <a:lnTo>
                  <a:pt x="106679" y="1644395"/>
                </a:lnTo>
                <a:lnTo>
                  <a:pt x="51815" y="1630679"/>
                </a:lnTo>
                <a:lnTo>
                  <a:pt x="0" y="1612391"/>
                </a:lnTo>
                <a:lnTo>
                  <a:pt x="18287" y="1603247"/>
                </a:lnTo>
                <a:lnTo>
                  <a:pt x="36575" y="1594103"/>
                </a:lnTo>
                <a:lnTo>
                  <a:pt x="65531" y="1580387"/>
                </a:lnTo>
                <a:lnTo>
                  <a:pt x="97535" y="1565147"/>
                </a:lnTo>
                <a:lnTo>
                  <a:pt x="118871" y="1556003"/>
                </a:lnTo>
                <a:lnTo>
                  <a:pt x="141731" y="1543811"/>
                </a:lnTo>
                <a:lnTo>
                  <a:pt x="228599" y="1508759"/>
                </a:lnTo>
                <a:lnTo>
                  <a:pt x="297179" y="1473707"/>
                </a:lnTo>
                <a:lnTo>
                  <a:pt x="361187" y="1432559"/>
                </a:lnTo>
                <a:lnTo>
                  <a:pt x="414527" y="1394459"/>
                </a:lnTo>
                <a:lnTo>
                  <a:pt x="458723" y="1350263"/>
                </a:lnTo>
                <a:lnTo>
                  <a:pt x="496823" y="1309115"/>
                </a:lnTo>
                <a:lnTo>
                  <a:pt x="531875" y="1264919"/>
                </a:lnTo>
                <a:lnTo>
                  <a:pt x="556259" y="1220723"/>
                </a:lnTo>
                <a:lnTo>
                  <a:pt x="603503" y="1135379"/>
                </a:lnTo>
                <a:lnTo>
                  <a:pt x="646175" y="1051559"/>
                </a:lnTo>
                <a:lnTo>
                  <a:pt x="670559" y="1011935"/>
                </a:lnTo>
                <a:lnTo>
                  <a:pt x="696467" y="975359"/>
                </a:lnTo>
                <a:lnTo>
                  <a:pt x="723899" y="938783"/>
                </a:lnTo>
                <a:lnTo>
                  <a:pt x="757427" y="908303"/>
                </a:lnTo>
                <a:lnTo>
                  <a:pt x="804671" y="870203"/>
                </a:lnTo>
                <a:lnTo>
                  <a:pt x="859535" y="833627"/>
                </a:lnTo>
                <a:lnTo>
                  <a:pt x="920495" y="801623"/>
                </a:lnTo>
                <a:lnTo>
                  <a:pt x="986027" y="783335"/>
                </a:lnTo>
                <a:lnTo>
                  <a:pt x="1103375" y="755903"/>
                </a:lnTo>
                <a:lnTo>
                  <a:pt x="1217675" y="726947"/>
                </a:lnTo>
                <a:lnTo>
                  <a:pt x="1333499" y="684275"/>
                </a:lnTo>
                <a:lnTo>
                  <a:pt x="1389887" y="658367"/>
                </a:lnTo>
                <a:lnTo>
                  <a:pt x="1447799" y="629411"/>
                </a:lnTo>
                <a:lnTo>
                  <a:pt x="1505711" y="597407"/>
                </a:lnTo>
                <a:lnTo>
                  <a:pt x="1560575" y="563879"/>
                </a:lnTo>
                <a:lnTo>
                  <a:pt x="1659635" y="492251"/>
                </a:lnTo>
                <a:lnTo>
                  <a:pt x="1749551" y="416051"/>
                </a:lnTo>
                <a:lnTo>
                  <a:pt x="1836419" y="336803"/>
                </a:lnTo>
                <a:lnTo>
                  <a:pt x="1862327" y="313943"/>
                </a:lnTo>
                <a:lnTo>
                  <a:pt x="1950719" y="262127"/>
                </a:lnTo>
                <a:lnTo>
                  <a:pt x="2013203" y="239267"/>
                </a:lnTo>
                <a:lnTo>
                  <a:pt x="2074163" y="220979"/>
                </a:lnTo>
                <a:lnTo>
                  <a:pt x="2119883" y="213359"/>
                </a:lnTo>
                <a:lnTo>
                  <a:pt x="2164079" y="207263"/>
                </a:lnTo>
                <a:lnTo>
                  <a:pt x="2252471" y="213359"/>
                </a:lnTo>
                <a:lnTo>
                  <a:pt x="2345435" y="224027"/>
                </a:lnTo>
                <a:lnTo>
                  <a:pt x="2441447" y="236219"/>
                </a:lnTo>
                <a:lnTo>
                  <a:pt x="2496311" y="237743"/>
                </a:lnTo>
                <a:lnTo>
                  <a:pt x="2548127" y="236219"/>
                </a:lnTo>
                <a:lnTo>
                  <a:pt x="2606039" y="227075"/>
                </a:lnTo>
                <a:lnTo>
                  <a:pt x="2666999" y="216407"/>
                </a:lnTo>
                <a:lnTo>
                  <a:pt x="2731007" y="195071"/>
                </a:lnTo>
                <a:lnTo>
                  <a:pt x="2796539" y="164591"/>
                </a:lnTo>
                <a:lnTo>
                  <a:pt x="2868167" y="128015"/>
                </a:lnTo>
                <a:lnTo>
                  <a:pt x="2942843" y="77723"/>
                </a:lnTo>
                <a:lnTo>
                  <a:pt x="2965703" y="67055"/>
                </a:lnTo>
                <a:lnTo>
                  <a:pt x="2985515" y="53339"/>
                </a:lnTo>
                <a:lnTo>
                  <a:pt x="3019043" y="38099"/>
                </a:lnTo>
                <a:lnTo>
                  <a:pt x="3046475" y="22859"/>
                </a:lnTo>
                <a:lnTo>
                  <a:pt x="3063239" y="13715"/>
                </a:lnTo>
                <a:lnTo>
                  <a:pt x="3081527" y="0"/>
                </a:lnTo>
                <a:lnTo>
                  <a:pt x="3066287" y="53339"/>
                </a:lnTo>
                <a:lnTo>
                  <a:pt x="3047999" y="106679"/>
                </a:lnTo>
                <a:lnTo>
                  <a:pt x="3025139" y="155447"/>
                </a:lnTo>
                <a:lnTo>
                  <a:pt x="3000755" y="202691"/>
                </a:lnTo>
                <a:lnTo>
                  <a:pt x="2971799" y="245363"/>
                </a:lnTo>
                <a:lnTo>
                  <a:pt x="2939795" y="284987"/>
                </a:lnTo>
                <a:lnTo>
                  <a:pt x="2906267" y="323087"/>
                </a:lnTo>
                <a:lnTo>
                  <a:pt x="2869691" y="356615"/>
                </a:lnTo>
                <a:lnTo>
                  <a:pt x="2828543" y="385571"/>
                </a:lnTo>
                <a:lnTo>
                  <a:pt x="2785871" y="413003"/>
                </a:lnTo>
                <a:lnTo>
                  <a:pt x="2741675" y="435863"/>
                </a:lnTo>
                <a:lnTo>
                  <a:pt x="2692907" y="457199"/>
                </a:lnTo>
                <a:lnTo>
                  <a:pt x="2642615" y="473963"/>
                </a:lnTo>
                <a:lnTo>
                  <a:pt x="2590799" y="487679"/>
                </a:lnTo>
                <a:lnTo>
                  <a:pt x="2535935" y="499871"/>
                </a:lnTo>
                <a:lnTo>
                  <a:pt x="2478023" y="505967"/>
                </a:lnTo>
                <a:lnTo>
                  <a:pt x="2366771" y="515111"/>
                </a:lnTo>
                <a:lnTo>
                  <a:pt x="2267711" y="522731"/>
                </a:lnTo>
                <a:lnTo>
                  <a:pt x="2174747" y="533399"/>
                </a:lnTo>
                <a:lnTo>
                  <a:pt x="2132075" y="542543"/>
                </a:lnTo>
                <a:lnTo>
                  <a:pt x="2090927" y="551687"/>
                </a:lnTo>
                <a:lnTo>
                  <a:pt x="2049779" y="563879"/>
                </a:lnTo>
                <a:lnTo>
                  <a:pt x="2013203" y="582167"/>
                </a:lnTo>
                <a:lnTo>
                  <a:pt x="1975103" y="597407"/>
                </a:lnTo>
                <a:lnTo>
                  <a:pt x="1935479" y="623315"/>
                </a:lnTo>
                <a:lnTo>
                  <a:pt x="1901951" y="650747"/>
                </a:lnTo>
                <a:lnTo>
                  <a:pt x="1863851" y="682751"/>
                </a:lnTo>
                <a:lnTo>
                  <a:pt x="1827275" y="720851"/>
                </a:lnTo>
                <a:lnTo>
                  <a:pt x="1790699" y="763523"/>
                </a:lnTo>
                <a:lnTo>
                  <a:pt x="1770887" y="786383"/>
                </a:lnTo>
                <a:lnTo>
                  <a:pt x="1731263" y="821435"/>
                </a:lnTo>
                <a:lnTo>
                  <a:pt x="1685543" y="847343"/>
                </a:lnTo>
                <a:lnTo>
                  <a:pt x="1656587" y="861059"/>
                </a:lnTo>
                <a:lnTo>
                  <a:pt x="1624583" y="876299"/>
                </a:lnTo>
                <a:lnTo>
                  <a:pt x="1588007" y="894587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739774" y="3995927"/>
            <a:ext cx="314325" cy="314325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313943" y="166115"/>
                </a:moveTo>
                <a:lnTo>
                  <a:pt x="306323" y="105155"/>
                </a:lnTo>
                <a:lnTo>
                  <a:pt x="272795" y="51815"/>
                </a:lnTo>
                <a:lnTo>
                  <a:pt x="228599" y="15239"/>
                </a:lnTo>
                <a:lnTo>
                  <a:pt x="166115" y="0"/>
                </a:lnTo>
                <a:lnTo>
                  <a:pt x="134111" y="0"/>
                </a:lnTo>
                <a:lnTo>
                  <a:pt x="76199" y="19811"/>
                </a:lnTo>
                <a:lnTo>
                  <a:pt x="32003" y="57911"/>
                </a:lnTo>
                <a:lnTo>
                  <a:pt x="4571" y="114299"/>
                </a:lnTo>
                <a:lnTo>
                  <a:pt x="0" y="141731"/>
                </a:lnTo>
                <a:lnTo>
                  <a:pt x="0" y="173735"/>
                </a:lnTo>
                <a:lnTo>
                  <a:pt x="16763" y="233171"/>
                </a:lnTo>
                <a:lnTo>
                  <a:pt x="56387" y="278891"/>
                </a:lnTo>
                <a:lnTo>
                  <a:pt x="114299" y="307847"/>
                </a:lnTo>
                <a:lnTo>
                  <a:pt x="146303" y="313943"/>
                </a:lnTo>
                <a:lnTo>
                  <a:pt x="176783" y="310895"/>
                </a:lnTo>
                <a:lnTo>
                  <a:pt x="233171" y="291083"/>
                </a:lnTo>
                <a:lnTo>
                  <a:pt x="278891" y="251459"/>
                </a:lnTo>
                <a:lnTo>
                  <a:pt x="307847" y="198119"/>
                </a:lnTo>
                <a:lnTo>
                  <a:pt x="313943" y="16611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739774" y="3995927"/>
            <a:ext cx="314325" cy="314325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46303" y="313943"/>
                </a:moveTo>
                <a:lnTo>
                  <a:pt x="114299" y="307847"/>
                </a:lnTo>
                <a:lnTo>
                  <a:pt x="83819" y="294131"/>
                </a:lnTo>
                <a:lnTo>
                  <a:pt x="56387" y="278891"/>
                </a:lnTo>
                <a:lnTo>
                  <a:pt x="36575" y="256031"/>
                </a:lnTo>
                <a:lnTo>
                  <a:pt x="16763" y="233171"/>
                </a:lnTo>
                <a:lnTo>
                  <a:pt x="7619" y="207263"/>
                </a:lnTo>
                <a:lnTo>
                  <a:pt x="0" y="173735"/>
                </a:lnTo>
                <a:lnTo>
                  <a:pt x="0" y="141731"/>
                </a:lnTo>
                <a:lnTo>
                  <a:pt x="15239" y="83819"/>
                </a:lnTo>
                <a:lnTo>
                  <a:pt x="51815" y="36575"/>
                </a:lnTo>
                <a:lnTo>
                  <a:pt x="106679" y="7619"/>
                </a:lnTo>
                <a:lnTo>
                  <a:pt x="134111" y="0"/>
                </a:lnTo>
                <a:lnTo>
                  <a:pt x="166115" y="0"/>
                </a:lnTo>
                <a:lnTo>
                  <a:pt x="228599" y="15239"/>
                </a:lnTo>
                <a:lnTo>
                  <a:pt x="272795" y="51815"/>
                </a:lnTo>
                <a:lnTo>
                  <a:pt x="306323" y="105155"/>
                </a:lnTo>
                <a:lnTo>
                  <a:pt x="313943" y="166115"/>
                </a:lnTo>
                <a:lnTo>
                  <a:pt x="307847" y="198119"/>
                </a:lnTo>
                <a:lnTo>
                  <a:pt x="278891" y="251459"/>
                </a:lnTo>
                <a:lnTo>
                  <a:pt x="233171" y="291083"/>
                </a:lnTo>
                <a:lnTo>
                  <a:pt x="176783" y="310895"/>
                </a:lnTo>
                <a:lnTo>
                  <a:pt x="146303" y="31394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3206374" y="4319015"/>
            <a:ext cx="1339850" cy="1693545"/>
          </a:xfrm>
          <a:custGeom>
            <a:avLst/>
            <a:gdLst/>
            <a:ahLst/>
            <a:cxnLst/>
            <a:rect l="l" t="t" r="r" b="b"/>
            <a:pathLst>
              <a:path w="1339850" h="1693545">
                <a:moveTo>
                  <a:pt x="612647" y="0"/>
                </a:moveTo>
                <a:lnTo>
                  <a:pt x="1339595" y="1693163"/>
                </a:lnTo>
                <a:lnTo>
                  <a:pt x="0" y="1693163"/>
                </a:lnTo>
                <a:lnTo>
                  <a:pt x="612647" y="0"/>
                </a:lnTo>
                <a:close/>
              </a:path>
            </a:pathLst>
          </a:custGeom>
          <a:ln w="126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819021" y="4326635"/>
            <a:ext cx="3175" cy="1684020"/>
          </a:xfrm>
          <a:custGeom>
            <a:avLst/>
            <a:gdLst/>
            <a:ahLst/>
            <a:cxnLst/>
            <a:rect l="l" t="t" r="r" b="b"/>
            <a:pathLst>
              <a:path w="3175" h="1684020">
                <a:moveTo>
                  <a:pt x="0" y="0"/>
                </a:moveTo>
                <a:lnTo>
                  <a:pt x="3047" y="1684019"/>
                </a:lnTo>
              </a:path>
            </a:pathLst>
          </a:custGeom>
          <a:ln w="126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2883286" y="5998463"/>
            <a:ext cx="1929764" cy="102235"/>
          </a:xfrm>
          <a:custGeom>
            <a:avLst/>
            <a:gdLst/>
            <a:ahLst/>
            <a:cxnLst/>
            <a:rect l="l" t="t" r="r" b="b"/>
            <a:pathLst>
              <a:path w="1929764" h="102235">
                <a:moveTo>
                  <a:pt x="1929383" y="91439"/>
                </a:moveTo>
                <a:lnTo>
                  <a:pt x="1926335" y="0"/>
                </a:lnTo>
                <a:lnTo>
                  <a:pt x="0" y="7619"/>
                </a:lnTo>
                <a:lnTo>
                  <a:pt x="0" y="102107"/>
                </a:lnTo>
                <a:lnTo>
                  <a:pt x="1929383" y="91439"/>
                </a:lnTo>
                <a:close/>
              </a:path>
            </a:pathLst>
          </a:custGeom>
          <a:solidFill>
            <a:srgbClr val="98FF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883286" y="5998463"/>
            <a:ext cx="1929764" cy="102235"/>
          </a:xfrm>
          <a:custGeom>
            <a:avLst/>
            <a:gdLst/>
            <a:ahLst/>
            <a:cxnLst/>
            <a:rect l="l" t="t" r="r" b="b"/>
            <a:pathLst>
              <a:path w="1929764" h="102235">
                <a:moveTo>
                  <a:pt x="1929383" y="91439"/>
                </a:moveTo>
                <a:lnTo>
                  <a:pt x="1926335" y="0"/>
                </a:lnTo>
                <a:lnTo>
                  <a:pt x="0" y="7619"/>
                </a:lnTo>
                <a:lnTo>
                  <a:pt x="0" y="102107"/>
                </a:lnTo>
                <a:lnTo>
                  <a:pt x="1929383" y="91439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104265" y="6053327"/>
            <a:ext cx="1496695" cy="137160"/>
          </a:xfrm>
          <a:custGeom>
            <a:avLst/>
            <a:gdLst/>
            <a:ahLst/>
            <a:cxnLst/>
            <a:rect l="l" t="t" r="r" b="b"/>
            <a:pathLst>
              <a:path w="1496695" h="137160">
                <a:moveTo>
                  <a:pt x="1496567" y="129539"/>
                </a:moveTo>
                <a:lnTo>
                  <a:pt x="1496567" y="0"/>
                </a:lnTo>
                <a:lnTo>
                  <a:pt x="0" y="7619"/>
                </a:lnTo>
                <a:lnTo>
                  <a:pt x="3047" y="137159"/>
                </a:lnTo>
                <a:lnTo>
                  <a:pt x="1496567" y="129539"/>
                </a:lnTo>
                <a:close/>
              </a:path>
            </a:pathLst>
          </a:custGeom>
          <a:solidFill>
            <a:srgbClr val="98FF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104265" y="6053327"/>
            <a:ext cx="1496695" cy="137160"/>
          </a:xfrm>
          <a:custGeom>
            <a:avLst/>
            <a:gdLst/>
            <a:ahLst/>
            <a:cxnLst/>
            <a:rect l="l" t="t" r="r" b="b"/>
            <a:pathLst>
              <a:path w="1496695" h="137160">
                <a:moveTo>
                  <a:pt x="1496567" y="129539"/>
                </a:moveTo>
                <a:lnTo>
                  <a:pt x="1496567" y="0"/>
                </a:lnTo>
                <a:lnTo>
                  <a:pt x="0" y="7619"/>
                </a:lnTo>
                <a:lnTo>
                  <a:pt x="3047" y="137159"/>
                </a:lnTo>
                <a:lnTo>
                  <a:pt x="1496567" y="129539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3331342" y="6144767"/>
            <a:ext cx="1088390" cy="146685"/>
          </a:xfrm>
          <a:custGeom>
            <a:avLst/>
            <a:gdLst/>
            <a:ahLst/>
            <a:cxnLst/>
            <a:rect l="l" t="t" r="r" b="b"/>
            <a:pathLst>
              <a:path w="1088389" h="146685">
                <a:moveTo>
                  <a:pt x="1088135" y="0"/>
                </a:moveTo>
                <a:lnTo>
                  <a:pt x="0" y="6095"/>
                </a:lnTo>
                <a:lnTo>
                  <a:pt x="4571" y="30479"/>
                </a:lnTo>
                <a:lnTo>
                  <a:pt x="16763" y="56387"/>
                </a:lnTo>
                <a:lnTo>
                  <a:pt x="50291" y="102107"/>
                </a:lnTo>
                <a:lnTo>
                  <a:pt x="96011" y="137159"/>
                </a:lnTo>
                <a:lnTo>
                  <a:pt x="143255" y="146303"/>
                </a:lnTo>
                <a:lnTo>
                  <a:pt x="943355" y="144779"/>
                </a:lnTo>
                <a:lnTo>
                  <a:pt x="986027" y="131063"/>
                </a:lnTo>
                <a:lnTo>
                  <a:pt x="1033271" y="99059"/>
                </a:lnTo>
                <a:lnTo>
                  <a:pt x="1072895" y="54863"/>
                </a:lnTo>
                <a:lnTo>
                  <a:pt x="1088135" y="0"/>
                </a:lnTo>
                <a:close/>
              </a:path>
            </a:pathLst>
          </a:custGeom>
          <a:solidFill>
            <a:srgbClr val="98FF3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3331342" y="6144767"/>
            <a:ext cx="1088390" cy="146685"/>
          </a:xfrm>
          <a:custGeom>
            <a:avLst/>
            <a:gdLst/>
            <a:ahLst/>
            <a:cxnLst/>
            <a:rect l="l" t="t" r="r" b="b"/>
            <a:pathLst>
              <a:path w="1088389" h="146685">
                <a:moveTo>
                  <a:pt x="1088135" y="0"/>
                </a:moveTo>
                <a:lnTo>
                  <a:pt x="0" y="6095"/>
                </a:lnTo>
                <a:lnTo>
                  <a:pt x="4571" y="30479"/>
                </a:lnTo>
                <a:lnTo>
                  <a:pt x="16763" y="56387"/>
                </a:lnTo>
                <a:lnTo>
                  <a:pt x="50291" y="102107"/>
                </a:lnTo>
                <a:lnTo>
                  <a:pt x="96011" y="137159"/>
                </a:lnTo>
                <a:lnTo>
                  <a:pt x="143255" y="146303"/>
                </a:lnTo>
                <a:lnTo>
                  <a:pt x="943355" y="144779"/>
                </a:lnTo>
                <a:lnTo>
                  <a:pt x="986027" y="131063"/>
                </a:lnTo>
                <a:lnTo>
                  <a:pt x="1033271" y="99059"/>
                </a:lnTo>
                <a:lnTo>
                  <a:pt x="1072895" y="54863"/>
                </a:lnTo>
                <a:lnTo>
                  <a:pt x="1088135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233294" y="2404872"/>
            <a:ext cx="239395" cy="239395"/>
          </a:xfrm>
          <a:custGeom>
            <a:avLst/>
            <a:gdLst/>
            <a:ahLst/>
            <a:cxnLst/>
            <a:rect l="l" t="t" r="r" b="b"/>
            <a:pathLst>
              <a:path w="239395" h="239394">
                <a:moveTo>
                  <a:pt x="239267" y="118871"/>
                </a:moveTo>
                <a:lnTo>
                  <a:pt x="228599" y="71627"/>
                </a:lnTo>
                <a:lnTo>
                  <a:pt x="204215" y="35051"/>
                </a:lnTo>
                <a:lnTo>
                  <a:pt x="164591" y="7619"/>
                </a:lnTo>
                <a:lnTo>
                  <a:pt x="120395" y="0"/>
                </a:lnTo>
                <a:lnTo>
                  <a:pt x="97535" y="3047"/>
                </a:lnTo>
                <a:lnTo>
                  <a:pt x="53339" y="19811"/>
                </a:lnTo>
                <a:lnTo>
                  <a:pt x="19811" y="51815"/>
                </a:lnTo>
                <a:lnTo>
                  <a:pt x="3047" y="94487"/>
                </a:lnTo>
                <a:lnTo>
                  <a:pt x="0" y="118871"/>
                </a:lnTo>
                <a:lnTo>
                  <a:pt x="3047" y="143255"/>
                </a:lnTo>
                <a:lnTo>
                  <a:pt x="19811" y="185927"/>
                </a:lnTo>
                <a:lnTo>
                  <a:pt x="53339" y="217931"/>
                </a:lnTo>
                <a:lnTo>
                  <a:pt x="97535" y="236219"/>
                </a:lnTo>
                <a:lnTo>
                  <a:pt x="120395" y="239267"/>
                </a:lnTo>
                <a:lnTo>
                  <a:pt x="144779" y="236219"/>
                </a:lnTo>
                <a:lnTo>
                  <a:pt x="187451" y="217931"/>
                </a:lnTo>
                <a:lnTo>
                  <a:pt x="219455" y="185927"/>
                </a:lnTo>
                <a:lnTo>
                  <a:pt x="237743" y="143255"/>
                </a:lnTo>
                <a:lnTo>
                  <a:pt x="239267" y="11887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5233294" y="2404872"/>
            <a:ext cx="239395" cy="239395"/>
          </a:xfrm>
          <a:custGeom>
            <a:avLst/>
            <a:gdLst/>
            <a:ahLst/>
            <a:cxnLst/>
            <a:rect l="l" t="t" r="r" b="b"/>
            <a:pathLst>
              <a:path w="239395" h="239394">
                <a:moveTo>
                  <a:pt x="120395" y="0"/>
                </a:moveTo>
                <a:lnTo>
                  <a:pt x="164591" y="7619"/>
                </a:lnTo>
                <a:lnTo>
                  <a:pt x="204215" y="35051"/>
                </a:lnTo>
                <a:lnTo>
                  <a:pt x="228599" y="71627"/>
                </a:lnTo>
                <a:lnTo>
                  <a:pt x="239267" y="118871"/>
                </a:lnTo>
                <a:lnTo>
                  <a:pt x="237743" y="143255"/>
                </a:lnTo>
                <a:lnTo>
                  <a:pt x="228599" y="164591"/>
                </a:lnTo>
                <a:lnTo>
                  <a:pt x="219455" y="185927"/>
                </a:lnTo>
                <a:lnTo>
                  <a:pt x="187451" y="217931"/>
                </a:lnTo>
                <a:lnTo>
                  <a:pt x="144779" y="236219"/>
                </a:lnTo>
                <a:lnTo>
                  <a:pt x="120395" y="239267"/>
                </a:lnTo>
                <a:lnTo>
                  <a:pt x="97535" y="236219"/>
                </a:lnTo>
                <a:lnTo>
                  <a:pt x="53339" y="217931"/>
                </a:lnTo>
                <a:lnTo>
                  <a:pt x="19811" y="185927"/>
                </a:lnTo>
                <a:lnTo>
                  <a:pt x="3047" y="143255"/>
                </a:lnTo>
                <a:lnTo>
                  <a:pt x="0" y="118871"/>
                </a:lnTo>
                <a:lnTo>
                  <a:pt x="3047" y="94487"/>
                </a:lnTo>
                <a:lnTo>
                  <a:pt x="19811" y="51815"/>
                </a:lnTo>
                <a:lnTo>
                  <a:pt x="53339" y="19811"/>
                </a:lnTo>
                <a:lnTo>
                  <a:pt x="97535" y="3047"/>
                </a:lnTo>
                <a:lnTo>
                  <a:pt x="120395" y="0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033650" y="2691383"/>
            <a:ext cx="645160" cy="1019810"/>
          </a:xfrm>
          <a:custGeom>
            <a:avLst/>
            <a:gdLst/>
            <a:ahLst/>
            <a:cxnLst/>
            <a:rect l="l" t="t" r="r" b="b"/>
            <a:pathLst>
              <a:path w="645160" h="1019810">
                <a:moveTo>
                  <a:pt x="644651" y="751331"/>
                </a:moveTo>
                <a:lnTo>
                  <a:pt x="644651" y="713231"/>
                </a:lnTo>
                <a:lnTo>
                  <a:pt x="643127" y="676655"/>
                </a:lnTo>
                <a:lnTo>
                  <a:pt x="635507" y="638555"/>
                </a:lnTo>
                <a:lnTo>
                  <a:pt x="615695" y="559307"/>
                </a:lnTo>
                <a:lnTo>
                  <a:pt x="603503" y="516635"/>
                </a:lnTo>
                <a:lnTo>
                  <a:pt x="565403" y="425195"/>
                </a:lnTo>
                <a:lnTo>
                  <a:pt x="525779" y="333755"/>
                </a:lnTo>
                <a:lnTo>
                  <a:pt x="502919" y="288035"/>
                </a:lnTo>
                <a:lnTo>
                  <a:pt x="481583" y="248411"/>
                </a:lnTo>
                <a:lnTo>
                  <a:pt x="461771" y="208787"/>
                </a:lnTo>
                <a:lnTo>
                  <a:pt x="437387" y="166115"/>
                </a:lnTo>
                <a:lnTo>
                  <a:pt x="411479" y="123443"/>
                </a:lnTo>
                <a:lnTo>
                  <a:pt x="384047" y="86867"/>
                </a:lnTo>
                <a:lnTo>
                  <a:pt x="359663" y="51815"/>
                </a:lnTo>
                <a:lnTo>
                  <a:pt x="341375" y="24383"/>
                </a:lnTo>
                <a:lnTo>
                  <a:pt x="327659" y="6095"/>
                </a:lnTo>
                <a:lnTo>
                  <a:pt x="321563" y="0"/>
                </a:lnTo>
                <a:lnTo>
                  <a:pt x="320039" y="0"/>
                </a:lnTo>
                <a:lnTo>
                  <a:pt x="316991" y="6095"/>
                </a:lnTo>
                <a:lnTo>
                  <a:pt x="304799" y="24383"/>
                </a:lnTo>
                <a:lnTo>
                  <a:pt x="284987" y="51815"/>
                </a:lnTo>
                <a:lnTo>
                  <a:pt x="262127" y="86867"/>
                </a:lnTo>
                <a:lnTo>
                  <a:pt x="234695" y="123443"/>
                </a:lnTo>
                <a:lnTo>
                  <a:pt x="207263" y="166115"/>
                </a:lnTo>
                <a:lnTo>
                  <a:pt x="163067" y="248411"/>
                </a:lnTo>
                <a:lnTo>
                  <a:pt x="140207" y="288035"/>
                </a:lnTo>
                <a:lnTo>
                  <a:pt x="80771" y="425195"/>
                </a:lnTo>
                <a:lnTo>
                  <a:pt x="42671" y="516635"/>
                </a:lnTo>
                <a:lnTo>
                  <a:pt x="30479" y="559307"/>
                </a:lnTo>
                <a:lnTo>
                  <a:pt x="15239" y="601979"/>
                </a:lnTo>
                <a:lnTo>
                  <a:pt x="3047" y="676655"/>
                </a:lnTo>
                <a:lnTo>
                  <a:pt x="0" y="713231"/>
                </a:lnTo>
                <a:lnTo>
                  <a:pt x="0" y="751331"/>
                </a:lnTo>
                <a:lnTo>
                  <a:pt x="13715" y="819911"/>
                </a:lnTo>
                <a:lnTo>
                  <a:pt x="42671" y="890015"/>
                </a:lnTo>
                <a:lnTo>
                  <a:pt x="64007" y="922019"/>
                </a:lnTo>
                <a:lnTo>
                  <a:pt x="114299" y="969263"/>
                </a:lnTo>
                <a:lnTo>
                  <a:pt x="147827" y="987551"/>
                </a:lnTo>
                <a:lnTo>
                  <a:pt x="222503" y="1011935"/>
                </a:lnTo>
                <a:lnTo>
                  <a:pt x="269747" y="1016507"/>
                </a:lnTo>
                <a:lnTo>
                  <a:pt x="320039" y="1019555"/>
                </a:lnTo>
                <a:lnTo>
                  <a:pt x="324611" y="1019555"/>
                </a:lnTo>
                <a:lnTo>
                  <a:pt x="376427" y="1016507"/>
                </a:lnTo>
                <a:lnTo>
                  <a:pt x="423671" y="1011935"/>
                </a:lnTo>
                <a:lnTo>
                  <a:pt x="463295" y="1001267"/>
                </a:lnTo>
                <a:lnTo>
                  <a:pt x="530351" y="969263"/>
                </a:lnTo>
                <a:lnTo>
                  <a:pt x="580643" y="922019"/>
                </a:lnTo>
                <a:lnTo>
                  <a:pt x="603503" y="890015"/>
                </a:lnTo>
                <a:lnTo>
                  <a:pt x="618743" y="854963"/>
                </a:lnTo>
                <a:lnTo>
                  <a:pt x="640079" y="786383"/>
                </a:lnTo>
                <a:lnTo>
                  <a:pt x="644651" y="751331"/>
                </a:lnTo>
                <a:close/>
              </a:path>
            </a:pathLst>
          </a:custGeom>
          <a:solidFill>
            <a:srgbClr val="B1B1B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033650" y="2691383"/>
            <a:ext cx="645160" cy="1019810"/>
          </a:xfrm>
          <a:custGeom>
            <a:avLst/>
            <a:gdLst/>
            <a:ahLst/>
            <a:cxnLst/>
            <a:rect l="l" t="t" r="r" b="b"/>
            <a:pathLst>
              <a:path w="645160" h="1019810">
                <a:moveTo>
                  <a:pt x="320039" y="1019555"/>
                </a:moveTo>
                <a:lnTo>
                  <a:pt x="269747" y="1016507"/>
                </a:lnTo>
                <a:lnTo>
                  <a:pt x="222503" y="1011935"/>
                </a:lnTo>
                <a:lnTo>
                  <a:pt x="181355" y="1001267"/>
                </a:lnTo>
                <a:lnTo>
                  <a:pt x="114299" y="969263"/>
                </a:lnTo>
                <a:lnTo>
                  <a:pt x="64007" y="922019"/>
                </a:lnTo>
                <a:lnTo>
                  <a:pt x="42671" y="890015"/>
                </a:lnTo>
                <a:lnTo>
                  <a:pt x="25907" y="854963"/>
                </a:lnTo>
                <a:lnTo>
                  <a:pt x="6095" y="786383"/>
                </a:lnTo>
                <a:lnTo>
                  <a:pt x="0" y="751331"/>
                </a:lnTo>
                <a:lnTo>
                  <a:pt x="0" y="713231"/>
                </a:lnTo>
                <a:lnTo>
                  <a:pt x="3047" y="676655"/>
                </a:lnTo>
                <a:lnTo>
                  <a:pt x="15239" y="601979"/>
                </a:lnTo>
                <a:lnTo>
                  <a:pt x="30479" y="559307"/>
                </a:lnTo>
                <a:lnTo>
                  <a:pt x="42671" y="516635"/>
                </a:lnTo>
                <a:lnTo>
                  <a:pt x="80771" y="425195"/>
                </a:lnTo>
                <a:lnTo>
                  <a:pt x="120395" y="333755"/>
                </a:lnTo>
                <a:lnTo>
                  <a:pt x="140207" y="288035"/>
                </a:lnTo>
                <a:lnTo>
                  <a:pt x="163067" y="248411"/>
                </a:lnTo>
                <a:lnTo>
                  <a:pt x="184403" y="208787"/>
                </a:lnTo>
                <a:lnTo>
                  <a:pt x="207263" y="166115"/>
                </a:lnTo>
                <a:lnTo>
                  <a:pt x="234695" y="123443"/>
                </a:lnTo>
                <a:lnTo>
                  <a:pt x="262127" y="86867"/>
                </a:lnTo>
                <a:lnTo>
                  <a:pt x="284987" y="51815"/>
                </a:lnTo>
                <a:lnTo>
                  <a:pt x="304799" y="24383"/>
                </a:lnTo>
                <a:lnTo>
                  <a:pt x="316991" y="6095"/>
                </a:lnTo>
                <a:lnTo>
                  <a:pt x="320039" y="0"/>
                </a:lnTo>
                <a:lnTo>
                  <a:pt x="321563" y="0"/>
                </a:lnTo>
                <a:lnTo>
                  <a:pt x="327659" y="6095"/>
                </a:lnTo>
                <a:lnTo>
                  <a:pt x="341375" y="24383"/>
                </a:lnTo>
                <a:lnTo>
                  <a:pt x="359663" y="51815"/>
                </a:lnTo>
                <a:lnTo>
                  <a:pt x="384047" y="86867"/>
                </a:lnTo>
                <a:lnTo>
                  <a:pt x="411479" y="123443"/>
                </a:lnTo>
                <a:lnTo>
                  <a:pt x="437387" y="166115"/>
                </a:lnTo>
                <a:lnTo>
                  <a:pt x="461771" y="208787"/>
                </a:lnTo>
                <a:lnTo>
                  <a:pt x="481583" y="248411"/>
                </a:lnTo>
                <a:lnTo>
                  <a:pt x="502919" y="288035"/>
                </a:lnTo>
                <a:lnTo>
                  <a:pt x="525779" y="333755"/>
                </a:lnTo>
                <a:lnTo>
                  <a:pt x="565403" y="425195"/>
                </a:lnTo>
                <a:lnTo>
                  <a:pt x="603503" y="516635"/>
                </a:lnTo>
                <a:lnTo>
                  <a:pt x="615695" y="559307"/>
                </a:lnTo>
                <a:lnTo>
                  <a:pt x="626363" y="601979"/>
                </a:lnTo>
                <a:lnTo>
                  <a:pt x="635507" y="638555"/>
                </a:lnTo>
                <a:lnTo>
                  <a:pt x="643127" y="676655"/>
                </a:lnTo>
                <a:lnTo>
                  <a:pt x="644651" y="713231"/>
                </a:lnTo>
                <a:lnTo>
                  <a:pt x="644651" y="751331"/>
                </a:lnTo>
                <a:lnTo>
                  <a:pt x="630935" y="819911"/>
                </a:lnTo>
                <a:lnTo>
                  <a:pt x="603503" y="890015"/>
                </a:lnTo>
                <a:lnTo>
                  <a:pt x="580643" y="922019"/>
                </a:lnTo>
                <a:lnTo>
                  <a:pt x="530351" y="969263"/>
                </a:lnTo>
                <a:lnTo>
                  <a:pt x="463295" y="1001267"/>
                </a:lnTo>
                <a:lnTo>
                  <a:pt x="423671" y="1011935"/>
                </a:lnTo>
                <a:lnTo>
                  <a:pt x="376427" y="1016507"/>
                </a:lnTo>
                <a:lnTo>
                  <a:pt x="324611" y="1019555"/>
                </a:lnTo>
                <a:lnTo>
                  <a:pt x="320039" y="1019555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5123565" y="4930139"/>
            <a:ext cx="439420" cy="1108075"/>
          </a:xfrm>
          <a:custGeom>
            <a:avLst/>
            <a:gdLst/>
            <a:ahLst/>
            <a:cxnLst/>
            <a:rect l="l" t="t" r="r" b="b"/>
            <a:pathLst>
              <a:path w="439420" h="1108075">
                <a:moveTo>
                  <a:pt x="438911" y="554735"/>
                </a:moveTo>
                <a:lnTo>
                  <a:pt x="435863" y="443483"/>
                </a:lnTo>
                <a:lnTo>
                  <a:pt x="422147" y="338327"/>
                </a:lnTo>
                <a:lnTo>
                  <a:pt x="400811" y="243839"/>
                </a:lnTo>
                <a:lnTo>
                  <a:pt x="388619" y="199643"/>
                </a:lnTo>
                <a:lnTo>
                  <a:pt x="373379" y="161543"/>
                </a:lnTo>
                <a:lnTo>
                  <a:pt x="358139" y="126491"/>
                </a:lnTo>
                <a:lnTo>
                  <a:pt x="323087" y="67055"/>
                </a:lnTo>
                <a:lnTo>
                  <a:pt x="286511" y="24383"/>
                </a:lnTo>
                <a:lnTo>
                  <a:pt x="239267" y="3047"/>
                </a:lnTo>
                <a:lnTo>
                  <a:pt x="219455" y="0"/>
                </a:lnTo>
                <a:lnTo>
                  <a:pt x="198119" y="3047"/>
                </a:lnTo>
                <a:lnTo>
                  <a:pt x="155447" y="24383"/>
                </a:lnTo>
                <a:lnTo>
                  <a:pt x="114299" y="67055"/>
                </a:lnTo>
                <a:lnTo>
                  <a:pt x="80771" y="126491"/>
                </a:lnTo>
                <a:lnTo>
                  <a:pt x="65531" y="161543"/>
                </a:lnTo>
                <a:lnTo>
                  <a:pt x="50291" y="199643"/>
                </a:lnTo>
                <a:lnTo>
                  <a:pt x="38099" y="243839"/>
                </a:lnTo>
                <a:lnTo>
                  <a:pt x="16763" y="338327"/>
                </a:lnTo>
                <a:lnTo>
                  <a:pt x="3047" y="443483"/>
                </a:lnTo>
                <a:lnTo>
                  <a:pt x="0" y="554735"/>
                </a:lnTo>
                <a:lnTo>
                  <a:pt x="3047" y="665987"/>
                </a:lnTo>
                <a:lnTo>
                  <a:pt x="16763" y="769619"/>
                </a:lnTo>
                <a:lnTo>
                  <a:pt x="27431" y="818387"/>
                </a:lnTo>
                <a:lnTo>
                  <a:pt x="38099" y="862583"/>
                </a:lnTo>
                <a:lnTo>
                  <a:pt x="50291" y="905255"/>
                </a:lnTo>
                <a:lnTo>
                  <a:pt x="65531" y="944879"/>
                </a:lnTo>
                <a:lnTo>
                  <a:pt x="80771" y="979931"/>
                </a:lnTo>
                <a:lnTo>
                  <a:pt x="114299" y="1042415"/>
                </a:lnTo>
                <a:lnTo>
                  <a:pt x="155447" y="1082039"/>
                </a:lnTo>
                <a:lnTo>
                  <a:pt x="198119" y="1104899"/>
                </a:lnTo>
                <a:lnTo>
                  <a:pt x="219455" y="1107947"/>
                </a:lnTo>
                <a:lnTo>
                  <a:pt x="239267" y="1104899"/>
                </a:lnTo>
                <a:lnTo>
                  <a:pt x="286511" y="1082039"/>
                </a:lnTo>
                <a:lnTo>
                  <a:pt x="323087" y="1042415"/>
                </a:lnTo>
                <a:lnTo>
                  <a:pt x="358139" y="979931"/>
                </a:lnTo>
                <a:lnTo>
                  <a:pt x="373379" y="944879"/>
                </a:lnTo>
                <a:lnTo>
                  <a:pt x="388619" y="905255"/>
                </a:lnTo>
                <a:lnTo>
                  <a:pt x="400811" y="862583"/>
                </a:lnTo>
                <a:lnTo>
                  <a:pt x="411479" y="818387"/>
                </a:lnTo>
                <a:lnTo>
                  <a:pt x="422147" y="769619"/>
                </a:lnTo>
                <a:lnTo>
                  <a:pt x="435863" y="665987"/>
                </a:lnTo>
                <a:lnTo>
                  <a:pt x="438911" y="554735"/>
                </a:lnTo>
                <a:close/>
              </a:path>
            </a:pathLst>
          </a:custGeom>
          <a:solidFill>
            <a:srgbClr val="B1B1B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123565" y="4930139"/>
            <a:ext cx="439420" cy="1108075"/>
          </a:xfrm>
          <a:custGeom>
            <a:avLst/>
            <a:gdLst/>
            <a:ahLst/>
            <a:cxnLst/>
            <a:rect l="l" t="t" r="r" b="b"/>
            <a:pathLst>
              <a:path w="439420" h="1108075">
                <a:moveTo>
                  <a:pt x="219455" y="1107947"/>
                </a:moveTo>
                <a:lnTo>
                  <a:pt x="239267" y="1104899"/>
                </a:lnTo>
                <a:lnTo>
                  <a:pt x="263651" y="1097279"/>
                </a:lnTo>
                <a:lnTo>
                  <a:pt x="286511" y="1082039"/>
                </a:lnTo>
                <a:lnTo>
                  <a:pt x="304799" y="1062227"/>
                </a:lnTo>
                <a:lnTo>
                  <a:pt x="323087" y="1042415"/>
                </a:lnTo>
                <a:lnTo>
                  <a:pt x="358139" y="979931"/>
                </a:lnTo>
                <a:lnTo>
                  <a:pt x="373379" y="944879"/>
                </a:lnTo>
                <a:lnTo>
                  <a:pt x="388619" y="905255"/>
                </a:lnTo>
                <a:lnTo>
                  <a:pt x="400811" y="862583"/>
                </a:lnTo>
                <a:lnTo>
                  <a:pt x="411479" y="818387"/>
                </a:lnTo>
                <a:lnTo>
                  <a:pt x="422147" y="769619"/>
                </a:lnTo>
                <a:lnTo>
                  <a:pt x="435863" y="665987"/>
                </a:lnTo>
                <a:lnTo>
                  <a:pt x="438911" y="554735"/>
                </a:lnTo>
                <a:lnTo>
                  <a:pt x="435863" y="443483"/>
                </a:lnTo>
                <a:lnTo>
                  <a:pt x="422147" y="338327"/>
                </a:lnTo>
                <a:lnTo>
                  <a:pt x="411479" y="291083"/>
                </a:lnTo>
                <a:lnTo>
                  <a:pt x="400811" y="243839"/>
                </a:lnTo>
                <a:lnTo>
                  <a:pt x="388619" y="199643"/>
                </a:lnTo>
                <a:lnTo>
                  <a:pt x="373379" y="161543"/>
                </a:lnTo>
                <a:lnTo>
                  <a:pt x="358139" y="126491"/>
                </a:lnTo>
                <a:lnTo>
                  <a:pt x="323087" y="67055"/>
                </a:lnTo>
                <a:lnTo>
                  <a:pt x="286511" y="24383"/>
                </a:lnTo>
                <a:lnTo>
                  <a:pt x="239267" y="3047"/>
                </a:lnTo>
                <a:lnTo>
                  <a:pt x="219455" y="0"/>
                </a:lnTo>
                <a:lnTo>
                  <a:pt x="198119" y="3047"/>
                </a:lnTo>
                <a:lnTo>
                  <a:pt x="155447" y="24383"/>
                </a:lnTo>
                <a:lnTo>
                  <a:pt x="114299" y="67055"/>
                </a:lnTo>
                <a:lnTo>
                  <a:pt x="80771" y="126491"/>
                </a:lnTo>
                <a:lnTo>
                  <a:pt x="65531" y="161543"/>
                </a:lnTo>
                <a:lnTo>
                  <a:pt x="50291" y="199643"/>
                </a:lnTo>
                <a:lnTo>
                  <a:pt x="38099" y="243839"/>
                </a:lnTo>
                <a:lnTo>
                  <a:pt x="27431" y="291083"/>
                </a:lnTo>
                <a:lnTo>
                  <a:pt x="16763" y="338327"/>
                </a:lnTo>
                <a:lnTo>
                  <a:pt x="3047" y="443483"/>
                </a:lnTo>
                <a:lnTo>
                  <a:pt x="0" y="554735"/>
                </a:lnTo>
                <a:lnTo>
                  <a:pt x="3047" y="665987"/>
                </a:lnTo>
                <a:lnTo>
                  <a:pt x="16763" y="769619"/>
                </a:lnTo>
                <a:lnTo>
                  <a:pt x="27431" y="818387"/>
                </a:lnTo>
                <a:lnTo>
                  <a:pt x="38099" y="862583"/>
                </a:lnTo>
                <a:lnTo>
                  <a:pt x="50291" y="905255"/>
                </a:lnTo>
                <a:lnTo>
                  <a:pt x="65531" y="944879"/>
                </a:lnTo>
                <a:lnTo>
                  <a:pt x="80771" y="979931"/>
                </a:lnTo>
                <a:lnTo>
                  <a:pt x="114299" y="1042415"/>
                </a:lnTo>
                <a:lnTo>
                  <a:pt x="155447" y="1082039"/>
                </a:lnTo>
                <a:lnTo>
                  <a:pt x="198119" y="1104899"/>
                </a:lnTo>
                <a:lnTo>
                  <a:pt x="219455" y="1107947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5190621" y="5937503"/>
            <a:ext cx="314325" cy="314325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313943" y="143255"/>
                </a:moveTo>
                <a:lnTo>
                  <a:pt x="298703" y="85343"/>
                </a:lnTo>
                <a:lnTo>
                  <a:pt x="262127" y="36575"/>
                </a:lnTo>
                <a:lnTo>
                  <a:pt x="205739" y="7619"/>
                </a:lnTo>
                <a:lnTo>
                  <a:pt x="176783" y="0"/>
                </a:lnTo>
                <a:lnTo>
                  <a:pt x="144779" y="0"/>
                </a:lnTo>
                <a:lnTo>
                  <a:pt x="85343" y="15239"/>
                </a:lnTo>
                <a:lnTo>
                  <a:pt x="38099" y="53339"/>
                </a:lnTo>
                <a:lnTo>
                  <a:pt x="7619" y="105155"/>
                </a:lnTo>
                <a:lnTo>
                  <a:pt x="0" y="137159"/>
                </a:lnTo>
                <a:lnTo>
                  <a:pt x="0" y="167639"/>
                </a:lnTo>
                <a:lnTo>
                  <a:pt x="15239" y="227075"/>
                </a:lnTo>
                <a:lnTo>
                  <a:pt x="50291" y="274319"/>
                </a:lnTo>
                <a:lnTo>
                  <a:pt x="106679" y="306323"/>
                </a:lnTo>
                <a:lnTo>
                  <a:pt x="167639" y="313943"/>
                </a:lnTo>
                <a:lnTo>
                  <a:pt x="196595" y="309371"/>
                </a:lnTo>
                <a:lnTo>
                  <a:pt x="249935" y="278891"/>
                </a:lnTo>
                <a:lnTo>
                  <a:pt x="294131" y="234695"/>
                </a:lnTo>
                <a:lnTo>
                  <a:pt x="312419" y="175259"/>
                </a:lnTo>
                <a:lnTo>
                  <a:pt x="313943" y="143255"/>
                </a:lnTo>
                <a:close/>
              </a:path>
            </a:pathLst>
          </a:custGeom>
          <a:solidFill>
            <a:srgbClr val="B1B1B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190621" y="5937503"/>
            <a:ext cx="314325" cy="314325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06679" y="306323"/>
                </a:moveTo>
                <a:lnTo>
                  <a:pt x="135635" y="310895"/>
                </a:lnTo>
                <a:lnTo>
                  <a:pt x="167639" y="313943"/>
                </a:lnTo>
                <a:lnTo>
                  <a:pt x="196595" y="309371"/>
                </a:lnTo>
                <a:lnTo>
                  <a:pt x="249935" y="278891"/>
                </a:lnTo>
                <a:lnTo>
                  <a:pt x="294131" y="234695"/>
                </a:lnTo>
                <a:lnTo>
                  <a:pt x="312419" y="175259"/>
                </a:lnTo>
                <a:lnTo>
                  <a:pt x="313943" y="143255"/>
                </a:lnTo>
                <a:lnTo>
                  <a:pt x="309371" y="114299"/>
                </a:lnTo>
                <a:lnTo>
                  <a:pt x="281939" y="60959"/>
                </a:lnTo>
                <a:lnTo>
                  <a:pt x="234695" y="19811"/>
                </a:lnTo>
                <a:lnTo>
                  <a:pt x="176783" y="0"/>
                </a:lnTo>
                <a:lnTo>
                  <a:pt x="144779" y="0"/>
                </a:lnTo>
                <a:lnTo>
                  <a:pt x="85343" y="15239"/>
                </a:lnTo>
                <a:lnTo>
                  <a:pt x="38099" y="53339"/>
                </a:lnTo>
                <a:lnTo>
                  <a:pt x="7619" y="105155"/>
                </a:lnTo>
                <a:lnTo>
                  <a:pt x="0" y="137159"/>
                </a:lnTo>
                <a:lnTo>
                  <a:pt x="0" y="167639"/>
                </a:lnTo>
                <a:lnTo>
                  <a:pt x="15239" y="227075"/>
                </a:lnTo>
                <a:lnTo>
                  <a:pt x="50291" y="274319"/>
                </a:lnTo>
                <a:lnTo>
                  <a:pt x="106679" y="30632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190621" y="4730495"/>
            <a:ext cx="314325" cy="314325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313943" y="147827"/>
                </a:moveTo>
                <a:lnTo>
                  <a:pt x="298703" y="88391"/>
                </a:lnTo>
                <a:lnTo>
                  <a:pt x="262127" y="41147"/>
                </a:lnTo>
                <a:lnTo>
                  <a:pt x="205739" y="7619"/>
                </a:lnTo>
                <a:lnTo>
                  <a:pt x="144779" y="0"/>
                </a:lnTo>
                <a:lnTo>
                  <a:pt x="114299" y="6095"/>
                </a:lnTo>
                <a:lnTo>
                  <a:pt x="57911" y="33527"/>
                </a:lnTo>
                <a:lnTo>
                  <a:pt x="18287" y="77723"/>
                </a:lnTo>
                <a:lnTo>
                  <a:pt x="0" y="140207"/>
                </a:lnTo>
                <a:lnTo>
                  <a:pt x="0" y="170687"/>
                </a:lnTo>
                <a:lnTo>
                  <a:pt x="15239" y="230123"/>
                </a:lnTo>
                <a:lnTo>
                  <a:pt x="50291" y="277367"/>
                </a:lnTo>
                <a:lnTo>
                  <a:pt x="106679" y="306323"/>
                </a:lnTo>
                <a:lnTo>
                  <a:pt x="135635" y="313943"/>
                </a:lnTo>
                <a:lnTo>
                  <a:pt x="167639" y="313943"/>
                </a:lnTo>
                <a:lnTo>
                  <a:pt x="227075" y="298703"/>
                </a:lnTo>
                <a:lnTo>
                  <a:pt x="274319" y="262127"/>
                </a:lnTo>
                <a:lnTo>
                  <a:pt x="306323" y="207263"/>
                </a:lnTo>
                <a:lnTo>
                  <a:pt x="313943" y="147827"/>
                </a:lnTo>
                <a:close/>
              </a:path>
            </a:pathLst>
          </a:custGeom>
          <a:solidFill>
            <a:srgbClr val="00CC9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190621" y="4730495"/>
            <a:ext cx="314325" cy="314325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06679" y="306323"/>
                </a:moveTo>
                <a:lnTo>
                  <a:pt x="135635" y="313943"/>
                </a:lnTo>
                <a:lnTo>
                  <a:pt x="167639" y="313943"/>
                </a:lnTo>
                <a:lnTo>
                  <a:pt x="227075" y="298703"/>
                </a:lnTo>
                <a:lnTo>
                  <a:pt x="274319" y="262127"/>
                </a:lnTo>
                <a:lnTo>
                  <a:pt x="306323" y="207263"/>
                </a:lnTo>
                <a:lnTo>
                  <a:pt x="313943" y="147827"/>
                </a:lnTo>
                <a:lnTo>
                  <a:pt x="309371" y="115823"/>
                </a:lnTo>
                <a:lnTo>
                  <a:pt x="281939" y="62483"/>
                </a:lnTo>
                <a:lnTo>
                  <a:pt x="234695" y="22859"/>
                </a:lnTo>
                <a:lnTo>
                  <a:pt x="176783" y="3047"/>
                </a:lnTo>
                <a:lnTo>
                  <a:pt x="144779" y="0"/>
                </a:lnTo>
                <a:lnTo>
                  <a:pt x="114299" y="6095"/>
                </a:lnTo>
                <a:lnTo>
                  <a:pt x="57911" y="33527"/>
                </a:lnTo>
                <a:lnTo>
                  <a:pt x="18287" y="77723"/>
                </a:lnTo>
                <a:lnTo>
                  <a:pt x="0" y="140207"/>
                </a:lnTo>
                <a:lnTo>
                  <a:pt x="0" y="170687"/>
                </a:lnTo>
                <a:lnTo>
                  <a:pt x="15239" y="230123"/>
                </a:lnTo>
                <a:lnTo>
                  <a:pt x="50291" y="277367"/>
                </a:lnTo>
                <a:lnTo>
                  <a:pt x="106679" y="30632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6667378" y="2481072"/>
            <a:ext cx="314325" cy="314325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313943" y="147827"/>
                </a:moveTo>
                <a:lnTo>
                  <a:pt x="297179" y="88391"/>
                </a:lnTo>
                <a:lnTo>
                  <a:pt x="259079" y="41147"/>
                </a:lnTo>
                <a:lnTo>
                  <a:pt x="204215" y="7619"/>
                </a:lnTo>
                <a:lnTo>
                  <a:pt x="175259" y="0"/>
                </a:lnTo>
                <a:lnTo>
                  <a:pt x="141731" y="0"/>
                </a:lnTo>
                <a:lnTo>
                  <a:pt x="85343" y="16763"/>
                </a:lnTo>
                <a:lnTo>
                  <a:pt x="36575" y="53339"/>
                </a:lnTo>
                <a:lnTo>
                  <a:pt x="4571" y="108203"/>
                </a:lnTo>
                <a:lnTo>
                  <a:pt x="0" y="140207"/>
                </a:lnTo>
                <a:lnTo>
                  <a:pt x="0" y="170687"/>
                </a:lnTo>
                <a:lnTo>
                  <a:pt x="15239" y="227075"/>
                </a:lnTo>
                <a:lnTo>
                  <a:pt x="50291" y="274319"/>
                </a:lnTo>
                <a:lnTo>
                  <a:pt x="105155" y="306323"/>
                </a:lnTo>
                <a:lnTo>
                  <a:pt x="137159" y="313943"/>
                </a:lnTo>
                <a:lnTo>
                  <a:pt x="167639" y="313943"/>
                </a:lnTo>
                <a:lnTo>
                  <a:pt x="227075" y="298703"/>
                </a:lnTo>
                <a:lnTo>
                  <a:pt x="274319" y="262127"/>
                </a:lnTo>
                <a:lnTo>
                  <a:pt x="306323" y="207263"/>
                </a:lnTo>
                <a:lnTo>
                  <a:pt x="313943" y="14782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6667378" y="2481072"/>
            <a:ext cx="314325" cy="314325"/>
          </a:xfrm>
          <a:custGeom>
            <a:avLst/>
            <a:gdLst/>
            <a:ahLst/>
            <a:cxnLst/>
            <a:rect l="l" t="t" r="r" b="b"/>
            <a:pathLst>
              <a:path w="314325" h="314325">
                <a:moveTo>
                  <a:pt x="105155" y="306323"/>
                </a:moveTo>
                <a:lnTo>
                  <a:pt x="137159" y="313943"/>
                </a:lnTo>
                <a:lnTo>
                  <a:pt x="167639" y="313943"/>
                </a:lnTo>
                <a:lnTo>
                  <a:pt x="227075" y="298703"/>
                </a:lnTo>
                <a:lnTo>
                  <a:pt x="274319" y="262127"/>
                </a:lnTo>
                <a:lnTo>
                  <a:pt x="306323" y="207263"/>
                </a:lnTo>
                <a:lnTo>
                  <a:pt x="313943" y="147827"/>
                </a:lnTo>
                <a:lnTo>
                  <a:pt x="309371" y="115823"/>
                </a:lnTo>
                <a:lnTo>
                  <a:pt x="281939" y="62483"/>
                </a:lnTo>
                <a:lnTo>
                  <a:pt x="234695" y="22859"/>
                </a:lnTo>
                <a:lnTo>
                  <a:pt x="175259" y="0"/>
                </a:lnTo>
                <a:lnTo>
                  <a:pt x="141731" y="0"/>
                </a:lnTo>
                <a:lnTo>
                  <a:pt x="85343" y="16763"/>
                </a:lnTo>
                <a:lnTo>
                  <a:pt x="36575" y="53339"/>
                </a:lnTo>
                <a:lnTo>
                  <a:pt x="4571" y="108203"/>
                </a:lnTo>
                <a:lnTo>
                  <a:pt x="0" y="140207"/>
                </a:lnTo>
                <a:lnTo>
                  <a:pt x="0" y="170687"/>
                </a:lnTo>
                <a:lnTo>
                  <a:pt x="15239" y="227075"/>
                </a:lnTo>
                <a:lnTo>
                  <a:pt x="50291" y="274319"/>
                </a:lnTo>
                <a:lnTo>
                  <a:pt x="105155" y="306323"/>
                </a:lnTo>
                <a:close/>
              </a:path>
            </a:pathLst>
          </a:custGeom>
          <a:ln w="31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6056253" y="3640835"/>
            <a:ext cx="1676400" cy="838200"/>
          </a:xfrm>
          <a:prstGeom prst="rect">
            <a:avLst/>
          </a:prstGeom>
          <a:solidFill>
            <a:srgbClr val="DDDDDD"/>
          </a:solidFill>
          <a:ln w="9524">
            <a:solidFill>
              <a:srgbClr val="000000"/>
            </a:solidFill>
          </a:ln>
        </p:spPr>
        <p:txBody>
          <a:bodyPr vert="horz" wrap="square" lIns="0" tIns="227965" rIns="0" bIns="0" rtlCol="0">
            <a:spAutoFit/>
          </a:bodyPr>
          <a:lstStyle/>
          <a:p>
            <a:pPr marL="107950">
              <a:lnSpc>
                <a:spcPct val="100000"/>
              </a:lnSpc>
              <a:spcBef>
                <a:spcPts val="1795"/>
              </a:spcBef>
            </a:pPr>
            <a:r>
              <a:rPr sz="2400" spc="-5" dirty="0">
                <a:solidFill>
                  <a:srgbClr val="3232CC"/>
                </a:solidFill>
                <a:latin typeface="Tahoma"/>
                <a:cs typeface="Tahoma"/>
              </a:rPr>
              <a:t>Kebutuhan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2526669" y="4843271"/>
            <a:ext cx="2514600" cy="1144905"/>
          </a:xfrm>
          <a:prstGeom prst="rect">
            <a:avLst/>
          </a:prstGeom>
          <a:solidFill>
            <a:srgbClr val="DDDDDD"/>
          </a:solidFill>
          <a:ln w="9524">
            <a:solidFill>
              <a:srgbClr val="000000"/>
            </a:solidFill>
          </a:ln>
        </p:spPr>
        <p:txBody>
          <a:bodyPr vert="horz" wrap="square" lIns="0" tIns="190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5"/>
              </a:spcBef>
            </a:pPr>
            <a:endParaRPr sz="2400">
              <a:latin typeface="Times New Roman"/>
              <a:cs typeface="Times New Roman"/>
            </a:endParaRPr>
          </a:p>
          <a:p>
            <a:pPr marL="676275">
              <a:lnSpc>
                <a:spcPct val="100000"/>
              </a:lnSpc>
            </a:pPr>
            <a:r>
              <a:rPr sz="2800" spc="-5" dirty="0">
                <a:solidFill>
                  <a:srgbClr val="3232CC"/>
                </a:solidFill>
                <a:latin typeface="Tahoma"/>
                <a:cs typeface="Tahoma"/>
              </a:rPr>
              <a:t>Asupan</a:t>
            </a:r>
            <a:endParaRPr sz="2800">
              <a:latin typeface="Tahoma"/>
              <a:cs typeface="Tahoma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2759340" y="1706879"/>
            <a:ext cx="5172710" cy="365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dirty="0">
                <a:latin typeface="Tahoma"/>
                <a:cs typeface="Tahoma"/>
              </a:rPr>
              <a:t>(Asupan </a:t>
            </a:r>
            <a:r>
              <a:rPr sz="2400" spc="-5" dirty="0">
                <a:latin typeface="Tahoma"/>
                <a:cs typeface="Tahoma"/>
              </a:rPr>
              <a:t>zat gizi </a:t>
            </a:r>
            <a:r>
              <a:rPr sz="2400" dirty="0">
                <a:latin typeface="Tahoma"/>
                <a:cs typeface="Tahoma"/>
              </a:rPr>
              <a:t>&gt; </a:t>
            </a:r>
            <a:r>
              <a:rPr sz="2400" spc="-5" dirty="0">
                <a:latin typeface="Tahoma"/>
                <a:cs typeface="Tahoma"/>
              </a:rPr>
              <a:t>Kebutuhan zat</a:t>
            </a:r>
            <a:r>
              <a:rPr sz="2400" spc="-15" dirty="0">
                <a:latin typeface="Tahoma"/>
                <a:cs typeface="Tahoma"/>
              </a:rPr>
              <a:t> </a:t>
            </a:r>
            <a:r>
              <a:rPr sz="2400" spc="-5" dirty="0">
                <a:latin typeface="Tahoma"/>
                <a:cs typeface="Tahoma"/>
              </a:rPr>
              <a:t>gizi)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45" name="object 45"/>
          <p:cNvSpPr txBox="1">
            <a:spLocks noGrp="1"/>
          </p:cNvSpPr>
          <p:nvPr>
            <p:ph type="title"/>
          </p:nvPr>
        </p:nvSpPr>
        <p:spPr>
          <a:xfrm>
            <a:off x="1322209" y="796035"/>
            <a:ext cx="7938134" cy="670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 dirty="0">
                <a:latin typeface="Tahoma"/>
                <a:cs typeface="Tahoma"/>
              </a:rPr>
              <a:t>Gizi Lebih </a:t>
            </a:r>
            <a:r>
              <a:rPr dirty="0">
                <a:latin typeface="Tahoma"/>
                <a:cs typeface="Tahoma"/>
              </a:rPr>
              <a:t>= </a:t>
            </a:r>
            <a:r>
              <a:rPr spc="-10" dirty="0">
                <a:latin typeface="Tahoma"/>
                <a:cs typeface="Tahoma"/>
              </a:rPr>
              <a:t>Gizi </a:t>
            </a:r>
            <a:r>
              <a:rPr dirty="0">
                <a:latin typeface="Tahoma"/>
                <a:cs typeface="Tahoma"/>
              </a:rPr>
              <a:t>tidak</a:t>
            </a:r>
            <a:r>
              <a:rPr spc="-55" dirty="0">
                <a:latin typeface="Tahoma"/>
                <a:cs typeface="Tahoma"/>
              </a:rPr>
              <a:t> </a:t>
            </a:r>
            <a:r>
              <a:rPr dirty="0">
                <a:latin typeface="Tahoma"/>
                <a:cs typeface="Tahoma"/>
              </a:rPr>
              <a:t>seimbang</a:t>
            </a:r>
          </a:p>
        </p:txBody>
      </p:sp>
      <p:sp>
        <p:nvSpPr>
          <p:cNvPr id="46" name="object 46"/>
          <p:cNvSpPr/>
          <p:nvPr/>
        </p:nvSpPr>
        <p:spPr>
          <a:xfrm>
            <a:off x="2392558" y="3346703"/>
            <a:ext cx="6049010" cy="0"/>
          </a:xfrm>
          <a:custGeom>
            <a:avLst/>
            <a:gdLst/>
            <a:ahLst/>
            <a:cxnLst/>
            <a:rect l="l" t="t" r="r" b="b"/>
            <a:pathLst>
              <a:path w="6049009">
                <a:moveTo>
                  <a:pt x="0" y="0"/>
                </a:moveTo>
                <a:lnTo>
                  <a:pt x="6048755" y="0"/>
                </a:lnTo>
              </a:path>
            </a:pathLst>
          </a:custGeom>
          <a:ln w="38099">
            <a:solidFill>
              <a:srgbClr val="000000"/>
            </a:solidFill>
            <a:prstDash val="lg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/>
          <p:nvPr/>
        </p:nvSpPr>
        <p:spPr>
          <a:xfrm>
            <a:off x="1718448" y="2997706"/>
            <a:ext cx="704215" cy="3702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10" dirty="0">
                <a:latin typeface="Tahoma"/>
                <a:cs typeface="Tahoma"/>
              </a:rPr>
              <a:t>G</a:t>
            </a:r>
            <a:r>
              <a:rPr sz="2400" spc="-5" dirty="0">
                <a:latin typeface="Tahoma"/>
                <a:cs typeface="Tahoma"/>
              </a:rPr>
              <a:t>ar</a:t>
            </a:r>
            <a:r>
              <a:rPr sz="2400" dirty="0">
                <a:latin typeface="Tahoma"/>
                <a:cs typeface="Tahoma"/>
              </a:rPr>
              <a:t>is</a:t>
            </a:r>
            <a:endParaRPr sz="2400">
              <a:latin typeface="Tahoma"/>
              <a:cs typeface="Tahoma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9144389" y="6655091"/>
            <a:ext cx="249554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20"/>
              </a:lnSpc>
            </a:pPr>
            <a:fld id="{81D60167-4931-47E6-BA6A-407CBD079E47}" type="slidenum">
              <a:rPr sz="1400" dirty="0">
                <a:latin typeface="Arial"/>
                <a:cs typeface="Arial"/>
              </a:rPr>
              <a:t>16</a:t>
            </a:fld>
            <a:endParaRPr sz="1400">
              <a:latin typeface="Arial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1718448" y="3363466"/>
            <a:ext cx="956310" cy="3702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5" dirty="0">
                <a:latin typeface="Tahoma"/>
                <a:cs typeface="Tahoma"/>
              </a:rPr>
              <a:t>n</a:t>
            </a:r>
            <a:r>
              <a:rPr sz="2400" dirty="0">
                <a:latin typeface="Tahoma"/>
                <a:cs typeface="Tahoma"/>
              </a:rPr>
              <a:t>o</a:t>
            </a:r>
            <a:r>
              <a:rPr sz="2400" spc="-15" dirty="0">
                <a:latin typeface="Tahoma"/>
                <a:cs typeface="Tahoma"/>
              </a:rPr>
              <a:t>r</a:t>
            </a:r>
            <a:r>
              <a:rPr sz="2400" spc="-5" dirty="0">
                <a:latin typeface="Tahoma"/>
                <a:cs typeface="Tahoma"/>
              </a:rPr>
              <a:t>ma</a:t>
            </a:r>
            <a:r>
              <a:rPr sz="2400" dirty="0">
                <a:latin typeface="Tahoma"/>
                <a:cs typeface="Tahoma"/>
              </a:rPr>
              <a:t>l</a:t>
            </a:r>
            <a:endParaRPr sz="24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9144389" y="6655091"/>
            <a:ext cx="249554" cy="2038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20"/>
              </a:lnSpc>
            </a:pPr>
            <a:fld id="{81D60167-4931-47E6-BA6A-407CBD079E47}" type="slidenum">
              <a:rPr sz="1400" dirty="0">
                <a:latin typeface="Arial"/>
                <a:cs typeface="Arial"/>
              </a:rPr>
              <a:t>17</a:t>
            </a:fld>
            <a:endParaRPr sz="1400">
              <a:latin typeface="Arial"/>
              <a:cs typeface="Arial"/>
            </a:endParaRPr>
          </a:p>
        </p:txBody>
      </p:sp>
      <p:sp>
        <p:nvSpPr>
          <p:cNvPr id="2" name="object 2"/>
          <p:cNvSpPr txBox="1"/>
          <p:nvPr/>
        </p:nvSpPr>
        <p:spPr>
          <a:xfrm>
            <a:off x="1310017" y="1663414"/>
            <a:ext cx="8027034" cy="4893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ts val="2010"/>
              </a:lnSpc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sz="2400" i="1" spc="-5" dirty="0">
                <a:latin typeface="Times New Roman"/>
                <a:cs typeface="Times New Roman"/>
              </a:rPr>
              <a:t>Status Gizi Normal</a:t>
            </a:r>
            <a:r>
              <a:rPr sz="2400" spc="-5" dirty="0">
                <a:latin typeface="Times New Roman"/>
                <a:cs typeface="Times New Roman"/>
              </a:rPr>
              <a:t>: keadaan tubuh yang </a:t>
            </a:r>
            <a:r>
              <a:rPr sz="2400" spc="-10" dirty="0">
                <a:latin typeface="Times New Roman"/>
                <a:cs typeface="Times New Roman"/>
              </a:rPr>
              <a:t>mencerminkan</a:t>
            </a:r>
            <a:endParaRPr sz="2400">
              <a:latin typeface="Times New Roman"/>
              <a:cs typeface="Times New Roman"/>
            </a:endParaRPr>
          </a:p>
          <a:p>
            <a:pPr marL="354965" marR="28575">
              <a:lnSpc>
                <a:spcPct val="79600"/>
              </a:lnSpc>
              <a:spcBef>
                <a:spcPts val="300"/>
              </a:spcBef>
            </a:pPr>
            <a:r>
              <a:rPr sz="2400" spc="-5" dirty="0">
                <a:latin typeface="Times New Roman"/>
                <a:cs typeface="Times New Roman"/>
              </a:rPr>
              <a:t>kesimbangan antara </a:t>
            </a:r>
            <a:r>
              <a:rPr sz="2400" spc="-10" dirty="0">
                <a:latin typeface="Times New Roman"/>
                <a:cs typeface="Times New Roman"/>
              </a:rPr>
              <a:t>konsumsi </a:t>
            </a:r>
            <a:r>
              <a:rPr sz="2400" spc="-5" dirty="0">
                <a:latin typeface="Times New Roman"/>
                <a:cs typeface="Times New Roman"/>
              </a:rPr>
              <a:t>dan penggunaan </a:t>
            </a:r>
            <a:r>
              <a:rPr sz="2400" spc="-10" dirty="0">
                <a:latin typeface="Times New Roman"/>
                <a:cs typeface="Times New Roman"/>
              </a:rPr>
              <a:t>gizi </a:t>
            </a:r>
            <a:r>
              <a:rPr sz="2400" spc="-5" dirty="0">
                <a:latin typeface="Times New Roman"/>
                <a:cs typeface="Times New Roman"/>
              </a:rPr>
              <a:t>oleh tubuh  (</a:t>
            </a:r>
            <a:r>
              <a:rPr sz="2400" i="1" spc="-5" dirty="0">
                <a:latin typeface="Times New Roman"/>
                <a:cs typeface="Times New Roman"/>
              </a:rPr>
              <a:t>adequate</a:t>
            </a:r>
            <a:r>
              <a:rPr sz="2400" spc="-5" dirty="0">
                <a:latin typeface="Times New Roman"/>
                <a:cs typeface="Times New Roman"/>
              </a:rPr>
              <a:t>)</a:t>
            </a:r>
            <a:endParaRPr sz="2400">
              <a:latin typeface="Times New Roman"/>
              <a:cs typeface="Times New Roman"/>
            </a:endParaRPr>
          </a:p>
          <a:p>
            <a:pPr marL="355600" marR="566420" indent="-342900">
              <a:lnSpc>
                <a:spcPct val="79800"/>
              </a:lnSpc>
              <a:spcBef>
                <a:spcPts val="290"/>
              </a:spcBef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sz="2400" i="1" spc="-5" dirty="0">
                <a:latin typeface="Times New Roman"/>
                <a:cs typeface="Times New Roman"/>
              </a:rPr>
              <a:t>Malnutrition</a:t>
            </a:r>
            <a:r>
              <a:rPr sz="2400" spc="-5" dirty="0">
                <a:latin typeface="Times New Roman"/>
                <a:cs typeface="Times New Roman"/>
              </a:rPr>
              <a:t>: </a:t>
            </a:r>
            <a:r>
              <a:rPr sz="2400" spc="-10" dirty="0">
                <a:latin typeface="Times New Roman"/>
                <a:cs typeface="Times New Roman"/>
              </a:rPr>
              <a:t>keadaan </a:t>
            </a:r>
            <a:r>
              <a:rPr sz="2400" spc="-5" dirty="0">
                <a:latin typeface="Times New Roman"/>
                <a:cs typeface="Times New Roman"/>
              </a:rPr>
              <a:t>patologis akibat kekurangan atau  kelebihan secara relatif </a:t>
            </a:r>
            <a:r>
              <a:rPr sz="2400" spc="-10" dirty="0">
                <a:latin typeface="Times New Roman"/>
                <a:cs typeface="Times New Roman"/>
              </a:rPr>
              <a:t>maupun </a:t>
            </a:r>
            <a:r>
              <a:rPr sz="2400" spc="-5" dirty="0">
                <a:latin typeface="Times New Roman"/>
                <a:cs typeface="Times New Roman"/>
              </a:rPr>
              <a:t>absolut satu </a:t>
            </a:r>
            <a:r>
              <a:rPr sz="2400" spc="-10" dirty="0">
                <a:latin typeface="Times New Roman"/>
                <a:cs typeface="Times New Roman"/>
              </a:rPr>
              <a:t>atau </a:t>
            </a:r>
            <a:r>
              <a:rPr sz="2400" spc="-5" dirty="0">
                <a:latin typeface="Times New Roman"/>
                <a:cs typeface="Times New Roman"/>
              </a:rPr>
              <a:t>lebih zat  gizi.</a:t>
            </a:r>
            <a:endParaRPr sz="2400">
              <a:latin typeface="Times New Roman"/>
              <a:cs typeface="Times New Roman"/>
            </a:endParaRPr>
          </a:p>
          <a:p>
            <a:pPr marL="354965">
              <a:lnSpc>
                <a:spcPts val="2450"/>
              </a:lnSpc>
            </a:pPr>
            <a:r>
              <a:rPr sz="2400" spc="-5" dirty="0">
                <a:latin typeface="Times New Roman"/>
                <a:cs typeface="Times New Roman"/>
              </a:rPr>
              <a:t>Ada </a:t>
            </a:r>
            <a:r>
              <a:rPr sz="2400" spc="-10" dirty="0">
                <a:latin typeface="Times New Roman"/>
                <a:cs typeface="Times New Roman"/>
              </a:rPr>
              <a:t>empat</a:t>
            </a:r>
            <a:r>
              <a:rPr sz="2400" spc="-6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bentuk:</a:t>
            </a:r>
            <a:endParaRPr sz="2400">
              <a:latin typeface="Times New Roman"/>
              <a:cs typeface="Times New Roman"/>
            </a:endParaRPr>
          </a:p>
          <a:p>
            <a:pPr marL="756285" marR="5080" lvl="1" indent="-286385">
              <a:lnSpc>
                <a:spcPct val="79600"/>
              </a:lnSpc>
              <a:spcBef>
                <a:spcPts val="440"/>
              </a:spcBef>
              <a:buFont typeface="Times New Roman"/>
              <a:buChar char="–"/>
              <a:tabLst>
                <a:tab pos="756285" algn="l"/>
                <a:tab pos="756920" algn="l"/>
              </a:tabLst>
            </a:pPr>
            <a:r>
              <a:rPr sz="2400" i="1" spc="-5" dirty="0">
                <a:latin typeface="Times New Roman"/>
                <a:cs typeface="Times New Roman"/>
              </a:rPr>
              <a:t>Under nutriton</a:t>
            </a:r>
            <a:r>
              <a:rPr sz="2400" spc="-5" dirty="0">
                <a:latin typeface="Times New Roman"/>
                <a:cs typeface="Times New Roman"/>
              </a:rPr>
              <a:t>: kekurangan konsumsi pangan secara relatif  atau absolut untuk </a:t>
            </a:r>
            <a:r>
              <a:rPr sz="2400" spc="-10" dirty="0">
                <a:latin typeface="Times New Roman"/>
                <a:cs typeface="Times New Roman"/>
              </a:rPr>
              <a:t>periode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tertentu</a:t>
            </a:r>
            <a:endParaRPr sz="2400">
              <a:latin typeface="Times New Roman"/>
              <a:cs typeface="Times New Roman"/>
            </a:endParaRPr>
          </a:p>
          <a:p>
            <a:pPr marL="756285" marR="193675" lvl="1" indent="-286385">
              <a:lnSpc>
                <a:spcPct val="80000"/>
              </a:lnSpc>
              <a:spcBef>
                <a:spcPts val="285"/>
              </a:spcBef>
              <a:buFont typeface="Times New Roman"/>
              <a:buChar char="–"/>
              <a:tabLst>
                <a:tab pos="756285" algn="l"/>
                <a:tab pos="756920" algn="l"/>
              </a:tabLst>
            </a:pPr>
            <a:r>
              <a:rPr sz="2400" i="1" spc="-10" dirty="0">
                <a:latin typeface="Times New Roman"/>
                <a:cs typeface="Times New Roman"/>
              </a:rPr>
              <a:t>Specific deficiency</a:t>
            </a:r>
            <a:r>
              <a:rPr sz="2400" spc="-10" dirty="0">
                <a:latin typeface="Times New Roman"/>
                <a:cs typeface="Times New Roman"/>
              </a:rPr>
              <a:t>: </a:t>
            </a:r>
            <a:r>
              <a:rPr sz="2400" spc="-5" dirty="0">
                <a:latin typeface="Times New Roman"/>
                <a:cs typeface="Times New Roman"/>
              </a:rPr>
              <a:t>kekurangan zat </a:t>
            </a:r>
            <a:r>
              <a:rPr sz="2400" spc="-10" dirty="0">
                <a:latin typeface="Times New Roman"/>
                <a:cs typeface="Times New Roman"/>
              </a:rPr>
              <a:t>gizi </a:t>
            </a:r>
            <a:r>
              <a:rPr sz="2400" spc="-5" dirty="0">
                <a:latin typeface="Times New Roman"/>
                <a:cs typeface="Times New Roman"/>
              </a:rPr>
              <a:t>tertentu, misalnya  kekurangan </a:t>
            </a:r>
            <a:r>
              <a:rPr sz="2400" spc="-10" dirty="0">
                <a:latin typeface="Times New Roman"/>
                <a:cs typeface="Times New Roman"/>
              </a:rPr>
              <a:t>iodium, </a:t>
            </a:r>
            <a:r>
              <a:rPr sz="2400" spc="-5" dirty="0">
                <a:latin typeface="Times New Roman"/>
                <a:cs typeface="Times New Roman"/>
              </a:rPr>
              <a:t>Fe</a:t>
            </a:r>
            <a:r>
              <a:rPr sz="2400" spc="-5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dll</a:t>
            </a:r>
            <a:endParaRPr sz="2400">
              <a:latin typeface="Times New Roman"/>
              <a:cs typeface="Times New Roman"/>
            </a:endParaRPr>
          </a:p>
          <a:p>
            <a:pPr marL="756285" marR="208279" lvl="1" indent="-286385">
              <a:lnSpc>
                <a:spcPct val="80000"/>
              </a:lnSpc>
              <a:spcBef>
                <a:spcPts val="275"/>
              </a:spcBef>
              <a:buFont typeface="Times New Roman"/>
              <a:buChar char="–"/>
              <a:tabLst>
                <a:tab pos="756285" algn="l"/>
                <a:tab pos="756920" algn="l"/>
              </a:tabLst>
            </a:pPr>
            <a:r>
              <a:rPr sz="2400" i="1" spc="-5" dirty="0">
                <a:latin typeface="Times New Roman"/>
                <a:cs typeface="Times New Roman"/>
              </a:rPr>
              <a:t>Over nutrition</a:t>
            </a:r>
            <a:r>
              <a:rPr sz="2400" spc="-5" dirty="0">
                <a:latin typeface="Times New Roman"/>
                <a:cs typeface="Times New Roman"/>
              </a:rPr>
              <a:t>: </a:t>
            </a:r>
            <a:r>
              <a:rPr sz="2400" spc="-10" dirty="0">
                <a:latin typeface="Times New Roman"/>
                <a:cs typeface="Times New Roman"/>
              </a:rPr>
              <a:t>kelebihan </a:t>
            </a:r>
            <a:r>
              <a:rPr sz="2400" spc="-5" dirty="0">
                <a:latin typeface="Times New Roman"/>
                <a:cs typeface="Times New Roman"/>
              </a:rPr>
              <a:t>konsumsi pangan </a:t>
            </a:r>
            <a:r>
              <a:rPr sz="2400" spc="-10" dirty="0">
                <a:latin typeface="Times New Roman"/>
                <a:cs typeface="Times New Roman"/>
              </a:rPr>
              <a:t>untuk </a:t>
            </a:r>
            <a:r>
              <a:rPr sz="2400" spc="-5" dirty="0">
                <a:latin typeface="Times New Roman"/>
                <a:cs typeface="Times New Roman"/>
              </a:rPr>
              <a:t>periode  tertentu</a:t>
            </a:r>
            <a:endParaRPr sz="2400">
              <a:latin typeface="Times New Roman"/>
              <a:cs typeface="Times New Roman"/>
            </a:endParaRPr>
          </a:p>
          <a:p>
            <a:pPr marL="756285" marR="348615" lvl="1" indent="-286385" algn="just">
              <a:lnSpc>
                <a:spcPct val="79800"/>
              </a:lnSpc>
              <a:spcBef>
                <a:spcPts val="290"/>
              </a:spcBef>
              <a:buFont typeface="Times New Roman"/>
              <a:buChar char="–"/>
              <a:tabLst>
                <a:tab pos="756920" algn="l"/>
              </a:tabLst>
            </a:pPr>
            <a:r>
              <a:rPr sz="2400" i="1" spc="-5" dirty="0">
                <a:latin typeface="Times New Roman"/>
                <a:cs typeface="Times New Roman"/>
              </a:rPr>
              <a:t>Imbalance</a:t>
            </a:r>
            <a:r>
              <a:rPr sz="2400" spc="-5" dirty="0">
                <a:latin typeface="Times New Roman"/>
                <a:cs typeface="Times New Roman"/>
              </a:rPr>
              <a:t>: keadaan disproporsi zat gizi, </a:t>
            </a:r>
            <a:r>
              <a:rPr sz="2400" spc="-10" dirty="0">
                <a:latin typeface="Times New Roman"/>
                <a:cs typeface="Times New Roman"/>
              </a:rPr>
              <a:t>misalnya tinggi  </a:t>
            </a:r>
            <a:r>
              <a:rPr sz="2400" spc="-5" dirty="0">
                <a:latin typeface="Times New Roman"/>
                <a:cs typeface="Times New Roman"/>
              </a:rPr>
              <a:t>kolesterol karena tidak </a:t>
            </a:r>
            <a:r>
              <a:rPr sz="2400" spc="-10" dirty="0">
                <a:latin typeface="Times New Roman"/>
                <a:cs typeface="Times New Roman"/>
              </a:rPr>
              <a:t>imbangnya </a:t>
            </a:r>
            <a:r>
              <a:rPr sz="2400" spc="-5" dirty="0">
                <a:latin typeface="Times New Roman"/>
                <a:cs typeface="Times New Roman"/>
              </a:rPr>
              <a:t>kadar LDL, HDL dan  </a:t>
            </a:r>
            <a:r>
              <a:rPr sz="2400" spc="-10" dirty="0">
                <a:latin typeface="Times New Roman"/>
                <a:cs typeface="Times New Roman"/>
              </a:rPr>
              <a:t>VLDL.</a:t>
            </a:r>
            <a:endParaRPr sz="2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81100">
              <a:lnSpc>
                <a:spcPct val="100000"/>
              </a:lnSpc>
            </a:pPr>
            <a:r>
              <a:rPr sz="4800" spc="-10" dirty="0"/>
              <a:t>Macam </a:t>
            </a:r>
            <a:r>
              <a:rPr sz="4800" spc="-5" dirty="0"/>
              <a:t>Status</a:t>
            </a:r>
            <a:r>
              <a:rPr sz="4800" spc="-30" dirty="0"/>
              <a:t> </a:t>
            </a:r>
            <a:r>
              <a:rPr sz="4800" spc="-5" dirty="0"/>
              <a:t>Gizi:</a:t>
            </a:r>
            <a:endParaRPr sz="48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1293185" y="729424"/>
          <a:ext cx="8305795" cy="60569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24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180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359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793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8159">
                <a:tc gridSpan="2">
                  <a:txBody>
                    <a:bodyPr/>
                    <a:lstStyle/>
                    <a:p>
                      <a:pPr marL="123952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2800" b="1" spc="-5" dirty="0">
                          <a:latin typeface="Times New Roman"/>
                          <a:cs typeface="Times New Roman"/>
                        </a:rPr>
                        <a:t>Depletion</a:t>
                      </a:r>
                      <a:r>
                        <a:rPr sz="2800" b="1" spc="-7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b="1" dirty="0">
                          <a:latin typeface="Times New Roman"/>
                          <a:cs typeface="Times New Roman"/>
                        </a:rPr>
                        <a:t>Stage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4">
                      <a:solidFill>
                        <a:srgbClr val="000000"/>
                      </a:solidFill>
                      <a:prstDash val="solid"/>
                    </a:lnL>
                    <a:lnR w="12699">
                      <a:solidFill>
                        <a:srgbClr val="000000"/>
                      </a:solidFill>
                      <a:prstDash val="solid"/>
                    </a:lnR>
                    <a:lnT w="28574">
                      <a:solidFill>
                        <a:srgbClr val="000000"/>
                      </a:solidFill>
                      <a:prstDash val="solid"/>
                    </a:lnT>
                    <a:lnB w="12699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37719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sz="2800" b="1" spc="-5" dirty="0">
                          <a:latin typeface="Times New Roman"/>
                          <a:cs typeface="Times New Roman"/>
                        </a:rPr>
                        <a:t>Methode </a:t>
                      </a:r>
                      <a:r>
                        <a:rPr sz="2800" b="1" dirty="0">
                          <a:latin typeface="Times New Roman"/>
                          <a:cs typeface="Times New Roman"/>
                        </a:rPr>
                        <a:t>(s)</a:t>
                      </a:r>
                      <a:r>
                        <a:rPr sz="2800" b="1" spc="-8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800" b="1" spc="-5" dirty="0">
                          <a:latin typeface="Times New Roman"/>
                          <a:cs typeface="Times New Roman"/>
                        </a:rPr>
                        <a:t>Used</a:t>
                      </a:r>
                      <a:endParaRPr sz="2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699">
                      <a:solidFill>
                        <a:srgbClr val="000000"/>
                      </a:solidFill>
                      <a:prstDash val="solid"/>
                    </a:lnL>
                    <a:lnR w="28574">
                      <a:solidFill>
                        <a:srgbClr val="000000"/>
                      </a:solidFill>
                      <a:prstDash val="solid"/>
                    </a:lnR>
                    <a:lnT w="28574">
                      <a:solidFill>
                        <a:srgbClr val="000000"/>
                      </a:solidFill>
                      <a:prstDash val="solid"/>
                    </a:lnT>
                    <a:lnB w="12699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199">
                <a:tc>
                  <a:txBody>
                    <a:bodyPr/>
                    <a:lstStyle/>
                    <a:p>
                      <a:pPr marL="76835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1.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4">
                      <a:solidFill>
                        <a:srgbClr val="000000"/>
                      </a:solidFill>
                      <a:prstDash val="solid"/>
                    </a:lnL>
                    <a:lnT w="12699">
                      <a:solidFill>
                        <a:srgbClr val="000000"/>
                      </a:solidFill>
                      <a:prstDash val="solid"/>
                    </a:lnT>
                    <a:lnB w="1269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1765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Dietary</a:t>
                      </a:r>
                      <a:r>
                        <a:rPr sz="2400" b="1" spc="-7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inadequate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699">
                      <a:solidFill>
                        <a:srgbClr val="000000"/>
                      </a:solidFill>
                      <a:prstDash val="solid"/>
                    </a:lnR>
                    <a:lnT w="12699">
                      <a:solidFill>
                        <a:srgbClr val="000000"/>
                      </a:solidFill>
                      <a:prstDash val="solid"/>
                    </a:lnT>
                    <a:lnB w="12699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8636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Dietary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699">
                      <a:solidFill>
                        <a:srgbClr val="000000"/>
                      </a:solidFill>
                      <a:prstDash val="solid"/>
                    </a:lnL>
                    <a:lnR w="28574">
                      <a:solidFill>
                        <a:srgbClr val="000000"/>
                      </a:solidFill>
                      <a:prstDash val="solid"/>
                    </a:lnR>
                    <a:lnT w="12699">
                      <a:solidFill>
                        <a:srgbClr val="000000"/>
                      </a:solidFill>
                      <a:prstDash val="solid"/>
                    </a:lnT>
                    <a:lnB w="12699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1247">
                <a:tc>
                  <a:txBody>
                    <a:bodyPr/>
                    <a:lstStyle/>
                    <a:p>
                      <a:pPr marL="76835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2.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4">
                      <a:solidFill>
                        <a:srgbClr val="000000"/>
                      </a:solidFill>
                      <a:prstDash val="solid"/>
                    </a:lnL>
                    <a:lnT w="12699">
                      <a:solidFill>
                        <a:srgbClr val="000000"/>
                      </a:solidFill>
                      <a:prstDash val="solid"/>
                    </a:lnT>
                    <a:lnB w="1269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1765" marR="90170">
                        <a:lnSpc>
                          <a:spcPts val="2870"/>
                        </a:lnSpc>
                        <a:spcBef>
                          <a:spcPts val="330"/>
                        </a:spcBef>
                      </a:pP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Decreased </a:t>
                      </a:r>
                      <a:r>
                        <a:rPr sz="2400" b="1" spc="-10" dirty="0">
                          <a:latin typeface="Times New Roman"/>
                          <a:cs typeface="Times New Roman"/>
                        </a:rPr>
                        <a:t>level </a:t>
                      </a:r>
                      <a:r>
                        <a:rPr sz="2400" b="1" dirty="0">
                          <a:latin typeface="Times New Roman"/>
                          <a:cs typeface="Times New Roman"/>
                        </a:rPr>
                        <a:t>in </a:t>
                      </a: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reserve tissue  store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699">
                      <a:solidFill>
                        <a:srgbClr val="000000"/>
                      </a:solidFill>
                      <a:prstDash val="solid"/>
                    </a:lnR>
                    <a:lnT w="12699">
                      <a:solidFill>
                        <a:srgbClr val="000000"/>
                      </a:solidFill>
                      <a:prstDash val="solid"/>
                    </a:lnT>
                    <a:lnB w="12699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8636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Biochemical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699">
                      <a:solidFill>
                        <a:srgbClr val="000000"/>
                      </a:solidFill>
                      <a:prstDash val="solid"/>
                    </a:lnL>
                    <a:lnR w="28574">
                      <a:solidFill>
                        <a:srgbClr val="000000"/>
                      </a:solidFill>
                      <a:prstDash val="solid"/>
                    </a:lnR>
                    <a:lnT w="12699">
                      <a:solidFill>
                        <a:srgbClr val="000000"/>
                      </a:solidFill>
                      <a:prstDash val="solid"/>
                    </a:lnT>
                    <a:lnB w="12699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4839">
                <a:tc>
                  <a:txBody>
                    <a:bodyPr/>
                    <a:lstStyle/>
                    <a:p>
                      <a:pPr marL="76835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3.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4">
                      <a:solidFill>
                        <a:srgbClr val="000000"/>
                      </a:solidFill>
                      <a:prstDash val="solid"/>
                    </a:lnL>
                    <a:lnT w="12699">
                      <a:solidFill>
                        <a:srgbClr val="000000"/>
                      </a:solidFill>
                      <a:prstDash val="solid"/>
                    </a:lnT>
                    <a:lnB w="1269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1765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Decreased </a:t>
                      </a:r>
                      <a:r>
                        <a:rPr sz="2400" b="1" spc="-10" dirty="0">
                          <a:latin typeface="Times New Roman"/>
                          <a:cs typeface="Times New Roman"/>
                        </a:rPr>
                        <a:t>level </a:t>
                      </a:r>
                      <a:r>
                        <a:rPr sz="2400" b="1" dirty="0">
                          <a:latin typeface="Times New Roman"/>
                          <a:cs typeface="Times New Roman"/>
                        </a:rPr>
                        <a:t>in </a:t>
                      </a: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body</a:t>
                      </a:r>
                      <a:r>
                        <a:rPr sz="2400" b="1" spc="-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fluids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699">
                      <a:solidFill>
                        <a:srgbClr val="000000"/>
                      </a:solidFill>
                      <a:prstDash val="solid"/>
                    </a:lnR>
                    <a:lnT w="12699">
                      <a:solidFill>
                        <a:srgbClr val="000000"/>
                      </a:solidFill>
                      <a:prstDash val="solid"/>
                    </a:lnT>
                    <a:lnB w="12699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8636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Biochemical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699">
                      <a:solidFill>
                        <a:srgbClr val="000000"/>
                      </a:solidFill>
                      <a:prstDash val="solid"/>
                    </a:lnL>
                    <a:lnR w="28574">
                      <a:solidFill>
                        <a:srgbClr val="000000"/>
                      </a:solidFill>
                      <a:prstDash val="solid"/>
                    </a:lnR>
                    <a:lnT w="12699">
                      <a:solidFill>
                        <a:srgbClr val="000000"/>
                      </a:solidFill>
                      <a:prstDash val="solid"/>
                    </a:lnT>
                    <a:lnB w="12699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4483">
                <a:tc>
                  <a:txBody>
                    <a:bodyPr/>
                    <a:lstStyle/>
                    <a:p>
                      <a:pPr marL="76835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4.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4">
                      <a:solidFill>
                        <a:srgbClr val="000000"/>
                      </a:solidFill>
                      <a:prstDash val="solid"/>
                    </a:lnL>
                    <a:lnT w="12699">
                      <a:solidFill>
                        <a:srgbClr val="000000"/>
                      </a:solidFill>
                      <a:prstDash val="solid"/>
                    </a:lnT>
                    <a:lnB w="1269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1765" marR="518795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Decreased functional level </a:t>
                      </a:r>
                      <a:r>
                        <a:rPr sz="2400" b="1" dirty="0">
                          <a:latin typeface="Times New Roman"/>
                          <a:cs typeface="Times New Roman"/>
                        </a:rPr>
                        <a:t>in  </a:t>
                      </a: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tissues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699">
                      <a:solidFill>
                        <a:srgbClr val="000000"/>
                      </a:solidFill>
                      <a:prstDash val="solid"/>
                    </a:lnR>
                    <a:lnT w="12699">
                      <a:solidFill>
                        <a:srgbClr val="000000"/>
                      </a:solidFill>
                      <a:prstDash val="solid"/>
                    </a:lnT>
                    <a:lnB w="12699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86360" marR="252729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400" b="1" spc="-10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sz="2400" b="1" dirty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sz="2400" b="1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opo</a:t>
                      </a:r>
                      <a:r>
                        <a:rPr sz="2400" b="1" spc="15" dirty="0">
                          <a:latin typeface="Times New Roman"/>
                          <a:cs typeface="Times New Roman"/>
                        </a:rPr>
                        <a:t>m</a:t>
                      </a:r>
                      <a:r>
                        <a:rPr sz="2400" b="1" dirty="0">
                          <a:latin typeface="Times New Roman"/>
                          <a:cs typeface="Times New Roman"/>
                        </a:rPr>
                        <a:t>et</a:t>
                      </a:r>
                      <a:r>
                        <a:rPr sz="2400" b="1" spc="-15" dirty="0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sz="2400" b="1" spc="-10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2400" b="1" dirty="0">
                          <a:latin typeface="Times New Roman"/>
                          <a:cs typeface="Times New Roman"/>
                        </a:rPr>
                        <a:t>c/</a:t>
                      </a:r>
                      <a:r>
                        <a:rPr sz="2400" b="1" spc="-20" dirty="0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sz="2400" b="1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400" b="1" dirty="0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sz="2400" b="1" dirty="0">
                          <a:latin typeface="Times New Roman"/>
                          <a:cs typeface="Times New Roman"/>
                        </a:rPr>
                        <a:t>e  </a:t>
                      </a: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mical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699">
                      <a:solidFill>
                        <a:srgbClr val="000000"/>
                      </a:solidFill>
                      <a:prstDash val="solid"/>
                    </a:lnL>
                    <a:lnR w="28574">
                      <a:solidFill>
                        <a:srgbClr val="000000"/>
                      </a:solidFill>
                      <a:prstDash val="solid"/>
                    </a:lnR>
                    <a:lnT w="12699">
                      <a:solidFill>
                        <a:srgbClr val="000000"/>
                      </a:solidFill>
                      <a:prstDash val="solid"/>
                    </a:lnT>
                    <a:lnB w="12699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88719">
                <a:tc>
                  <a:txBody>
                    <a:bodyPr/>
                    <a:lstStyle/>
                    <a:p>
                      <a:pPr marL="76835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5.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4">
                      <a:solidFill>
                        <a:srgbClr val="000000"/>
                      </a:solidFill>
                      <a:prstDash val="solid"/>
                    </a:lnL>
                    <a:lnT w="12699">
                      <a:solidFill>
                        <a:srgbClr val="000000"/>
                      </a:solidFill>
                      <a:prstDash val="solid"/>
                    </a:lnT>
                    <a:lnB w="1269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1765" marR="300355">
                        <a:lnSpc>
                          <a:spcPct val="99800"/>
                        </a:lnSpc>
                        <a:spcBef>
                          <a:spcPts val="229"/>
                        </a:spcBef>
                      </a:pP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Decreased activity of nutrient-  dependent enzyme or mRNA  for some</a:t>
                      </a:r>
                      <a:r>
                        <a:rPr sz="2400" b="1" spc="-3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b="1" spc="-10" dirty="0">
                          <a:latin typeface="Times New Roman"/>
                          <a:cs typeface="Times New Roman"/>
                        </a:rPr>
                        <a:t>protein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699">
                      <a:solidFill>
                        <a:srgbClr val="000000"/>
                      </a:solidFill>
                      <a:prstDash val="solid"/>
                    </a:lnR>
                    <a:lnT w="12699">
                      <a:solidFill>
                        <a:srgbClr val="000000"/>
                      </a:solidFill>
                      <a:prstDash val="solid"/>
                    </a:lnT>
                    <a:lnB w="12699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86360" marR="324485">
                        <a:lnSpc>
                          <a:spcPts val="2870"/>
                        </a:lnSpc>
                        <a:spcBef>
                          <a:spcPts val="330"/>
                        </a:spcBef>
                      </a:pPr>
                      <a:r>
                        <a:rPr sz="2400" b="1" spc="-10" dirty="0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sz="2400" b="1" dirty="0">
                          <a:latin typeface="Times New Roman"/>
                          <a:cs typeface="Times New Roman"/>
                        </a:rPr>
                        <a:t>i</a:t>
                      </a: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400" b="1" dirty="0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h</a:t>
                      </a:r>
                      <a:r>
                        <a:rPr sz="2400" b="1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b="1" spc="-10" dirty="0">
                          <a:latin typeface="Times New Roman"/>
                          <a:cs typeface="Times New Roman"/>
                        </a:rPr>
                        <a:t>mi</a:t>
                      </a:r>
                      <a:r>
                        <a:rPr sz="2400" b="1" dirty="0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sz="2400" b="1" spc="-15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400" b="1" spc="-10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400" b="1" dirty="0">
                          <a:latin typeface="Times New Roman"/>
                          <a:cs typeface="Times New Roman"/>
                        </a:rPr>
                        <a:t>/m</a:t>
                      </a:r>
                      <a:r>
                        <a:rPr sz="2400" b="1" spc="-15" dirty="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sz="2400" b="1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400" b="1" spc="-15" dirty="0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sz="2400" b="1" dirty="0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u</a:t>
                      </a:r>
                      <a:r>
                        <a:rPr sz="2400" b="1" dirty="0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a</a:t>
                      </a:r>
                      <a:r>
                        <a:rPr sz="2400" b="1" dirty="0">
                          <a:latin typeface="Times New Roman"/>
                          <a:cs typeface="Times New Roman"/>
                        </a:rPr>
                        <a:t>r  </a:t>
                      </a: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technique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699">
                      <a:solidFill>
                        <a:srgbClr val="000000"/>
                      </a:solidFill>
                      <a:prstDash val="solid"/>
                    </a:lnL>
                    <a:lnR w="28574">
                      <a:solidFill>
                        <a:srgbClr val="000000"/>
                      </a:solidFill>
                      <a:prstDash val="solid"/>
                    </a:lnR>
                    <a:lnT w="12699">
                      <a:solidFill>
                        <a:srgbClr val="000000"/>
                      </a:solidFill>
                      <a:prstDash val="solid"/>
                    </a:lnT>
                    <a:lnB w="12699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61415">
                <a:tc>
                  <a:txBody>
                    <a:bodyPr/>
                    <a:lstStyle/>
                    <a:p>
                      <a:pPr marL="76835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6.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4">
                      <a:solidFill>
                        <a:srgbClr val="000000"/>
                      </a:solidFill>
                      <a:prstDash val="solid"/>
                    </a:lnL>
                    <a:lnT w="12699">
                      <a:solidFill>
                        <a:srgbClr val="000000"/>
                      </a:solidFill>
                      <a:prstDash val="solid"/>
                    </a:lnT>
                    <a:lnB w="1269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1765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Functional</a:t>
                      </a:r>
                      <a:r>
                        <a:rPr sz="2400" b="1" spc="-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change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699">
                      <a:solidFill>
                        <a:srgbClr val="000000"/>
                      </a:solidFill>
                      <a:prstDash val="solid"/>
                    </a:lnR>
                    <a:lnT w="12699">
                      <a:solidFill>
                        <a:srgbClr val="000000"/>
                      </a:solidFill>
                      <a:prstDash val="solid"/>
                    </a:lnT>
                    <a:lnB w="12699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8636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Behavioral/physiological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699">
                      <a:solidFill>
                        <a:srgbClr val="000000"/>
                      </a:solidFill>
                      <a:prstDash val="solid"/>
                    </a:lnL>
                    <a:lnR w="28574">
                      <a:solidFill>
                        <a:srgbClr val="000000"/>
                      </a:solidFill>
                      <a:prstDash val="solid"/>
                    </a:lnR>
                    <a:lnT w="12699">
                      <a:solidFill>
                        <a:srgbClr val="000000"/>
                      </a:solidFill>
                      <a:prstDash val="solid"/>
                    </a:lnT>
                    <a:lnB w="12699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199">
                <a:tc>
                  <a:txBody>
                    <a:bodyPr/>
                    <a:lstStyle/>
                    <a:p>
                      <a:pPr marL="76835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7.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4">
                      <a:solidFill>
                        <a:srgbClr val="000000"/>
                      </a:solidFill>
                      <a:prstDash val="solid"/>
                    </a:lnL>
                    <a:lnT w="12699">
                      <a:solidFill>
                        <a:srgbClr val="000000"/>
                      </a:solidFill>
                      <a:prstDash val="solid"/>
                    </a:lnT>
                    <a:lnB w="1269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1765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Clinical</a:t>
                      </a:r>
                      <a:r>
                        <a:rPr sz="2400" b="1" spc="-6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symptoms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699">
                      <a:solidFill>
                        <a:srgbClr val="000000"/>
                      </a:solidFill>
                      <a:prstDash val="solid"/>
                    </a:lnR>
                    <a:lnT w="12699">
                      <a:solidFill>
                        <a:srgbClr val="000000"/>
                      </a:solidFill>
                      <a:prstDash val="solid"/>
                    </a:lnT>
                    <a:lnB w="12699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86360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Clinical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699">
                      <a:solidFill>
                        <a:srgbClr val="000000"/>
                      </a:solidFill>
                      <a:prstDash val="solid"/>
                    </a:lnL>
                    <a:lnR w="28574">
                      <a:solidFill>
                        <a:srgbClr val="000000"/>
                      </a:solidFill>
                      <a:prstDash val="solid"/>
                    </a:lnR>
                    <a:lnT w="12699">
                      <a:solidFill>
                        <a:srgbClr val="000000"/>
                      </a:solidFill>
                      <a:prstDash val="solid"/>
                    </a:lnT>
                    <a:lnB w="12699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7199">
                <a:tc>
                  <a:txBody>
                    <a:bodyPr/>
                    <a:lstStyle/>
                    <a:p>
                      <a:pPr marL="76835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8.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4">
                      <a:solidFill>
                        <a:srgbClr val="000000"/>
                      </a:solidFill>
                      <a:prstDash val="solid"/>
                    </a:lnL>
                    <a:lnT w="12699">
                      <a:solidFill>
                        <a:srgbClr val="000000"/>
                      </a:solidFill>
                      <a:prstDash val="solid"/>
                    </a:lnT>
                    <a:lnB w="2857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51765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Anatomical</a:t>
                      </a:r>
                      <a:r>
                        <a:rPr sz="2400" b="1" spc="-7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sign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12699">
                      <a:solidFill>
                        <a:srgbClr val="000000"/>
                      </a:solidFill>
                      <a:prstDash val="solid"/>
                    </a:lnR>
                    <a:lnT w="12699">
                      <a:solidFill>
                        <a:srgbClr val="000000"/>
                      </a:solidFill>
                      <a:prstDash val="solid"/>
                    </a:lnT>
                    <a:lnB w="2857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6360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2400" b="1" spc="-5" dirty="0">
                          <a:latin typeface="Times New Roman"/>
                          <a:cs typeface="Times New Roman"/>
                        </a:rPr>
                        <a:t>Clinical</a:t>
                      </a: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699">
                      <a:solidFill>
                        <a:srgbClr val="000000"/>
                      </a:solidFill>
                      <a:prstDash val="solid"/>
                    </a:lnL>
                    <a:lnT w="12699">
                      <a:solidFill>
                        <a:srgbClr val="000000"/>
                      </a:solidFill>
                      <a:prstDash val="solid"/>
                    </a:lnT>
                    <a:lnB w="2857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826769">
                        <a:lnSpc>
                          <a:spcPts val="1165"/>
                        </a:lnSpc>
                        <a:spcBef>
                          <a:spcPts val="865"/>
                        </a:spcBef>
                      </a:pPr>
                      <a:r>
                        <a:rPr sz="1400" dirty="0">
                          <a:latin typeface="Times New Roman"/>
                          <a:cs typeface="Times New Roman"/>
                        </a:rPr>
                        <a:t>26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28574">
                      <a:solidFill>
                        <a:srgbClr val="000000"/>
                      </a:solidFill>
                      <a:prstDash val="solid"/>
                    </a:lnR>
                    <a:lnT w="12699">
                      <a:solidFill>
                        <a:srgbClr val="000000"/>
                      </a:solidFill>
                      <a:prstDash val="solid"/>
                    </a:lnT>
                    <a:lnB w="28574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640079" rIns="0" bIns="0" rtlCol="0">
            <a:spAutoFit/>
          </a:bodyPr>
          <a:lstStyle/>
          <a:p>
            <a:pPr marL="923925">
              <a:lnSpc>
                <a:spcPct val="100000"/>
              </a:lnSpc>
            </a:pPr>
            <a:r>
              <a:rPr spc="-5" dirty="0"/>
              <a:t>Sistem Pangan dan</a:t>
            </a:r>
            <a:r>
              <a:rPr spc="-50" dirty="0"/>
              <a:t> </a:t>
            </a:r>
            <a:r>
              <a:rPr spc="-5" dirty="0"/>
              <a:t>Gizi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10"/>
              </a:lnSpc>
            </a:pPr>
            <a:fld id="{81D60167-4931-47E6-BA6A-407CBD079E47}" type="slidenum">
              <a:rPr dirty="0"/>
              <a:t>19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1538617" y="2364738"/>
            <a:ext cx="7598409" cy="3429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buChar char="•"/>
              <a:tabLst>
                <a:tab pos="354965" algn="l"/>
                <a:tab pos="356235" algn="l"/>
                <a:tab pos="3227705" algn="l"/>
                <a:tab pos="4251960" algn="l"/>
                <a:tab pos="4844415" algn="l"/>
              </a:tabLst>
            </a:pPr>
            <a:r>
              <a:rPr sz="2800" spc="-5" dirty="0">
                <a:latin typeface="Times New Roman"/>
                <a:cs typeface="Times New Roman"/>
              </a:rPr>
              <a:t>Subsistem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Pangan:	</a:t>
            </a:r>
            <a:r>
              <a:rPr sz="2800" spc="-10" dirty="0">
                <a:latin typeface="Times New Roman"/>
                <a:cs typeface="Times New Roman"/>
              </a:rPr>
              <a:t>panen	</a:t>
            </a:r>
            <a:r>
              <a:rPr sz="2800" spc="-5" dirty="0">
                <a:latin typeface="Times New Roman"/>
                <a:cs typeface="Times New Roman"/>
              </a:rPr>
              <a:t>s/d	sebelum</a:t>
            </a:r>
            <a:r>
              <a:rPr sz="2800" spc="-8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konsumsi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80"/>
              </a:spcBef>
              <a:buChar char="•"/>
              <a:tabLst>
                <a:tab pos="354965" algn="l"/>
                <a:tab pos="356235" algn="l"/>
                <a:tab pos="2959735" algn="l"/>
                <a:tab pos="3235325" algn="l"/>
              </a:tabLst>
            </a:pPr>
            <a:r>
              <a:rPr sz="2800" spc="-5" dirty="0">
                <a:latin typeface="Times New Roman"/>
                <a:cs typeface="Times New Roman"/>
              </a:rPr>
              <a:t>Subsistem Gizi	:	</a:t>
            </a:r>
            <a:r>
              <a:rPr sz="2800" dirty="0">
                <a:latin typeface="Times New Roman"/>
                <a:cs typeface="Times New Roman"/>
              </a:rPr>
              <a:t>konsumsi </a:t>
            </a:r>
            <a:r>
              <a:rPr sz="2800" spc="-5" dirty="0">
                <a:latin typeface="Times New Roman"/>
                <a:cs typeface="Times New Roman"/>
              </a:rPr>
              <a:t>s/d status</a:t>
            </a:r>
            <a:r>
              <a:rPr sz="2800" spc="-10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gizi</a:t>
            </a:r>
            <a:endParaRPr sz="2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buFont typeface="Times New Roman"/>
              <a:buChar char="•"/>
            </a:pPr>
            <a:endParaRPr sz="4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800" spc="-5" dirty="0">
                <a:latin typeface="Times New Roman"/>
                <a:cs typeface="Times New Roman"/>
              </a:rPr>
              <a:t>Subsistem</a:t>
            </a:r>
            <a:r>
              <a:rPr sz="2800" spc="-8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Gizi: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Char char="•"/>
              <a:tabLst>
                <a:tab pos="354965" algn="l"/>
                <a:tab pos="356235" algn="l"/>
                <a:tab pos="5886450" algn="l"/>
              </a:tabLst>
            </a:pPr>
            <a:r>
              <a:rPr sz="2800" spc="-5" dirty="0">
                <a:latin typeface="Times New Roman"/>
                <a:cs typeface="Times New Roman"/>
              </a:rPr>
              <a:t>merupakan resultante dari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sub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sistem	sebelumnya</a:t>
            </a:r>
            <a:endParaRPr sz="2800">
              <a:latin typeface="Times New Roman"/>
              <a:cs typeface="Times New Roman"/>
            </a:endParaRPr>
          </a:p>
          <a:p>
            <a:pPr marL="355600" marR="718185" indent="-342900">
              <a:lnSpc>
                <a:spcPct val="100000"/>
              </a:lnSpc>
              <a:spcBef>
                <a:spcPts val="680"/>
              </a:spcBef>
              <a:buChar char="•"/>
              <a:tabLst>
                <a:tab pos="354965" algn="l"/>
                <a:tab pos="356235" algn="l"/>
              </a:tabLst>
            </a:pPr>
            <a:r>
              <a:rPr sz="2800" spc="-5" dirty="0">
                <a:latin typeface="Times New Roman"/>
                <a:cs typeface="Times New Roman"/>
              </a:rPr>
              <a:t>dicerminkan oleh status </a:t>
            </a:r>
            <a:r>
              <a:rPr sz="2800" spc="-10" dirty="0">
                <a:latin typeface="Times New Roman"/>
                <a:cs typeface="Times New Roman"/>
              </a:rPr>
              <a:t>gizi </a:t>
            </a:r>
            <a:r>
              <a:rPr sz="2800" spc="-5" dirty="0">
                <a:latin typeface="Times New Roman"/>
                <a:cs typeface="Times New Roman"/>
              </a:rPr>
              <a:t>berkaitan dengan  penyerapan dan penggunaan </a:t>
            </a:r>
            <a:r>
              <a:rPr sz="2800" spc="-10" dirty="0">
                <a:latin typeface="Times New Roman"/>
                <a:cs typeface="Times New Roman"/>
              </a:rPr>
              <a:t>gizi </a:t>
            </a:r>
            <a:r>
              <a:rPr sz="2800" spc="-5" dirty="0">
                <a:latin typeface="Times New Roman"/>
                <a:cs typeface="Times New Roman"/>
              </a:rPr>
              <a:t>oleh</a:t>
            </a:r>
            <a:r>
              <a:rPr sz="2800" spc="-1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tubuh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68157" y="1208023"/>
            <a:ext cx="7352030" cy="6203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000" b="1" spc="-5" dirty="0">
                <a:latin typeface="Times New Roman"/>
                <a:cs typeface="Times New Roman"/>
              </a:rPr>
              <a:t>Sejarah Perkembangan </a:t>
            </a:r>
            <a:r>
              <a:rPr sz="4000" b="1" dirty="0">
                <a:latin typeface="Times New Roman"/>
                <a:cs typeface="Times New Roman"/>
              </a:rPr>
              <a:t>Ilmu</a:t>
            </a:r>
            <a:r>
              <a:rPr sz="4000" b="1" spc="-40" dirty="0">
                <a:latin typeface="Times New Roman"/>
                <a:cs typeface="Times New Roman"/>
              </a:rPr>
              <a:t> </a:t>
            </a:r>
            <a:r>
              <a:rPr sz="4000" b="1" dirty="0">
                <a:latin typeface="Times New Roman"/>
                <a:cs typeface="Times New Roman"/>
              </a:rPr>
              <a:t>Gizi</a:t>
            </a:r>
            <a:endParaRPr sz="40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568840" y="3044950"/>
            <a:ext cx="6368415" cy="24822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382895" marR="5080" algn="r">
              <a:lnSpc>
                <a:spcPct val="80000"/>
              </a:lnSpc>
            </a:pPr>
            <a:r>
              <a:rPr sz="1800" b="1" spc="-5" dirty="0">
                <a:latin typeface="Times New Roman"/>
                <a:cs typeface="Times New Roman"/>
              </a:rPr>
              <a:t>Science</a:t>
            </a:r>
            <a:r>
              <a:rPr sz="1800" b="1" spc="-85" dirty="0">
                <a:latin typeface="Times New Roman"/>
                <a:cs typeface="Times New Roman"/>
              </a:rPr>
              <a:t> </a:t>
            </a:r>
            <a:r>
              <a:rPr sz="1800" b="1" spc="-5" dirty="0">
                <a:latin typeface="Times New Roman"/>
                <a:cs typeface="Times New Roman"/>
              </a:rPr>
              <a:t>of </a:t>
            </a:r>
            <a:r>
              <a:rPr sz="1800" b="1" dirty="0">
                <a:latin typeface="Times New Roman"/>
                <a:cs typeface="Times New Roman"/>
              </a:rPr>
              <a:t> </a:t>
            </a:r>
            <a:r>
              <a:rPr sz="1800" b="1" spc="-5" dirty="0">
                <a:latin typeface="Times New Roman"/>
                <a:cs typeface="Times New Roman"/>
              </a:rPr>
              <a:t>N</a:t>
            </a:r>
            <a:r>
              <a:rPr sz="1800" b="1" spc="-10" dirty="0">
                <a:latin typeface="Times New Roman"/>
                <a:cs typeface="Times New Roman"/>
              </a:rPr>
              <a:t>u</a:t>
            </a:r>
            <a:r>
              <a:rPr sz="1800" b="1" dirty="0">
                <a:latin typeface="Times New Roman"/>
                <a:cs typeface="Times New Roman"/>
              </a:rPr>
              <a:t>triti</a:t>
            </a:r>
            <a:r>
              <a:rPr sz="1800" b="1" spc="-5" dirty="0">
                <a:latin typeface="Times New Roman"/>
                <a:cs typeface="Times New Roman"/>
              </a:rPr>
              <a:t>o</a:t>
            </a:r>
            <a:r>
              <a:rPr sz="1800" b="1" dirty="0">
                <a:latin typeface="Times New Roman"/>
                <a:cs typeface="Times New Roman"/>
              </a:rPr>
              <a:t>n</a:t>
            </a: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500">
              <a:latin typeface="Times New Roman"/>
              <a:cs typeface="Times New Roman"/>
            </a:endParaRPr>
          </a:p>
          <a:p>
            <a:pPr marL="3554095" marR="1827530">
              <a:lnSpc>
                <a:spcPct val="100000"/>
              </a:lnSpc>
            </a:pPr>
            <a:r>
              <a:rPr sz="1800" b="1" spc="-5" dirty="0">
                <a:latin typeface="Times New Roman"/>
                <a:cs typeface="Times New Roman"/>
              </a:rPr>
              <a:t>Diet and  Lo</a:t>
            </a:r>
            <a:r>
              <a:rPr sz="1800" b="1" spc="-10" dirty="0">
                <a:latin typeface="Times New Roman"/>
                <a:cs typeface="Times New Roman"/>
              </a:rPr>
              <a:t>n</a:t>
            </a:r>
            <a:r>
              <a:rPr sz="1800" b="1" spc="-5" dirty="0">
                <a:latin typeface="Times New Roman"/>
                <a:cs typeface="Times New Roman"/>
              </a:rPr>
              <a:t>g</a:t>
            </a:r>
            <a:r>
              <a:rPr sz="1800" b="1" dirty="0">
                <a:latin typeface="Times New Roman"/>
                <a:cs typeface="Times New Roman"/>
              </a:rPr>
              <a:t>e</a:t>
            </a:r>
            <a:r>
              <a:rPr sz="1800" b="1" spc="-5" dirty="0">
                <a:latin typeface="Times New Roman"/>
                <a:cs typeface="Times New Roman"/>
              </a:rPr>
              <a:t>v</a:t>
            </a:r>
            <a:r>
              <a:rPr sz="1800" b="1" dirty="0">
                <a:latin typeface="Times New Roman"/>
                <a:cs typeface="Times New Roman"/>
              </a:rPr>
              <a:t>ity</a:t>
            </a: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500">
              <a:latin typeface="Times New Roman"/>
              <a:cs typeface="Times New Roman"/>
            </a:endParaRPr>
          </a:p>
          <a:p>
            <a:pPr marL="1725295">
              <a:lnSpc>
                <a:spcPct val="100000"/>
              </a:lnSpc>
            </a:pPr>
            <a:r>
              <a:rPr sz="1800" b="1" spc="-5" dirty="0">
                <a:latin typeface="Times New Roman"/>
                <a:cs typeface="Times New Roman"/>
              </a:rPr>
              <a:t>Diet</a:t>
            </a:r>
            <a:endParaRPr sz="1800">
              <a:latin typeface="Times New Roman"/>
              <a:cs typeface="Times New Roman"/>
            </a:endParaRPr>
          </a:p>
          <a:p>
            <a:pPr marL="1725295">
              <a:lnSpc>
                <a:spcPct val="100000"/>
              </a:lnSpc>
              <a:spcBef>
                <a:spcPts val="10"/>
              </a:spcBef>
            </a:pPr>
            <a:r>
              <a:rPr sz="1800" b="1" spc="-5" dirty="0">
                <a:latin typeface="Times New Roman"/>
                <a:cs typeface="Times New Roman"/>
              </a:rPr>
              <a:t>In</a:t>
            </a:r>
            <a:r>
              <a:rPr sz="1800" b="1" spc="-80" dirty="0">
                <a:latin typeface="Times New Roman"/>
                <a:cs typeface="Times New Roman"/>
              </a:rPr>
              <a:t> </a:t>
            </a:r>
            <a:r>
              <a:rPr sz="1800" b="1" spc="-5" dirty="0">
                <a:latin typeface="Times New Roman"/>
                <a:cs typeface="Times New Roman"/>
              </a:rPr>
              <a:t>Disease</a:t>
            </a: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5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800" b="1" spc="-5" dirty="0">
                <a:latin typeface="Times New Roman"/>
                <a:cs typeface="Times New Roman"/>
              </a:rPr>
              <a:t>Survival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454540" y="5733285"/>
            <a:ext cx="1083945" cy="286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 spc="-10" dirty="0">
                <a:latin typeface="Times New Roman"/>
                <a:cs typeface="Times New Roman"/>
              </a:rPr>
              <a:t>Early</a:t>
            </a:r>
            <a:r>
              <a:rPr sz="1800" b="1" spc="-75" dirty="0">
                <a:latin typeface="Times New Roman"/>
                <a:cs typeface="Times New Roman"/>
              </a:rPr>
              <a:t> </a:t>
            </a:r>
            <a:r>
              <a:rPr sz="1800" b="1" spc="-5" dirty="0">
                <a:latin typeface="Times New Roman"/>
                <a:cs typeface="Times New Roman"/>
              </a:rPr>
              <a:t>Man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281747" y="5731639"/>
            <a:ext cx="900430" cy="5638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-635">
              <a:lnSpc>
                <a:spcPct val="100600"/>
              </a:lnSpc>
            </a:pPr>
            <a:r>
              <a:rPr sz="1800" b="1" spc="-5" dirty="0">
                <a:latin typeface="Times New Roman"/>
                <a:cs typeface="Times New Roman"/>
              </a:rPr>
              <a:t>Greeks  </a:t>
            </a:r>
            <a:r>
              <a:rPr sz="1800" b="1" dirty="0">
                <a:latin typeface="Times New Roman"/>
                <a:cs typeface="Times New Roman"/>
              </a:rPr>
              <a:t>(</a:t>
            </a:r>
            <a:r>
              <a:rPr sz="1800" b="1" spc="-5" dirty="0">
                <a:latin typeface="Times New Roman"/>
                <a:cs typeface="Times New Roman"/>
              </a:rPr>
              <a:t>Y</a:t>
            </a:r>
            <a:r>
              <a:rPr sz="1800" b="1" spc="-10" dirty="0">
                <a:latin typeface="Times New Roman"/>
                <a:cs typeface="Times New Roman"/>
              </a:rPr>
              <a:t>un</a:t>
            </a:r>
            <a:r>
              <a:rPr sz="1800" b="1" spc="-5" dirty="0">
                <a:latin typeface="Times New Roman"/>
                <a:cs typeface="Times New Roman"/>
              </a:rPr>
              <a:t>a</a:t>
            </a:r>
            <a:r>
              <a:rPr sz="1800" b="1" spc="-10" dirty="0">
                <a:latin typeface="Times New Roman"/>
                <a:cs typeface="Times New Roman"/>
              </a:rPr>
              <a:t>n</a:t>
            </a:r>
            <a:r>
              <a:rPr sz="1800" b="1" dirty="0">
                <a:latin typeface="Times New Roman"/>
                <a:cs typeface="Times New Roman"/>
              </a:rPr>
              <a:t>i)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110730" y="5731639"/>
            <a:ext cx="838200" cy="5638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15570">
              <a:lnSpc>
                <a:spcPct val="100600"/>
              </a:lnSpc>
            </a:pPr>
            <a:r>
              <a:rPr sz="1800" b="1" spc="-5" dirty="0">
                <a:latin typeface="Times New Roman"/>
                <a:cs typeface="Times New Roman"/>
              </a:rPr>
              <a:t>16-th  C</a:t>
            </a:r>
            <a:r>
              <a:rPr sz="1800" b="1" dirty="0">
                <a:latin typeface="Times New Roman"/>
                <a:cs typeface="Times New Roman"/>
              </a:rPr>
              <a:t>e</a:t>
            </a:r>
            <a:r>
              <a:rPr sz="1800" b="1" spc="-10" dirty="0">
                <a:latin typeface="Times New Roman"/>
                <a:cs typeface="Times New Roman"/>
              </a:rPr>
              <a:t>n</a:t>
            </a:r>
            <a:r>
              <a:rPr sz="1800" b="1" dirty="0">
                <a:latin typeface="Times New Roman"/>
                <a:cs typeface="Times New Roman"/>
              </a:rPr>
              <a:t>t</a:t>
            </a:r>
            <a:r>
              <a:rPr sz="1800" b="1" spc="-10" dirty="0">
                <a:latin typeface="Times New Roman"/>
                <a:cs typeface="Times New Roman"/>
              </a:rPr>
              <a:t>u</a:t>
            </a:r>
            <a:r>
              <a:rPr sz="1800" b="1" dirty="0">
                <a:latin typeface="Times New Roman"/>
                <a:cs typeface="Times New Roman"/>
              </a:rPr>
              <a:t>ry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055399" y="5731639"/>
            <a:ext cx="836294" cy="5638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70180">
              <a:lnSpc>
                <a:spcPct val="100600"/>
              </a:lnSpc>
            </a:pPr>
            <a:r>
              <a:rPr sz="1800" b="1" spc="-5" dirty="0">
                <a:latin typeface="Times New Roman"/>
                <a:cs typeface="Times New Roman"/>
              </a:rPr>
              <a:t>20-th  C</a:t>
            </a:r>
            <a:r>
              <a:rPr sz="1800" b="1" dirty="0">
                <a:latin typeface="Times New Roman"/>
                <a:cs typeface="Times New Roman"/>
              </a:rPr>
              <a:t>e</a:t>
            </a:r>
            <a:r>
              <a:rPr sz="1800" b="1" spc="-10" dirty="0">
                <a:latin typeface="Times New Roman"/>
                <a:cs typeface="Times New Roman"/>
              </a:rPr>
              <a:t>n</a:t>
            </a:r>
            <a:r>
              <a:rPr sz="1800" b="1" dirty="0">
                <a:latin typeface="Times New Roman"/>
                <a:cs typeface="Times New Roman"/>
              </a:rPr>
              <a:t>t</a:t>
            </a:r>
            <a:r>
              <a:rPr sz="1800" b="1" spc="-10" dirty="0">
                <a:latin typeface="Times New Roman"/>
                <a:cs typeface="Times New Roman"/>
              </a:rPr>
              <a:t>ur</a:t>
            </a:r>
            <a:r>
              <a:rPr sz="1800" b="1" dirty="0">
                <a:latin typeface="Times New Roman"/>
                <a:cs typeface="Times New Roman"/>
              </a:rPr>
              <a:t>y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726569" y="2482595"/>
            <a:ext cx="7353300" cy="3238500"/>
          </a:xfrm>
          <a:custGeom>
            <a:avLst/>
            <a:gdLst/>
            <a:ahLst/>
            <a:cxnLst/>
            <a:rect l="l" t="t" r="r" b="b"/>
            <a:pathLst>
              <a:path w="7353300" h="3238500">
                <a:moveTo>
                  <a:pt x="76199" y="76199"/>
                </a:moveTo>
                <a:lnTo>
                  <a:pt x="38099" y="0"/>
                </a:lnTo>
                <a:lnTo>
                  <a:pt x="0" y="76199"/>
                </a:lnTo>
                <a:lnTo>
                  <a:pt x="33527" y="76199"/>
                </a:lnTo>
                <a:lnTo>
                  <a:pt x="33527" y="64007"/>
                </a:lnTo>
                <a:lnTo>
                  <a:pt x="35051" y="59435"/>
                </a:lnTo>
                <a:lnTo>
                  <a:pt x="41147" y="59435"/>
                </a:lnTo>
                <a:lnTo>
                  <a:pt x="42671" y="64007"/>
                </a:lnTo>
                <a:lnTo>
                  <a:pt x="42671" y="76199"/>
                </a:lnTo>
                <a:lnTo>
                  <a:pt x="76199" y="76199"/>
                </a:lnTo>
                <a:close/>
              </a:path>
              <a:path w="7353300" h="3238500">
                <a:moveTo>
                  <a:pt x="42671" y="76199"/>
                </a:moveTo>
                <a:lnTo>
                  <a:pt x="42671" y="64007"/>
                </a:lnTo>
                <a:lnTo>
                  <a:pt x="41147" y="59435"/>
                </a:lnTo>
                <a:lnTo>
                  <a:pt x="35051" y="59435"/>
                </a:lnTo>
                <a:lnTo>
                  <a:pt x="33527" y="64007"/>
                </a:lnTo>
                <a:lnTo>
                  <a:pt x="33527" y="76199"/>
                </a:lnTo>
                <a:lnTo>
                  <a:pt x="42671" y="76199"/>
                </a:lnTo>
                <a:close/>
              </a:path>
              <a:path w="7353300" h="3238500">
                <a:moveTo>
                  <a:pt x="42671" y="3195827"/>
                </a:moveTo>
                <a:lnTo>
                  <a:pt x="42671" y="76199"/>
                </a:lnTo>
                <a:lnTo>
                  <a:pt x="33527" y="76199"/>
                </a:lnTo>
                <a:lnTo>
                  <a:pt x="33527" y="3200399"/>
                </a:lnTo>
                <a:lnTo>
                  <a:pt x="35051" y="3203447"/>
                </a:lnTo>
                <a:lnTo>
                  <a:pt x="38099" y="3204971"/>
                </a:lnTo>
                <a:lnTo>
                  <a:pt x="38099" y="3195827"/>
                </a:lnTo>
                <a:lnTo>
                  <a:pt x="42671" y="3195827"/>
                </a:lnTo>
                <a:close/>
              </a:path>
              <a:path w="7353300" h="3238500">
                <a:moveTo>
                  <a:pt x="7293863" y="3203447"/>
                </a:moveTo>
                <a:lnTo>
                  <a:pt x="7293863" y="3197351"/>
                </a:lnTo>
                <a:lnTo>
                  <a:pt x="7289291" y="3195827"/>
                </a:lnTo>
                <a:lnTo>
                  <a:pt x="38099" y="3195827"/>
                </a:lnTo>
                <a:lnTo>
                  <a:pt x="42671" y="3200399"/>
                </a:lnTo>
                <a:lnTo>
                  <a:pt x="42671" y="3204971"/>
                </a:lnTo>
                <a:lnTo>
                  <a:pt x="7289291" y="3204971"/>
                </a:lnTo>
                <a:lnTo>
                  <a:pt x="7293863" y="3203447"/>
                </a:lnTo>
                <a:close/>
              </a:path>
              <a:path w="7353300" h="3238500">
                <a:moveTo>
                  <a:pt x="42671" y="3204971"/>
                </a:moveTo>
                <a:lnTo>
                  <a:pt x="42671" y="3200399"/>
                </a:lnTo>
                <a:lnTo>
                  <a:pt x="38099" y="3195827"/>
                </a:lnTo>
                <a:lnTo>
                  <a:pt x="38099" y="3204971"/>
                </a:lnTo>
                <a:lnTo>
                  <a:pt x="42671" y="3204971"/>
                </a:lnTo>
                <a:close/>
              </a:path>
              <a:path w="7353300" h="3238500">
                <a:moveTo>
                  <a:pt x="7353299" y="3200399"/>
                </a:moveTo>
                <a:lnTo>
                  <a:pt x="7277099" y="3162299"/>
                </a:lnTo>
                <a:lnTo>
                  <a:pt x="7277099" y="3195827"/>
                </a:lnTo>
                <a:lnTo>
                  <a:pt x="7289291" y="3195827"/>
                </a:lnTo>
                <a:lnTo>
                  <a:pt x="7293863" y="3197351"/>
                </a:lnTo>
                <a:lnTo>
                  <a:pt x="7293863" y="3230117"/>
                </a:lnTo>
                <a:lnTo>
                  <a:pt x="7353299" y="3200399"/>
                </a:lnTo>
                <a:close/>
              </a:path>
              <a:path w="7353300" h="3238500">
                <a:moveTo>
                  <a:pt x="7293863" y="3230117"/>
                </a:moveTo>
                <a:lnTo>
                  <a:pt x="7293863" y="3203447"/>
                </a:lnTo>
                <a:lnTo>
                  <a:pt x="7289291" y="3204971"/>
                </a:lnTo>
                <a:lnTo>
                  <a:pt x="7277099" y="3204971"/>
                </a:lnTo>
                <a:lnTo>
                  <a:pt x="7277099" y="3238499"/>
                </a:lnTo>
                <a:lnTo>
                  <a:pt x="7293863" y="323011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360297" y="4913376"/>
            <a:ext cx="767080" cy="317500"/>
          </a:xfrm>
          <a:custGeom>
            <a:avLst/>
            <a:gdLst/>
            <a:ahLst/>
            <a:cxnLst/>
            <a:rect l="l" t="t" r="r" b="b"/>
            <a:pathLst>
              <a:path w="767079" h="317500">
                <a:moveTo>
                  <a:pt x="697249" y="39631"/>
                </a:moveTo>
                <a:lnTo>
                  <a:pt x="694164" y="32001"/>
                </a:lnTo>
                <a:lnTo>
                  <a:pt x="3047" y="307847"/>
                </a:lnTo>
                <a:lnTo>
                  <a:pt x="0" y="310895"/>
                </a:lnTo>
                <a:lnTo>
                  <a:pt x="0" y="313943"/>
                </a:lnTo>
                <a:lnTo>
                  <a:pt x="3047" y="316991"/>
                </a:lnTo>
                <a:lnTo>
                  <a:pt x="6095" y="316991"/>
                </a:lnTo>
                <a:lnTo>
                  <a:pt x="697249" y="39631"/>
                </a:lnTo>
                <a:close/>
              </a:path>
              <a:path w="767079" h="317500">
                <a:moveTo>
                  <a:pt x="766571" y="7619"/>
                </a:moveTo>
                <a:lnTo>
                  <a:pt x="681227" y="0"/>
                </a:lnTo>
                <a:lnTo>
                  <a:pt x="694164" y="32001"/>
                </a:lnTo>
                <a:lnTo>
                  <a:pt x="705611" y="27431"/>
                </a:lnTo>
                <a:lnTo>
                  <a:pt x="710183" y="27431"/>
                </a:lnTo>
                <a:lnTo>
                  <a:pt x="711707" y="28955"/>
                </a:lnTo>
                <a:lnTo>
                  <a:pt x="711707" y="69898"/>
                </a:lnTo>
                <a:lnTo>
                  <a:pt x="766571" y="7619"/>
                </a:lnTo>
                <a:close/>
              </a:path>
              <a:path w="767079" h="317500">
                <a:moveTo>
                  <a:pt x="711707" y="33527"/>
                </a:moveTo>
                <a:lnTo>
                  <a:pt x="711707" y="28955"/>
                </a:lnTo>
                <a:lnTo>
                  <a:pt x="710183" y="27431"/>
                </a:lnTo>
                <a:lnTo>
                  <a:pt x="705611" y="27431"/>
                </a:lnTo>
                <a:lnTo>
                  <a:pt x="694164" y="32001"/>
                </a:lnTo>
                <a:lnTo>
                  <a:pt x="697249" y="39631"/>
                </a:lnTo>
                <a:lnTo>
                  <a:pt x="708659" y="35051"/>
                </a:lnTo>
                <a:lnTo>
                  <a:pt x="711707" y="33527"/>
                </a:lnTo>
                <a:close/>
              </a:path>
              <a:path w="767079" h="317500">
                <a:moveTo>
                  <a:pt x="711707" y="69898"/>
                </a:moveTo>
                <a:lnTo>
                  <a:pt x="711707" y="33527"/>
                </a:lnTo>
                <a:lnTo>
                  <a:pt x="708659" y="35051"/>
                </a:lnTo>
                <a:lnTo>
                  <a:pt x="697249" y="39631"/>
                </a:lnTo>
                <a:lnTo>
                  <a:pt x="710183" y="71627"/>
                </a:lnTo>
                <a:lnTo>
                  <a:pt x="711707" y="6989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189097" y="4151376"/>
            <a:ext cx="767080" cy="317500"/>
          </a:xfrm>
          <a:custGeom>
            <a:avLst/>
            <a:gdLst/>
            <a:ahLst/>
            <a:cxnLst/>
            <a:rect l="l" t="t" r="r" b="b"/>
            <a:pathLst>
              <a:path w="767079" h="317500">
                <a:moveTo>
                  <a:pt x="697249" y="39631"/>
                </a:moveTo>
                <a:lnTo>
                  <a:pt x="694164" y="32001"/>
                </a:lnTo>
                <a:lnTo>
                  <a:pt x="3047" y="307847"/>
                </a:lnTo>
                <a:lnTo>
                  <a:pt x="0" y="310895"/>
                </a:lnTo>
                <a:lnTo>
                  <a:pt x="0" y="313943"/>
                </a:lnTo>
                <a:lnTo>
                  <a:pt x="3047" y="316991"/>
                </a:lnTo>
                <a:lnTo>
                  <a:pt x="6095" y="316991"/>
                </a:lnTo>
                <a:lnTo>
                  <a:pt x="697249" y="39631"/>
                </a:lnTo>
                <a:close/>
              </a:path>
              <a:path w="767079" h="317500">
                <a:moveTo>
                  <a:pt x="766571" y="7619"/>
                </a:moveTo>
                <a:lnTo>
                  <a:pt x="681227" y="0"/>
                </a:lnTo>
                <a:lnTo>
                  <a:pt x="694164" y="32001"/>
                </a:lnTo>
                <a:lnTo>
                  <a:pt x="705611" y="27431"/>
                </a:lnTo>
                <a:lnTo>
                  <a:pt x="710183" y="27431"/>
                </a:lnTo>
                <a:lnTo>
                  <a:pt x="711707" y="28955"/>
                </a:lnTo>
                <a:lnTo>
                  <a:pt x="711707" y="69898"/>
                </a:lnTo>
                <a:lnTo>
                  <a:pt x="766571" y="7619"/>
                </a:lnTo>
                <a:close/>
              </a:path>
              <a:path w="767079" h="317500">
                <a:moveTo>
                  <a:pt x="711707" y="33527"/>
                </a:moveTo>
                <a:lnTo>
                  <a:pt x="711707" y="28955"/>
                </a:lnTo>
                <a:lnTo>
                  <a:pt x="710183" y="27431"/>
                </a:lnTo>
                <a:lnTo>
                  <a:pt x="705611" y="27431"/>
                </a:lnTo>
                <a:lnTo>
                  <a:pt x="694164" y="32001"/>
                </a:lnTo>
                <a:lnTo>
                  <a:pt x="697249" y="39631"/>
                </a:lnTo>
                <a:lnTo>
                  <a:pt x="708659" y="35051"/>
                </a:lnTo>
                <a:lnTo>
                  <a:pt x="711707" y="33527"/>
                </a:lnTo>
                <a:close/>
              </a:path>
              <a:path w="767079" h="317500">
                <a:moveTo>
                  <a:pt x="711707" y="69898"/>
                </a:moveTo>
                <a:lnTo>
                  <a:pt x="711707" y="33527"/>
                </a:lnTo>
                <a:lnTo>
                  <a:pt x="708659" y="35051"/>
                </a:lnTo>
                <a:lnTo>
                  <a:pt x="697249" y="39631"/>
                </a:lnTo>
                <a:lnTo>
                  <a:pt x="710183" y="71627"/>
                </a:lnTo>
                <a:lnTo>
                  <a:pt x="711707" y="6989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094097" y="3389376"/>
            <a:ext cx="767080" cy="317500"/>
          </a:xfrm>
          <a:custGeom>
            <a:avLst/>
            <a:gdLst/>
            <a:ahLst/>
            <a:cxnLst/>
            <a:rect l="l" t="t" r="r" b="b"/>
            <a:pathLst>
              <a:path w="767079" h="317500">
                <a:moveTo>
                  <a:pt x="697249" y="39631"/>
                </a:moveTo>
                <a:lnTo>
                  <a:pt x="694164" y="32001"/>
                </a:lnTo>
                <a:lnTo>
                  <a:pt x="3047" y="307847"/>
                </a:lnTo>
                <a:lnTo>
                  <a:pt x="0" y="310895"/>
                </a:lnTo>
                <a:lnTo>
                  <a:pt x="0" y="313943"/>
                </a:lnTo>
                <a:lnTo>
                  <a:pt x="3047" y="316991"/>
                </a:lnTo>
                <a:lnTo>
                  <a:pt x="6095" y="316991"/>
                </a:lnTo>
                <a:lnTo>
                  <a:pt x="697249" y="39631"/>
                </a:lnTo>
                <a:close/>
              </a:path>
              <a:path w="767079" h="317500">
                <a:moveTo>
                  <a:pt x="766571" y="7619"/>
                </a:moveTo>
                <a:lnTo>
                  <a:pt x="681227" y="0"/>
                </a:lnTo>
                <a:lnTo>
                  <a:pt x="694164" y="32001"/>
                </a:lnTo>
                <a:lnTo>
                  <a:pt x="705611" y="27431"/>
                </a:lnTo>
                <a:lnTo>
                  <a:pt x="710183" y="27431"/>
                </a:lnTo>
                <a:lnTo>
                  <a:pt x="711707" y="28955"/>
                </a:lnTo>
                <a:lnTo>
                  <a:pt x="711707" y="69898"/>
                </a:lnTo>
                <a:lnTo>
                  <a:pt x="766571" y="7619"/>
                </a:lnTo>
                <a:close/>
              </a:path>
              <a:path w="767079" h="317500">
                <a:moveTo>
                  <a:pt x="711707" y="33527"/>
                </a:moveTo>
                <a:lnTo>
                  <a:pt x="711707" y="28955"/>
                </a:lnTo>
                <a:lnTo>
                  <a:pt x="710183" y="27431"/>
                </a:lnTo>
                <a:lnTo>
                  <a:pt x="705611" y="27431"/>
                </a:lnTo>
                <a:lnTo>
                  <a:pt x="694164" y="32001"/>
                </a:lnTo>
                <a:lnTo>
                  <a:pt x="697249" y="39631"/>
                </a:lnTo>
                <a:lnTo>
                  <a:pt x="708659" y="35051"/>
                </a:lnTo>
                <a:lnTo>
                  <a:pt x="711707" y="33527"/>
                </a:lnTo>
                <a:close/>
              </a:path>
              <a:path w="767079" h="317500">
                <a:moveTo>
                  <a:pt x="711707" y="69898"/>
                </a:moveTo>
                <a:lnTo>
                  <a:pt x="711707" y="33527"/>
                </a:lnTo>
                <a:lnTo>
                  <a:pt x="708659" y="35051"/>
                </a:lnTo>
                <a:lnTo>
                  <a:pt x="697249" y="39631"/>
                </a:lnTo>
                <a:lnTo>
                  <a:pt x="710183" y="71627"/>
                </a:lnTo>
                <a:lnTo>
                  <a:pt x="711707" y="6989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86188" y="841755"/>
            <a:ext cx="5316220" cy="13411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8850" marR="5080" indent="-946785">
              <a:lnSpc>
                <a:spcPct val="100000"/>
              </a:lnSpc>
            </a:pPr>
            <a:r>
              <a:rPr spc="-5" dirty="0"/>
              <a:t>Tahapan yang terjadi </a:t>
            </a:r>
            <a:r>
              <a:rPr dirty="0"/>
              <a:t>di  </a:t>
            </a:r>
            <a:r>
              <a:rPr spc="-5" dirty="0"/>
              <a:t>Subsistem</a:t>
            </a:r>
            <a:r>
              <a:rPr spc="-75" dirty="0"/>
              <a:t> </a:t>
            </a:r>
            <a:r>
              <a:rPr spc="-5" dirty="0"/>
              <a:t>Gizi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10"/>
              </a:lnSpc>
            </a:pPr>
            <a:fld id="{81D60167-4931-47E6-BA6A-407CBD079E47}" type="slidenum">
              <a:rPr dirty="0"/>
              <a:t>20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1538617" y="2364738"/>
            <a:ext cx="7514590" cy="34188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buChar char="•"/>
              <a:tabLst>
                <a:tab pos="354965" algn="l"/>
                <a:tab pos="356235" algn="l"/>
              </a:tabLst>
            </a:pPr>
            <a:r>
              <a:rPr sz="2800" spc="-10" dirty="0">
                <a:latin typeface="Times New Roman"/>
                <a:cs typeface="Times New Roman"/>
              </a:rPr>
              <a:t>Pencernaan </a:t>
            </a:r>
            <a:r>
              <a:rPr sz="2800" spc="-5" dirty="0">
                <a:latin typeface="Times New Roman"/>
                <a:cs typeface="Times New Roman"/>
              </a:rPr>
              <a:t>makanan: dari mulut s/d</a:t>
            </a:r>
            <a:r>
              <a:rPr sz="2800" spc="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usus</a:t>
            </a:r>
            <a:endParaRPr sz="2800">
              <a:latin typeface="Times New Roman"/>
              <a:cs typeface="Times New Roman"/>
            </a:endParaRPr>
          </a:p>
          <a:p>
            <a:pPr marL="355600" marR="5080" indent="-342900">
              <a:lnSpc>
                <a:spcPct val="100000"/>
              </a:lnSpc>
              <a:spcBef>
                <a:spcPts val="680"/>
              </a:spcBef>
              <a:buChar char="•"/>
              <a:tabLst>
                <a:tab pos="354965" algn="l"/>
                <a:tab pos="356235" algn="l"/>
              </a:tabLst>
            </a:pPr>
            <a:r>
              <a:rPr sz="2800" spc="-5" dirty="0">
                <a:latin typeface="Times New Roman"/>
                <a:cs typeface="Times New Roman"/>
              </a:rPr>
              <a:t>Penyerapan: proses </a:t>
            </a:r>
            <a:r>
              <a:rPr sz="2800" spc="-10" dirty="0">
                <a:latin typeface="Times New Roman"/>
                <a:cs typeface="Times New Roman"/>
              </a:rPr>
              <a:t>zat </a:t>
            </a:r>
            <a:r>
              <a:rPr sz="2800" spc="-5" dirty="0">
                <a:latin typeface="Times New Roman"/>
                <a:cs typeface="Times New Roman"/>
              </a:rPr>
              <a:t>gizi </a:t>
            </a:r>
            <a:r>
              <a:rPr sz="2800" spc="-10" dirty="0">
                <a:latin typeface="Times New Roman"/>
                <a:cs typeface="Times New Roman"/>
              </a:rPr>
              <a:t>masuk </a:t>
            </a:r>
            <a:r>
              <a:rPr sz="2800" dirty="0">
                <a:latin typeface="Times New Roman"/>
                <a:cs typeface="Times New Roman"/>
              </a:rPr>
              <a:t>ke </a:t>
            </a:r>
            <a:r>
              <a:rPr sz="2800" spc="-10" dirty="0">
                <a:latin typeface="Times New Roman"/>
                <a:cs typeface="Times New Roman"/>
              </a:rPr>
              <a:t>dalam </a:t>
            </a:r>
            <a:r>
              <a:rPr sz="2800" spc="-5" dirty="0">
                <a:latin typeface="Times New Roman"/>
                <a:cs typeface="Times New Roman"/>
              </a:rPr>
              <a:t>darah  dan diangkut </a:t>
            </a:r>
            <a:r>
              <a:rPr sz="2800" dirty="0">
                <a:latin typeface="Times New Roman"/>
                <a:cs typeface="Times New Roman"/>
              </a:rPr>
              <a:t>ke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sel-sel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80"/>
              </a:spcBef>
              <a:buChar char="•"/>
              <a:tabLst>
                <a:tab pos="354965" algn="l"/>
                <a:tab pos="356235" algn="l"/>
              </a:tabLst>
            </a:pPr>
            <a:r>
              <a:rPr sz="2800" spc="-10" dirty="0">
                <a:latin typeface="Times New Roman"/>
                <a:cs typeface="Times New Roman"/>
              </a:rPr>
              <a:t>Pemecahan </a:t>
            </a:r>
            <a:r>
              <a:rPr sz="2800" spc="-5" dirty="0">
                <a:latin typeface="Times New Roman"/>
                <a:cs typeface="Times New Roman"/>
              </a:rPr>
              <a:t>dan sintesis </a:t>
            </a:r>
            <a:r>
              <a:rPr sz="2800" spc="-10" dirty="0">
                <a:latin typeface="Times New Roman"/>
                <a:cs typeface="Times New Roman"/>
              </a:rPr>
              <a:t>zat </a:t>
            </a:r>
            <a:r>
              <a:rPr sz="2800" spc="-5" dirty="0">
                <a:latin typeface="Times New Roman"/>
                <a:cs typeface="Times New Roman"/>
              </a:rPr>
              <a:t>gizi </a:t>
            </a:r>
            <a:r>
              <a:rPr sz="2800" dirty="0">
                <a:latin typeface="Times New Roman"/>
                <a:cs typeface="Times New Roman"/>
              </a:rPr>
              <a:t>di </a:t>
            </a:r>
            <a:r>
              <a:rPr sz="2800" spc="-5" dirty="0">
                <a:latin typeface="Times New Roman"/>
                <a:cs typeface="Times New Roman"/>
              </a:rPr>
              <a:t>dalam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sel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Char char="•"/>
              <a:tabLst>
                <a:tab pos="354965" algn="l"/>
                <a:tab pos="356235" algn="l"/>
              </a:tabLst>
            </a:pPr>
            <a:r>
              <a:rPr sz="2800" spc="-5" dirty="0">
                <a:latin typeface="Times New Roman"/>
                <a:cs typeface="Times New Roman"/>
              </a:rPr>
              <a:t>Penggunaan </a:t>
            </a:r>
            <a:r>
              <a:rPr sz="2800" spc="-10" dirty="0">
                <a:latin typeface="Times New Roman"/>
                <a:cs typeface="Times New Roman"/>
              </a:rPr>
              <a:t>zat</a:t>
            </a:r>
            <a:r>
              <a:rPr sz="2800" spc="-6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gizi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70"/>
              </a:spcBef>
              <a:buChar char="•"/>
              <a:tabLst>
                <a:tab pos="354965" algn="l"/>
                <a:tab pos="356235" algn="l"/>
              </a:tabLst>
            </a:pPr>
            <a:r>
              <a:rPr sz="2800" spc="-5" dirty="0">
                <a:latin typeface="Times New Roman"/>
                <a:cs typeface="Times New Roman"/>
              </a:rPr>
              <a:t>Penyimpanan kelebihan </a:t>
            </a:r>
            <a:r>
              <a:rPr sz="2800" spc="-10" dirty="0">
                <a:latin typeface="Times New Roman"/>
                <a:cs typeface="Times New Roman"/>
              </a:rPr>
              <a:t>zat </a:t>
            </a:r>
            <a:r>
              <a:rPr sz="2800" spc="-5" dirty="0">
                <a:latin typeface="Times New Roman"/>
                <a:cs typeface="Times New Roman"/>
              </a:rPr>
              <a:t>gizi sebagai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cadangan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680"/>
              </a:spcBef>
              <a:buChar char="•"/>
              <a:tabLst>
                <a:tab pos="354965" algn="l"/>
                <a:tab pos="356235" algn="l"/>
              </a:tabLst>
            </a:pPr>
            <a:r>
              <a:rPr sz="2800" spc="-5" dirty="0">
                <a:latin typeface="Times New Roman"/>
                <a:cs typeface="Times New Roman"/>
              </a:rPr>
              <a:t>Pembuangan bahan-bahan yang tidak</a:t>
            </a:r>
            <a:r>
              <a:rPr sz="2800" spc="-4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diperlukan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46530" marR="5080" indent="-1434465">
              <a:lnSpc>
                <a:spcPct val="100000"/>
              </a:lnSpc>
            </a:pPr>
            <a:r>
              <a:rPr spc="-5" dirty="0"/>
              <a:t>Pada proses pencernaan makan,  perlu</a:t>
            </a:r>
            <a:r>
              <a:rPr spc="-75" dirty="0"/>
              <a:t> </a:t>
            </a:r>
            <a:r>
              <a:rPr spc="-5" dirty="0"/>
              <a:t>diperhatikan: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10"/>
              </a:lnSpc>
            </a:pPr>
            <a:fld id="{81D60167-4931-47E6-BA6A-407CBD079E47}" type="slidenum">
              <a:rPr dirty="0"/>
              <a:t>21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1538617" y="1997455"/>
            <a:ext cx="7459980" cy="4373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125730" indent="-342900">
              <a:lnSpc>
                <a:spcPts val="3020"/>
              </a:lnSpc>
              <a:buChar char="•"/>
              <a:tabLst>
                <a:tab pos="354965" algn="l"/>
                <a:tab pos="356235" algn="l"/>
              </a:tabLst>
            </a:pPr>
            <a:r>
              <a:rPr sz="2800" spc="-10" dirty="0">
                <a:latin typeface="Times New Roman"/>
                <a:cs typeface="Times New Roman"/>
              </a:rPr>
              <a:t>Kesehatan alat </a:t>
            </a:r>
            <a:r>
              <a:rPr sz="2800" spc="-5" dirty="0">
                <a:latin typeface="Times New Roman"/>
                <a:cs typeface="Times New Roman"/>
              </a:rPr>
              <a:t>pencernaan (gigi, mulut, lambung  dan</a:t>
            </a:r>
            <a:r>
              <a:rPr sz="2800" spc="-8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usus)</a:t>
            </a:r>
            <a:endParaRPr sz="28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00"/>
              </a:spcBef>
              <a:buChar char="•"/>
              <a:tabLst>
                <a:tab pos="354965" algn="l"/>
                <a:tab pos="356235" algn="l"/>
              </a:tabLst>
            </a:pPr>
            <a:r>
              <a:rPr sz="2800" spc="-5" dirty="0">
                <a:latin typeface="Times New Roman"/>
                <a:cs typeface="Times New Roman"/>
              </a:rPr>
              <a:t>Keberadaan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Enzim:</a:t>
            </a:r>
            <a:endParaRPr sz="2800">
              <a:latin typeface="Times New Roman"/>
              <a:cs typeface="Times New Roman"/>
            </a:endParaRPr>
          </a:p>
          <a:p>
            <a:pPr marL="756285" lvl="1" indent="-286385">
              <a:lnSpc>
                <a:spcPct val="100000"/>
              </a:lnSpc>
              <a:spcBef>
                <a:spcPts val="280"/>
              </a:spcBef>
              <a:buChar char="–"/>
              <a:tabLst>
                <a:tab pos="756285" algn="l"/>
                <a:tab pos="756920" algn="l"/>
              </a:tabLst>
            </a:pPr>
            <a:r>
              <a:rPr sz="2400" spc="-5" dirty="0">
                <a:latin typeface="Times New Roman"/>
                <a:cs typeface="Times New Roman"/>
              </a:rPr>
              <a:t>Amilase </a:t>
            </a:r>
            <a:r>
              <a:rPr sz="2400" spc="-10" dirty="0">
                <a:latin typeface="Times New Roman"/>
                <a:cs typeface="Times New Roman"/>
              </a:rPr>
              <a:t>untuk </a:t>
            </a:r>
            <a:r>
              <a:rPr sz="2400" spc="-5" dirty="0">
                <a:latin typeface="Times New Roman"/>
                <a:cs typeface="Times New Roman"/>
              </a:rPr>
              <a:t>mencerna</a:t>
            </a:r>
            <a:r>
              <a:rPr sz="2400" spc="-4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pati</a:t>
            </a:r>
            <a:endParaRPr sz="2400">
              <a:latin typeface="Times New Roman"/>
              <a:cs typeface="Times New Roman"/>
            </a:endParaRPr>
          </a:p>
          <a:p>
            <a:pPr marL="756285" lvl="1" indent="-286385">
              <a:lnSpc>
                <a:spcPct val="100000"/>
              </a:lnSpc>
              <a:spcBef>
                <a:spcPts val="285"/>
              </a:spcBef>
              <a:buChar char="–"/>
              <a:tabLst>
                <a:tab pos="756285" algn="l"/>
                <a:tab pos="756920" algn="l"/>
              </a:tabLst>
            </a:pPr>
            <a:r>
              <a:rPr sz="2400" spc="-5" dirty="0">
                <a:latin typeface="Times New Roman"/>
                <a:cs typeface="Times New Roman"/>
              </a:rPr>
              <a:t>Lipase </a:t>
            </a:r>
            <a:r>
              <a:rPr sz="2400" spc="-10" dirty="0">
                <a:latin typeface="Times New Roman"/>
                <a:cs typeface="Times New Roman"/>
              </a:rPr>
              <a:t>untuk </a:t>
            </a:r>
            <a:r>
              <a:rPr sz="2400" spc="-5" dirty="0">
                <a:latin typeface="Times New Roman"/>
                <a:cs typeface="Times New Roman"/>
              </a:rPr>
              <a:t>mencerna</a:t>
            </a:r>
            <a:r>
              <a:rPr sz="2400" spc="-6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lemak</a:t>
            </a:r>
            <a:endParaRPr sz="2400">
              <a:latin typeface="Times New Roman"/>
              <a:cs typeface="Times New Roman"/>
            </a:endParaRPr>
          </a:p>
          <a:p>
            <a:pPr marL="756285" lvl="1" indent="-286385">
              <a:lnSpc>
                <a:spcPct val="100000"/>
              </a:lnSpc>
              <a:spcBef>
                <a:spcPts val="275"/>
              </a:spcBef>
              <a:buChar char="–"/>
              <a:tabLst>
                <a:tab pos="756285" algn="l"/>
                <a:tab pos="756920" algn="l"/>
              </a:tabLst>
            </a:pPr>
            <a:r>
              <a:rPr sz="2400" spc="-5" dirty="0">
                <a:latin typeface="Times New Roman"/>
                <a:cs typeface="Times New Roman"/>
              </a:rPr>
              <a:t>Laktose </a:t>
            </a:r>
            <a:r>
              <a:rPr sz="2400" spc="-10" dirty="0">
                <a:latin typeface="Times New Roman"/>
                <a:cs typeface="Times New Roman"/>
              </a:rPr>
              <a:t>untuk </a:t>
            </a:r>
            <a:r>
              <a:rPr sz="2400" spc="-5" dirty="0">
                <a:latin typeface="Times New Roman"/>
                <a:cs typeface="Times New Roman"/>
              </a:rPr>
              <a:t>mencerna</a:t>
            </a:r>
            <a:r>
              <a:rPr sz="2400" spc="-5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laktosa</a:t>
            </a:r>
            <a:endParaRPr sz="24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40"/>
              </a:spcBef>
              <a:buChar char="•"/>
              <a:tabLst>
                <a:tab pos="354965" algn="l"/>
                <a:tab pos="356235" algn="l"/>
              </a:tabLst>
            </a:pPr>
            <a:r>
              <a:rPr sz="2800" spc="-5" dirty="0">
                <a:latin typeface="Times New Roman"/>
                <a:cs typeface="Times New Roman"/>
              </a:rPr>
              <a:t>Daya cerna</a:t>
            </a:r>
            <a:r>
              <a:rPr sz="2800" spc="-5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makanan:</a:t>
            </a:r>
            <a:endParaRPr sz="2800">
              <a:latin typeface="Times New Roman"/>
              <a:cs typeface="Times New Roman"/>
            </a:endParaRPr>
          </a:p>
          <a:p>
            <a:pPr marL="756285" marR="422275" lvl="1" indent="-286385">
              <a:lnSpc>
                <a:spcPts val="2590"/>
              </a:lnSpc>
              <a:spcBef>
                <a:spcPts val="605"/>
              </a:spcBef>
              <a:buChar char="–"/>
              <a:tabLst>
                <a:tab pos="756285" algn="l"/>
                <a:tab pos="756920" algn="l"/>
                <a:tab pos="2590800" algn="l"/>
                <a:tab pos="5388610" algn="l"/>
                <a:tab pos="6555740" algn="l"/>
              </a:tabLst>
            </a:pPr>
            <a:r>
              <a:rPr sz="2400" spc="-5" dirty="0">
                <a:latin typeface="Times New Roman"/>
                <a:cs typeface="Times New Roman"/>
              </a:rPr>
              <a:t>b</a:t>
            </a:r>
            <a:r>
              <a:rPr sz="2400" dirty="0">
                <a:latin typeface="Times New Roman"/>
                <a:cs typeface="Times New Roman"/>
              </a:rPr>
              <a:t>esar</a:t>
            </a:r>
            <a:r>
              <a:rPr sz="2400" spc="-5" dirty="0">
                <a:latin typeface="Times New Roman"/>
                <a:cs typeface="Times New Roman"/>
              </a:rPr>
              <a:t>n</a:t>
            </a:r>
            <a:r>
              <a:rPr sz="2400" spc="-15" dirty="0">
                <a:latin typeface="Times New Roman"/>
                <a:cs typeface="Times New Roman"/>
              </a:rPr>
              <a:t>y</a:t>
            </a:r>
            <a:r>
              <a:rPr sz="2400" dirty="0">
                <a:latin typeface="Times New Roman"/>
                <a:cs typeface="Times New Roman"/>
              </a:rPr>
              <a:t>a e</a:t>
            </a:r>
            <a:r>
              <a:rPr sz="2400" spc="-1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er</a:t>
            </a:r>
            <a:r>
              <a:rPr sz="2400" spc="-15" dirty="0">
                <a:latin typeface="Times New Roman"/>
                <a:cs typeface="Times New Roman"/>
              </a:rPr>
              <a:t>g</a:t>
            </a:r>
            <a:r>
              <a:rPr sz="2400" dirty="0">
                <a:latin typeface="Times New Roman"/>
                <a:cs typeface="Times New Roman"/>
              </a:rPr>
              <a:t>i </a:t>
            </a:r>
            <a:r>
              <a:rPr sz="2400" spc="-5" dirty="0">
                <a:latin typeface="Times New Roman"/>
                <a:cs typeface="Times New Roman"/>
              </a:rPr>
              <a:t>y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5" dirty="0">
                <a:latin typeface="Times New Roman"/>
                <a:cs typeface="Times New Roman"/>
              </a:rPr>
              <a:t>n</a:t>
            </a:r>
            <a:r>
              <a:rPr sz="2400" dirty="0">
                <a:latin typeface="Times New Roman"/>
                <a:cs typeface="Times New Roman"/>
              </a:rPr>
              <a:t>g</a:t>
            </a:r>
            <a:r>
              <a:rPr sz="2400" spc="-5" dirty="0">
                <a:latin typeface="Times New Roman"/>
                <a:cs typeface="Times New Roman"/>
              </a:rPr>
              <a:t> </a:t>
            </a:r>
            <a:r>
              <a:rPr sz="2400" spc="-15" dirty="0">
                <a:latin typeface="Times New Roman"/>
                <a:cs typeface="Times New Roman"/>
              </a:rPr>
              <a:t>b</a:t>
            </a:r>
            <a:r>
              <a:rPr sz="2400" spc="-10" dirty="0">
                <a:latin typeface="Times New Roman"/>
                <a:cs typeface="Times New Roman"/>
              </a:rPr>
              <a:t>i</a:t>
            </a:r>
            <a:r>
              <a:rPr sz="2400" dirty="0">
                <a:latin typeface="Times New Roman"/>
                <a:cs typeface="Times New Roman"/>
              </a:rPr>
              <a:t>sa </a:t>
            </a:r>
            <a:r>
              <a:rPr sz="2400" spc="-5" dirty="0">
                <a:latin typeface="Times New Roman"/>
                <a:cs typeface="Times New Roman"/>
              </a:rPr>
              <a:t>d</a:t>
            </a:r>
            <a:r>
              <a:rPr sz="2400" dirty="0">
                <a:latin typeface="Times New Roman"/>
                <a:cs typeface="Times New Roman"/>
              </a:rPr>
              <a:t>i</a:t>
            </a:r>
            <a:r>
              <a:rPr sz="2400" spc="-15" dirty="0">
                <a:latin typeface="Times New Roman"/>
                <a:cs typeface="Times New Roman"/>
              </a:rPr>
              <a:t>h</a:t>
            </a:r>
            <a:r>
              <a:rPr sz="2400" dirty="0">
                <a:latin typeface="Times New Roman"/>
                <a:cs typeface="Times New Roman"/>
              </a:rPr>
              <a:t>as</a:t>
            </a:r>
            <a:r>
              <a:rPr sz="2400" spc="-10" dirty="0">
                <a:latin typeface="Times New Roman"/>
                <a:cs typeface="Times New Roman"/>
              </a:rPr>
              <a:t>i</a:t>
            </a:r>
            <a:r>
              <a:rPr sz="2400" dirty="0">
                <a:latin typeface="Times New Roman"/>
                <a:cs typeface="Times New Roman"/>
              </a:rPr>
              <a:t>l</a:t>
            </a:r>
            <a:r>
              <a:rPr sz="2400" spc="-15" dirty="0">
                <a:latin typeface="Times New Roman"/>
                <a:cs typeface="Times New Roman"/>
              </a:rPr>
              <a:t>ka</a:t>
            </a:r>
            <a:r>
              <a:rPr sz="2400" dirty="0">
                <a:latin typeface="Times New Roman"/>
                <a:cs typeface="Times New Roman"/>
              </a:rPr>
              <a:t>n	</a:t>
            </a:r>
            <a:r>
              <a:rPr sz="2400" spc="-25" dirty="0">
                <a:latin typeface="Times New Roman"/>
                <a:cs typeface="Times New Roman"/>
              </a:rPr>
              <a:t>m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5" dirty="0">
                <a:latin typeface="Times New Roman"/>
                <a:cs typeface="Times New Roman"/>
              </a:rPr>
              <a:t>nu</a:t>
            </a:r>
            <a:r>
              <a:rPr sz="2400" dirty="0">
                <a:latin typeface="Times New Roman"/>
                <a:cs typeface="Times New Roman"/>
              </a:rPr>
              <a:t>sia	</a:t>
            </a:r>
            <a:r>
              <a:rPr sz="2400" spc="-5" dirty="0">
                <a:latin typeface="Times New Roman"/>
                <a:cs typeface="Times New Roman"/>
              </a:rPr>
              <a:t>d</a:t>
            </a:r>
            <a:r>
              <a:rPr sz="2400" dirty="0">
                <a:latin typeface="Times New Roman"/>
                <a:cs typeface="Times New Roman"/>
              </a:rPr>
              <a:t>a</a:t>
            </a:r>
            <a:r>
              <a:rPr sz="2400" spc="-10" dirty="0">
                <a:latin typeface="Times New Roman"/>
                <a:cs typeface="Times New Roman"/>
              </a:rPr>
              <a:t>r</a:t>
            </a:r>
            <a:r>
              <a:rPr sz="2400" dirty="0">
                <a:latin typeface="Times New Roman"/>
                <a:cs typeface="Times New Roman"/>
              </a:rPr>
              <a:t>i  </a:t>
            </a:r>
            <a:r>
              <a:rPr sz="2400" spc="-5" dirty="0">
                <a:latin typeface="Times New Roman"/>
                <a:cs typeface="Times New Roman"/>
              </a:rPr>
              <a:t>bahan</a:t>
            </a:r>
            <a:r>
              <a:rPr sz="2400" spc="1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pangan	</a:t>
            </a:r>
            <a:r>
              <a:rPr sz="2400" spc="-5" dirty="0">
                <a:latin typeface="Times New Roman"/>
                <a:cs typeface="Times New Roman"/>
              </a:rPr>
              <a:t>sangat tergantung </a:t>
            </a:r>
            <a:r>
              <a:rPr sz="2400" spc="-10" dirty="0">
                <a:latin typeface="Times New Roman"/>
                <a:cs typeface="Times New Roman"/>
              </a:rPr>
              <a:t>dari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i="1" spc="-10" dirty="0">
                <a:latin typeface="Times New Roman"/>
                <a:cs typeface="Times New Roman"/>
              </a:rPr>
              <a:t>digestibility</a:t>
            </a:r>
            <a:r>
              <a:rPr sz="2400" spc="-10" dirty="0">
                <a:latin typeface="Times New Roman"/>
                <a:cs typeface="Times New Roman"/>
              </a:rPr>
              <a:t>.</a:t>
            </a:r>
            <a:endParaRPr sz="2400">
              <a:latin typeface="Times New Roman"/>
              <a:cs typeface="Times New Roman"/>
            </a:endParaRPr>
          </a:p>
          <a:p>
            <a:pPr marL="756285" marR="5080" lvl="1" indent="-286385">
              <a:lnSpc>
                <a:spcPts val="2590"/>
              </a:lnSpc>
              <a:spcBef>
                <a:spcPts val="565"/>
              </a:spcBef>
              <a:buChar char="–"/>
              <a:tabLst>
                <a:tab pos="756285" algn="l"/>
                <a:tab pos="756920" algn="l"/>
                <a:tab pos="1720850" algn="l"/>
                <a:tab pos="2438400" algn="l"/>
                <a:tab pos="4514215" algn="l"/>
              </a:tabLst>
            </a:pPr>
            <a:r>
              <a:rPr sz="2400" spc="-5" dirty="0">
                <a:latin typeface="Times New Roman"/>
                <a:cs typeface="Times New Roman"/>
              </a:rPr>
              <a:t>Energi	yang diabsorbsi </a:t>
            </a:r>
            <a:r>
              <a:rPr sz="2400" spc="-10" dirty="0">
                <a:latin typeface="Times New Roman"/>
                <a:cs typeface="Times New Roman"/>
              </a:rPr>
              <a:t>dari </a:t>
            </a:r>
            <a:r>
              <a:rPr sz="2400" spc="-5" dirty="0">
                <a:latin typeface="Times New Roman"/>
                <a:cs typeface="Times New Roman"/>
              </a:rPr>
              <a:t>bahan</a:t>
            </a:r>
            <a:r>
              <a:rPr sz="2400" spc="2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karbohidrat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sebesar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98</a:t>
            </a:r>
            <a:r>
              <a:rPr sz="2400" dirty="0">
                <a:latin typeface="Times New Roman"/>
                <a:cs typeface="Times New Roman"/>
              </a:rPr>
              <a:t> %, </a:t>
            </a:r>
            <a:r>
              <a:rPr sz="2400" spc="-10" dirty="0">
                <a:latin typeface="Times New Roman"/>
                <a:cs typeface="Times New Roman"/>
              </a:rPr>
              <a:t>lemak	</a:t>
            </a:r>
            <a:r>
              <a:rPr sz="2400" spc="-5" dirty="0">
                <a:latin typeface="Times New Roman"/>
                <a:cs typeface="Times New Roman"/>
              </a:rPr>
              <a:t>sebesar 95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%</a:t>
            </a:r>
            <a:r>
              <a:rPr sz="2400" spc="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&amp;	</a:t>
            </a:r>
            <a:r>
              <a:rPr sz="2400" spc="-10" dirty="0">
                <a:latin typeface="Times New Roman"/>
                <a:cs typeface="Times New Roman"/>
              </a:rPr>
              <a:t>protein </a:t>
            </a:r>
            <a:r>
              <a:rPr sz="2400" spc="-5" dirty="0">
                <a:latin typeface="Times New Roman"/>
                <a:cs typeface="Times New Roman"/>
              </a:rPr>
              <a:t>sebesar 92</a:t>
            </a:r>
            <a:r>
              <a:rPr sz="2400" spc="-4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%.</a:t>
            </a:r>
            <a:endParaRPr sz="24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14145" marR="5080" indent="-1341120">
              <a:lnSpc>
                <a:spcPct val="100000"/>
              </a:lnSpc>
            </a:pPr>
            <a:r>
              <a:rPr spc="-5" dirty="0"/>
              <a:t>Pada tahap penyerapan zat gizi,  perlu diperhatikan</a:t>
            </a:r>
            <a:r>
              <a:rPr spc="-95" dirty="0"/>
              <a:t> </a:t>
            </a:r>
            <a:r>
              <a:rPr dirty="0"/>
              <a:t>: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10"/>
              </a:lnSpc>
            </a:pPr>
            <a:fld id="{81D60167-4931-47E6-BA6A-407CBD079E47}" type="slidenum">
              <a:rPr dirty="0"/>
              <a:t>22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1538617" y="2170683"/>
            <a:ext cx="7837805" cy="41414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buChar char="•"/>
              <a:tabLst>
                <a:tab pos="354965" algn="l"/>
                <a:tab pos="356235" algn="l"/>
              </a:tabLst>
            </a:pPr>
            <a:r>
              <a:rPr sz="3200" dirty="0">
                <a:latin typeface="Times New Roman"/>
                <a:cs typeface="Times New Roman"/>
              </a:rPr>
              <a:t>Keberadaan </a:t>
            </a:r>
            <a:r>
              <a:rPr sz="3200" spc="-5" dirty="0">
                <a:latin typeface="Times New Roman"/>
                <a:cs typeface="Times New Roman"/>
              </a:rPr>
              <a:t>parasit (cacing) </a:t>
            </a:r>
            <a:r>
              <a:rPr sz="3200" dirty="0">
                <a:latin typeface="Times New Roman"/>
                <a:cs typeface="Times New Roman"/>
              </a:rPr>
              <a:t>&amp; </a:t>
            </a:r>
            <a:r>
              <a:rPr sz="3200" spc="-5" dirty="0">
                <a:latin typeface="Times New Roman"/>
                <a:cs typeface="Times New Roman"/>
              </a:rPr>
              <a:t>infeksi</a:t>
            </a:r>
            <a:r>
              <a:rPr sz="3200" spc="5" dirty="0">
                <a:latin typeface="Times New Roman"/>
                <a:cs typeface="Times New Roman"/>
              </a:rPr>
              <a:t> </a:t>
            </a:r>
            <a:r>
              <a:rPr sz="3200" spc="-5" dirty="0">
                <a:latin typeface="Times New Roman"/>
                <a:cs typeface="Times New Roman"/>
              </a:rPr>
              <a:t>(diare)</a:t>
            </a:r>
            <a:endParaRPr sz="320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70"/>
              </a:spcBef>
              <a:buChar char="•"/>
              <a:tabLst>
                <a:tab pos="354965" algn="l"/>
                <a:tab pos="356235" algn="l"/>
              </a:tabLst>
            </a:pPr>
            <a:r>
              <a:rPr sz="3200" spc="-5" dirty="0">
                <a:latin typeface="Times New Roman"/>
                <a:cs typeface="Times New Roman"/>
              </a:rPr>
              <a:t>Inhibitor,</a:t>
            </a:r>
            <a:r>
              <a:rPr sz="3200" spc="-75" dirty="0">
                <a:latin typeface="Times New Roman"/>
                <a:cs typeface="Times New Roman"/>
              </a:rPr>
              <a:t> </a:t>
            </a:r>
            <a:r>
              <a:rPr sz="3200" dirty="0">
                <a:latin typeface="Times New Roman"/>
                <a:cs typeface="Times New Roman"/>
              </a:rPr>
              <a:t>mis:</a:t>
            </a:r>
            <a:endParaRPr sz="3200">
              <a:latin typeface="Times New Roman"/>
              <a:cs typeface="Times New Roman"/>
            </a:endParaRPr>
          </a:p>
          <a:p>
            <a:pPr marL="756285" lvl="1" indent="-286385">
              <a:lnSpc>
                <a:spcPct val="100000"/>
              </a:lnSpc>
              <a:spcBef>
                <a:spcPts val="340"/>
              </a:spcBef>
              <a:buChar char="–"/>
              <a:tabLst>
                <a:tab pos="756920" algn="l"/>
              </a:tabLst>
            </a:pPr>
            <a:r>
              <a:rPr sz="2800" spc="-5" dirty="0">
                <a:latin typeface="Times New Roman"/>
                <a:cs typeface="Times New Roman"/>
              </a:rPr>
              <a:t>Tripsin inhibitor pada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kedelai</a:t>
            </a:r>
            <a:endParaRPr sz="2800">
              <a:latin typeface="Times New Roman"/>
              <a:cs typeface="Times New Roman"/>
            </a:endParaRPr>
          </a:p>
          <a:p>
            <a:pPr marL="756285" lvl="1" indent="-286385">
              <a:lnSpc>
                <a:spcPct val="100000"/>
              </a:lnSpc>
              <a:spcBef>
                <a:spcPts val="335"/>
              </a:spcBef>
              <a:buChar char="–"/>
              <a:tabLst>
                <a:tab pos="756920" algn="l"/>
              </a:tabLst>
            </a:pPr>
            <a:r>
              <a:rPr sz="2800" spc="-5" dirty="0">
                <a:latin typeface="Times New Roman"/>
                <a:cs typeface="Times New Roman"/>
              </a:rPr>
              <a:t>Goitrogenik </a:t>
            </a:r>
            <a:r>
              <a:rPr sz="2800" spc="-10" dirty="0">
                <a:latin typeface="Times New Roman"/>
                <a:cs typeface="Times New Roman"/>
              </a:rPr>
              <a:t>menghambat </a:t>
            </a:r>
            <a:r>
              <a:rPr sz="2800" spc="-5" dirty="0">
                <a:latin typeface="Times New Roman"/>
                <a:cs typeface="Times New Roman"/>
              </a:rPr>
              <a:t>penyerapan </a:t>
            </a:r>
            <a:r>
              <a:rPr sz="2800" dirty="0">
                <a:latin typeface="Times New Roman"/>
                <a:cs typeface="Times New Roman"/>
              </a:rPr>
              <a:t>Iodium</a:t>
            </a:r>
            <a:endParaRPr sz="2800">
              <a:latin typeface="Times New Roman"/>
              <a:cs typeface="Times New Roman"/>
            </a:endParaRPr>
          </a:p>
          <a:p>
            <a:pPr marL="756285" lvl="1" indent="-286385">
              <a:lnSpc>
                <a:spcPct val="100000"/>
              </a:lnSpc>
              <a:spcBef>
                <a:spcPts val="345"/>
              </a:spcBef>
              <a:buChar char="–"/>
              <a:tabLst>
                <a:tab pos="756920" algn="l"/>
              </a:tabLst>
            </a:pPr>
            <a:r>
              <a:rPr sz="2800" spc="-5" dirty="0">
                <a:latin typeface="Times New Roman"/>
                <a:cs typeface="Times New Roman"/>
              </a:rPr>
              <a:t>Fitat mengkelat </a:t>
            </a:r>
            <a:r>
              <a:rPr sz="2800" spc="-10" dirty="0">
                <a:latin typeface="Times New Roman"/>
                <a:cs typeface="Times New Roman"/>
              </a:rPr>
              <a:t>Ca, </a:t>
            </a:r>
            <a:r>
              <a:rPr sz="2800" dirty="0">
                <a:latin typeface="Times New Roman"/>
                <a:cs typeface="Times New Roman"/>
              </a:rPr>
              <a:t>Fe, </a:t>
            </a:r>
            <a:r>
              <a:rPr sz="2800" spc="-5" dirty="0">
                <a:latin typeface="Times New Roman"/>
                <a:cs typeface="Times New Roman"/>
              </a:rPr>
              <a:t>Mg dan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Zn</a:t>
            </a:r>
            <a:endParaRPr sz="2800">
              <a:latin typeface="Times New Roman"/>
              <a:cs typeface="Times New Roman"/>
            </a:endParaRPr>
          </a:p>
          <a:p>
            <a:pPr marL="756285" lvl="1" indent="-286385">
              <a:lnSpc>
                <a:spcPct val="100000"/>
              </a:lnSpc>
              <a:spcBef>
                <a:spcPts val="335"/>
              </a:spcBef>
              <a:buChar char="–"/>
              <a:tabLst>
                <a:tab pos="756920" algn="l"/>
              </a:tabLst>
            </a:pPr>
            <a:r>
              <a:rPr sz="2800" spc="-5" dirty="0">
                <a:latin typeface="Times New Roman"/>
                <a:cs typeface="Times New Roman"/>
              </a:rPr>
              <a:t>Avidin </a:t>
            </a:r>
            <a:r>
              <a:rPr sz="2800" spc="-10" dirty="0">
                <a:latin typeface="Times New Roman"/>
                <a:cs typeface="Times New Roman"/>
              </a:rPr>
              <a:t>mengahambat </a:t>
            </a:r>
            <a:r>
              <a:rPr sz="2800" spc="-5" dirty="0">
                <a:latin typeface="Times New Roman"/>
                <a:cs typeface="Times New Roman"/>
              </a:rPr>
              <a:t>penyerapan</a:t>
            </a:r>
            <a:r>
              <a:rPr sz="2800" spc="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biotin</a:t>
            </a:r>
            <a:endParaRPr sz="2800">
              <a:latin typeface="Times New Roman"/>
              <a:cs typeface="Times New Roman"/>
            </a:endParaRPr>
          </a:p>
          <a:p>
            <a:pPr marL="756285" marR="5080" lvl="1" indent="-286385">
              <a:lnSpc>
                <a:spcPct val="90200"/>
              </a:lnSpc>
              <a:spcBef>
                <a:spcPts val="665"/>
              </a:spcBef>
              <a:buChar char="–"/>
              <a:tabLst>
                <a:tab pos="756920" algn="l"/>
              </a:tabLst>
            </a:pPr>
            <a:r>
              <a:rPr sz="2800" spc="-10" dirty="0">
                <a:latin typeface="Times New Roman"/>
                <a:cs typeface="Times New Roman"/>
              </a:rPr>
              <a:t>Kacang </a:t>
            </a:r>
            <a:r>
              <a:rPr sz="2800" spc="-5" dirty="0">
                <a:latin typeface="Times New Roman"/>
                <a:cs typeface="Times New Roman"/>
              </a:rPr>
              <a:t>kedelai mengandung enzim  lipoksidase/lipoksigenase </a:t>
            </a:r>
            <a:r>
              <a:rPr sz="2800" dirty="0">
                <a:latin typeface="Times New Roman"/>
                <a:cs typeface="Times New Roman"/>
              </a:rPr>
              <a:t>yg </a:t>
            </a:r>
            <a:r>
              <a:rPr sz="2800" spc="-5" dirty="0">
                <a:latin typeface="Times New Roman"/>
                <a:cs typeface="Times New Roman"/>
              </a:rPr>
              <a:t>dpt </a:t>
            </a:r>
            <a:r>
              <a:rPr sz="2800" spc="-10" dirty="0">
                <a:latin typeface="Times New Roman"/>
                <a:cs typeface="Times New Roman"/>
              </a:rPr>
              <a:t>menghamcurkan  </a:t>
            </a:r>
            <a:r>
              <a:rPr sz="2800" spc="-5" dirty="0">
                <a:latin typeface="Times New Roman"/>
                <a:cs typeface="Times New Roman"/>
              </a:rPr>
              <a:t>karoten (Antivitamin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A)</a:t>
            </a:r>
            <a:endParaRPr sz="2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38617" y="1446783"/>
            <a:ext cx="2808605" cy="487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buChar char="•"/>
              <a:tabLst>
                <a:tab pos="354965" algn="l"/>
                <a:tab pos="356235" algn="l"/>
              </a:tabLst>
            </a:pPr>
            <a:r>
              <a:rPr sz="3200" spc="-5" dirty="0"/>
              <a:t>Enhancer,</a:t>
            </a:r>
            <a:r>
              <a:rPr sz="3200" spc="-65" dirty="0"/>
              <a:t> </a:t>
            </a:r>
            <a:r>
              <a:rPr sz="3200" dirty="0"/>
              <a:t>mis:</a:t>
            </a:r>
            <a:endParaRPr sz="3200"/>
          </a:p>
        </p:txBody>
      </p:sp>
      <p:sp>
        <p:nvSpPr>
          <p:cNvPr id="3" name="object 3"/>
          <p:cNvSpPr txBox="1"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7700" indent="-286385">
              <a:lnSpc>
                <a:spcPct val="100000"/>
              </a:lnSpc>
              <a:buChar char="–"/>
              <a:tabLst>
                <a:tab pos="648335" algn="l"/>
              </a:tabLst>
            </a:pPr>
            <a:r>
              <a:rPr spc="-5" dirty="0"/>
              <a:t>Penyerapan Fe lebih baik jika ada</a:t>
            </a:r>
            <a:r>
              <a:rPr spc="-30" dirty="0"/>
              <a:t> </a:t>
            </a:r>
            <a:r>
              <a:rPr spc="-5" dirty="0"/>
              <a:t>protein</a:t>
            </a:r>
          </a:p>
          <a:p>
            <a:pPr marL="647700" marR="329565" indent="-286385">
              <a:lnSpc>
                <a:spcPct val="100000"/>
              </a:lnSpc>
              <a:spcBef>
                <a:spcPts val="685"/>
              </a:spcBef>
              <a:buChar char="–"/>
              <a:tabLst>
                <a:tab pos="648335" algn="l"/>
              </a:tabLst>
            </a:pPr>
            <a:r>
              <a:rPr spc="-10" dirty="0"/>
              <a:t>Vitamin </a:t>
            </a:r>
            <a:r>
              <a:rPr spc="-5" dirty="0"/>
              <a:t>C </a:t>
            </a:r>
            <a:r>
              <a:rPr spc="-10" dirty="0"/>
              <a:t>membantu </a:t>
            </a:r>
            <a:r>
              <a:rPr spc="-5" dirty="0"/>
              <a:t>penyerapan Fe  (mereduksi besi feri </a:t>
            </a:r>
            <a:r>
              <a:rPr spc="-10" dirty="0"/>
              <a:t>menjadi </a:t>
            </a:r>
            <a:r>
              <a:rPr dirty="0"/>
              <a:t>fero </a:t>
            </a:r>
            <a:r>
              <a:rPr spc="-5" dirty="0"/>
              <a:t>dalam </a:t>
            </a:r>
            <a:r>
              <a:rPr dirty="0"/>
              <a:t>usus  </a:t>
            </a:r>
            <a:r>
              <a:rPr spc="-5" dirty="0"/>
              <a:t>halus sehingga </a:t>
            </a:r>
            <a:r>
              <a:rPr spc="-10" dirty="0"/>
              <a:t>mudah </a:t>
            </a:r>
            <a:r>
              <a:rPr spc="-5" dirty="0"/>
              <a:t>diabsorpsi</a:t>
            </a:r>
            <a:r>
              <a:rPr dirty="0"/>
              <a:t> </a:t>
            </a:r>
            <a:r>
              <a:rPr spc="-5" dirty="0"/>
              <a:t>)</a:t>
            </a:r>
          </a:p>
          <a:p>
            <a:pPr marL="647700" indent="-286385">
              <a:lnSpc>
                <a:spcPct val="100000"/>
              </a:lnSpc>
              <a:spcBef>
                <a:spcPts val="685"/>
              </a:spcBef>
              <a:buChar char="–"/>
              <a:tabLst>
                <a:tab pos="648335" algn="l"/>
              </a:tabLst>
            </a:pPr>
            <a:r>
              <a:rPr spc="-10" dirty="0"/>
              <a:t>Vitamin </a:t>
            </a:r>
            <a:r>
              <a:rPr spc="-5" dirty="0"/>
              <a:t>C </a:t>
            </a:r>
            <a:r>
              <a:rPr dirty="0"/>
              <a:t>juga </a:t>
            </a:r>
            <a:r>
              <a:rPr spc="-5" dirty="0"/>
              <a:t>membantu absorpsi</a:t>
            </a:r>
            <a:r>
              <a:rPr spc="-50" dirty="0"/>
              <a:t> </a:t>
            </a:r>
            <a:r>
              <a:rPr spc="-5" dirty="0"/>
              <a:t>kalsium</a:t>
            </a:r>
          </a:p>
          <a:p>
            <a:pPr marL="647700" indent="-286385">
              <a:lnSpc>
                <a:spcPct val="100000"/>
              </a:lnSpc>
              <a:spcBef>
                <a:spcPts val="670"/>
              </a:spcBef>
              <a:buChar char="–"/>
              <a:tabLst>
                <a:tab pos="648335" algn="l"/>
                <a:tab pos="4111625" algn="l"/>
              </a:tabLst>
            </a:pPr>
            <a:r>
              <a:rPr spc="-5" dirty="0"/>
              <a:t>Penyerapan</a:t>
            </a:r>
            <a:r>
              <a:rPr spc="5" dirty="0"/>
              <a:t> </a:t>
            </a:r>
            <a:r>
              <a:rPr dirty="0"/>
              <a:t>vit.</a:t>
            </a:r>
            <a:r>
              <a:rPr spc="-5" dirty="0"/>
              <a:t> ADEK	dibantu oleh</a:t>
            </a:r>
            <a:r>
              <a:rPr spc="-50" dirty="0"/>
              <a:t> </a:t>
            </a:r>
            <a:r>
              <a:rPr spc="-10" dirty="0"/>
              <a:t>lemak</a:t>
            </a:r>
          </a:p>
          <a:p>
            <a:pPr marL="647700" indent="-286385">
              <a:lnSpc>
                <a:spcPct val="100000"/>
              </a:lnSpc>
              <a:spcBef>
                <a:spcPts val="680"/>
              </a:spcBef>
              <a:buChar char="–"/>
              <a:tabLst>
                <a:tab pos="648335" algn="l"/>
              </a:tabLst>
            </a:pPr>
            <a:r>
              <a:rPr spc="-5" dirty="0"/>
              <a:t>Laktose diperlukan </a:t>
            </a:r>
            <a:r>
              <a:rPr spc="-10" dirty="0"/>
              <a:t>agar </a:t>
            </a:r>
            <a:r>
              <a:rPr spc="-5" dirty="0"/>
              <a:t>kapur dapat</a:t>
            </a:r>
            <a:r>
              <a:rPr spc="20" dirty="0"/>
              <a:t> </a:t>
            </a:r>
            <a:r>
              <a:rPr spc="-5" dirty="0"/>
              <a:t>diabsorbsi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10"/>
              </a:lnSpc>
            </a:pPr>
            <a:fld id="{81D60167-4931-47E6-BA6A-407CBD079E47}" type="slidenum">
              <a:rPr dirty="0"/>
              <a:t>23</a:t>
            </a:fld>
            <a:endParaRPr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01685" y="765555"/>
            <a:ext cx="7285355" cy="13411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64565" marR="5080" indent="-952500">
              <a:lnSpc>
                <a:spcPct val="100000"/>
              </a:lnSpc>
            </a:pPr>
            <a:r>
              <a:rPr spc="-5" dirty="0"/>
              <a:t>Pada </a:t>
            </a:r>
            <a:r>
              <a:rPr spc="-10" dirty="0"/>
              <a:t>pemecahan </a:t>
            </a:r>
            <a:r>
              <a:rPr spc="-5" dirty="0"/>
              <a:t>dan sintesis zat  gizi, perlu</a:t>
            </a:r>
            <a:r>
              <a:rPr spc="-60" dirty="0"/>
              <a:t> </a:t>
            </a:r>
            <a:r>
              <a:rPr spc="-5" dirty="0"/>
              <a:t>diperhatikan: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10"/>
              </a:lnSpc>
            </a:pPr>
            <a:fld id="{81D60167-4931-47E6-BA6A-407CBD079E47}" type="slidenum">
              <a:rPr dirty="0"/>
              <a:t>24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1566112" y="2787650"/>
            <a:ext cx="7556500" cy="38995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1102360" indent="-342900">
              <a:lnSpc>
                <a:spcPts val="3020"/>
              </a:lnSpc>
              <a:buChar char="•"/>
              <a:tabLst>
                <a:tab pos="354965" algn="l"/>
                <a:tab pos="356235" algn="l"/>
              </a:tabLst>
            </a:pPr>
            <a:r>
              <a:rPr sz="2800" spc="-5" dirty="0">
                <a:latin typeface="Times New Roman"/>
                <a:cs typeface="Times New Roman"/>
              </a:rPr>
              <a:t>Keberadaan </a:t>
            </a:r>
            <a:r>
              <a:rPr sz="2800" spc="-10" dirty="0">
                <a:latin typeface="Times New Roman"/>
                <a:cs typeface="Times New Roman"/>
              </a:rPr>
              <a:t>zat </a:t>
            </a:r>
            <a:r>
              <a:rPr sz="2800" spc="-5" dirty="0">
                <a:latin typeface="Times New Roman"/>
                <a:cs typeface="Times New Roman"/>
              </a:rPr>
              <a:t>gizi mikro/vitamin sebagai  kofaktor dan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koenzim:</a:t>
            </a:r>
            <a:endParaRPr sz="2800" dirty="0">
              <a:latin typeface="Times New Roman"/>
              <a:cs typeface="Times New Roman"/>
            </a:endParaRPr>
          </a:p>
          <a:p>
            <a:pPr marL="756285" marR="36830" lvl="1" indent="-286385">
              <a:lnSpc>
                <a:spcPct val="89800"/>
              </a:lnSpc>
              <a:spcBef>
                <a:spcPts val="540"/>
              </a:spcBef>
              <a:buChar char="–"/>
              <a:tabLst>
                <a:tab pos="756285" algn="l"/>
                <a:tab pos="756920" algn="l"/>
              </a:tabLst>
            </a:pPr>
            <a:r>
              <a:rPr sz="2400" spc="-5" dirty="0">
                <a:latin typeface="Times New Roman"/>
                <a:cs typeface="Times New Roman"/>
              </a:rPr>
              <a:t>Thiamin, Niasin dan riboflavin </a:t>
            </a:r>
            <a:r>
              <a:rPr sz="2400" spc="-10" dirty="0">
                <a:latin typeface="Times New Roman"/>
                <a:cs typeface="Times New Roman"/>
              </a:rPr>
              <a:t>merp komponen </a:t>
            </a:r>
            <a:r>
              <a:rPr sz="2400" spc="-5" dirty="0">
                <a:latin typeface="Times New Roman"/>
                <a:cs typeface="Times New Roman"/>
              </a:rPr>
              <a:t>enzim  yang diperlukan dalam oksidasi karbohidrat, lemak dan  protein utk </a:t>
            </a:r>
            <a:r>
              <a:rPr sz="2400" spc="-10" dirty="0">
                <a:latin typeface="Times New Roman"/>
                <a:cs typeface="Times New Roman"/>
              </a:rPr>
              <a:t>menghasilkan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tenaga</a:t>
            </a:r>
            <a:endParaRPr sz="2400" dirty="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40"/>
              </a:spcBef>
              <a:buChar char="•"/>
              <a:tabLst>
                <a:tab pos="354965" algn="l"/>
                <a:tab pos="356235" algn="l"/>
              </a:tabLst>
            </a:pPr>
            <a:r>
              <a:rPr sz="2800" spc="-5" dirty="0">
                <a:latin typeface="Times New Roman"/>
                <a:cs typeface="Times New Roman"/>
              </a:rPr>
              <a:t>Keberadaan</a:t>
            </a:r>
            <a:r>
              <a:rPr sz="2800" spc="-7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Enzim:</a:t>
            </a:r>
            <a:endParaRPr sz="2800" dirty="0">
              <a:latin typeface="Times New Roman"/>
              <a:cs typeface="Times New Roman"/>
            </a:endParaRPr>
          </a:p>
          <a:p>
            <a:pPr marL="756285" lvl="1" indent="-286385">
              <a:lnSpc>
                <a:spcPct val="100000"/>
              </a:lnSpc>
              <a:spcBef>
                <a:spcPts val="280"/>
              </a:spcBef>
              <a:buChar char="–"/>
              <a:tabLst>
                <a:tab pos="756285" algn="l"/>
                <a:tab pos="756920" algn="l"/>
              </a:tabLst>
            </a:pPr>
            <a:r>
              <a:rPr sz="2400" spc="-5" dirty="0">
                <a:latin typeface="Times New Roman"/>
                <a:cs typeface="Times New Roman"/>
              </a:rPr>
              <a:t>Insulin </a:t>
            </a:r>
            <a:r>
              <a:rPr sz="2400" dirty="0">
                <a:latin typeface="Times New Roman"/>
                <a:cs typeface="Times New Roman"/>
              </a:rPr>
              <a:t>: </a:t>
            </a:r>
            <a:r>
              <a:rPr sz="2400" spc="-5" dirty="0">
                <a:latin typeface="Times New Roman"/>
                <a:cs typeface="Times New Roman"/>
              </a:rPr>
              <a:t>gula darah </a:t>
            </a:r>
            <a:r>
              <a:rPr sz="2400" spc="210" dirty="0">
                <a:latin typeface="Wingdings"/>
                <a:cs typeface="Wingdings"/>
              </a:rPr>
              <a:t>€</a:t>
            </a:r>
            <a:r>
              <a:rPr sz="2400" spc="2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gula</a:t>
            </a:r>
            <a:r>
              <a:rPr sz="2400" spc="-26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otot</a:t>
            </a:r>
            <a:endParaRPr sz="2400" dirty="0">
              <a:latin typeface="Times New Roman"/>
              <a:cs typeface="Times New Roman"/>
            </a:endParaRPr>
          </a:p>
          <a:p>
            <a:pPr marL="355600" indent="-342900">
              <a:lnSpc>
                <a:spcPct val="100000"/>
              </a:lnSpc>
              <a:spcBef>
                <a:spcPts val="330"/>
              </a:spcBef>
              <a:buChar char="•"/>
              <a:tabLst>
                <a:tab pos="354965" algn="l"/>
                <a:tab pos="356235" algn="l"/>
              </a:tabLst>
            </a:pPr>
            <a:r>
              <a:rPr sz="2800" spc="-5" dirty="0">
                <a:latin typeface="Times New Roman"/>
                <a:cs typeface="Times New Roman"/>
              </a:rPr>
              <a:t>Pengaruh antar </a:t>
            </a:r>
            <a:r>
              <a:rPr sz="2800" spc="-10" dirty="0">
                <a:latin typeface="Times New Roman"/>
                <a:cs typeface="Times New Roman"/>
              </a:rPr>
              <a:t>zat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gizi:</a:t>
            </a:r>
            <a:endParaRPr sz="2800" dirty="0">
              <a:latin typeface="Times New Roman"/>
              <a:cs typeface="Times New Roman"/>
            </a:endParaRPr>
          </a:p>
          <a:p>
            <a:pPr marL="756285" marR="5080" lvl="1" indent="-286385">
              <a:lnSpc>
                <a:spcPts val="2590"/>
              </a:lnSpc>
              <a:spcBef>
                <a:spcPts val="620"/>
              </a:spcBef>
              <a:buChar char="–"/>
              <a:tabLst>
                <a:tab pos="756285" algn="l"/>
                <a:tab pos="756920" algn="l"/>
              </a:tabLst>
            </a:pPr>
            <a:r>
              <a:rPr sz="2400" spc="-5" dirty="0">
                <a:latin typeface="Times New Roman"/>
                <a:cs typeface="Times New Roman"/>
              </a:rPr>
              <a:t>Karbohidrat diperlukan dalam </a:t>
            </a:r>
            <a:r>
              <a:rPr sz="2400" spc="-10" dirty="0">
                <a:latin typeface="Times New Roman"/>
                <a:cs typeface="Times New Roman"/>
              </a:rPr>
              <a:t>metabolisme </a:t>
            </a:r>
            <a:r>
              <a:rPr sz="2400" spc="-5" dirty="0">
                <a:latin typeface="Times New Roman"/>
                <a:cs typeface="Times New Roman"/>
              </a:rPr>
              <a:t>lemak yang  </a:t>
            </a:r>
            <a:r>
              <a:rPr sz="2400" spc="-10" dirty="0">
                <a:latin typeface="Times New Roman"/>
                <a:cs typeface="Times New Roman"/>
              </a:rPr>
              <a:t>normal</a:t>
            </a:r>
            <a:endParaRPr sz="24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79409" y="841755"/>
            <a:ext cx="7131050" cy="13411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64335" marR="5080" indent="-1652270">
              <a:lnSpc>
                <a:spcPct val="100000"/>
              </a:lnSpc>
            </a:pPr>
            <a:r>
              <a:rPr spc="-5" dirty="0"/>
              <a:t>Pembuangan bahan-bahan yang  tidak</a:t>
            </a:r>
            <a:r>
              <a:rPr spc="-75" dirty="0"/>
              <a:t> </a:t>
            </a:r>
            <a:r>
              <a:rPr spc="-5" dirty="0"/>
              <a:t>diperlukan: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10"/>
              </a:lnSpc>
            </a:pPr>
            <a:fld id="{81D60167-4931-47E6-BA6A-407CBD079E47}" type="slidenum">
              <a:rPr dirty="0"/>
              <a:t>25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1553667" y="2863850"/>
            <a:ext cx="7582534" cy="29692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buChar char="•"/>
              <a:tabLst>
                <a:tab pos="354965" algn="l"/>
                <a:tab pos="356235" algn="l"/>
              </a:tabLst>
            </a:pPr>
            <a:r>
              <a:rPr sz="3200" dirty="0">
                <a:latin typeface="Times New Roman"/>
                <a:cs typeface="Times New Roman"/>
              </a:rPr>
              <a:t>Melalui:</a:t>
            </a:r>
          </a:p>
          <a:p>
            <a:pPr marL="756285" lvl="1" indent="-286385">
              <a:lnSpc>
                <a:spcPct val="100000"/>
              </a:lnSpc>
              <a:spcBef>
                <a:spcPts val="700"/>
              </a:spcBef>
              <a:buChar char="–"/>
              <a:tabLst>
                <a:tab pos="756920" algn="l"/>
              </a:tabLst>
            </a:pPr>
            <a:r>
              <a:rPr sz="2800" spc="-5" dirty="0">
                <a:latin typeface="Times New Roman"/>
                <a:cs typeface="Times New Roman"/>
              </a:rPr>
              <a:t>Feses: air, sisa dari karbohidrat, </a:t>
            </a:r>
            <a:r>
              <a:rPr sz="2800" spc="-10" dirty="0">
                <a:latin typeface="Times New Roman"/>
                <a:cs typeface="Times New Roman"/>
              </a:rPr>
              <a:t>lemak,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dirty="0">
                <a:latin typeface="Times New Roman"/>
                <a:cs typeface="Times New Roman"/>
              </a:rPr>
              <a:t>protein</a:t>
            </a:r>
          </a:p>
          <a:p>
            <a:pPr marL="756285" marR="5080" lvl="1" indent="-286385">
              <a:lnSpc>
                <a:spcPct val="100000"/>
              </a:lnSpc>
              <a:spcBef>
                <a:spcPts val="685"/>
              </a:spcBef>
              <a:buChar char="–"/>
              <a:tabLst>
                <a:tab pos="756920" algn="l"/>
              </a:tabLst>
            </a:pPr>
            <a:r>
              <a:rPr sz="2800" spc="-5" dirty="0">
                <a:latin typeface="Times New Roman"/>
                <a:cs typeface="Times New Roman"/>
              </a:rPr>
              <a:t>Urin: air, sisa dari </a:t>
            </a:r>
            <a:r>
              <a:rPr sz="2800" spc="-10" dirty="0">
                <a:latin typeface="Times New Roman"/>
                <a:cs typeface="Times New Roman"/>
              </a:rPr>
              <a:t>mineral, </a:t>
            </a:r>
            <a:r>
              <a:rPr sz="2800" spc="-5" dirty="0">
                <a:latin typeface="Times New Roman"/>
                <a:cs typeface="Times New Roman"/>
              </a:rPr>
              <a:t>protein/asam amino,  alkohol, kelebihan </a:t>
            </a:r>
            <a:r>
              <a:rPr sz="2800" spc="-10" dirty="0">
                <a:latin typeface="Times New Roman"/>
                <a:cs typeface="Times New Roman"/>
              </a:rPr>
              <a:t>vitamin </a:t>
            </a:r>
            <a:r>
              <a:rPr sz="2800" spc="-5" dirty="0">
                <a:latin typeface="Times New Roman"/>
                <a:cs typeface="Times New Roman"/>
              </a:rPr>
              <a:t>larut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air</a:t>
            </a:r>
            <a:endParaRPr sz="2800" dirty="0">
              <a:latin typeface="Times New Roman"/>
              <a:cs typeface="Times New Roman"/>
            </a:endParaRPr>
          </a:p>
          <a:p>
            <a:pPr marL="756285" lvl="1" indent="-286385">
              <a:lnSpc>
                <a:spcPct val="100000"/>
              </a:lnSpc>
              <a:spcBef>
                <a:spcPts val="680"/>
              </a:spcBef>
              <a:buChar char="–"/>
              <a:tabLst>
                <a:tab pos="756920" algn="l"/>
              </a:tabLst>
            </a:pPr>
            <a:r>
              <a:rPr sz="2800" spc="-5" dirty="0">
                <a:latin typeface="Times New Roman"/>
                <a:cs typeface="Times New Roman"/>
              </a:rPr>
              <a:t>Keringat: air,</a:t>
            </a:r>
            <a:r>
              <a:rPr sz="2800" spc="-4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mineral</a:t>
            </a:r>
            <a:endParaRPr sz="2800" dirty="0">
              <a:latin typeface="Times New Roman"/>
              <a:cs typeface="Times New Roman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har char="–"/>
              <a:tabLst>
                <a:tab pos="756920" algn="l"/>
              </a:tabLst>
            </a:pPr>
            <a:r>
              <a:rPr sz="2800" spc="-5" dirty="0">
                <a:latin typeface="Times New Roman"/>
                <a:cs typeface="Times New Roman"/>
              </a:rPr>
              <a:t>Paru-paru: air,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karbondioksida</a:t>
            </a:r>
            <a:endParaRPr sz="28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34272" y="841755"/>
            <a:ext cx="7019925" cy="13411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755775" marR="5080" indent="-1743710">
              <a:lnSpc>
                <a:spcPct val="100000"/>
              </a:lnSpc>
            </a:pPr>
            <a:r>
              <a:rPr spc="-5" dirty="0"/>
              <a:t>Terkait dengan penggunaan zat  </a:t>
            </a:r>
            <a:r>
              <a:rPr dirty="0"/>
              <a:t>gizi </a:t>
            </a:r>
            <a:r>
              <a:rPr spc="-5" dirty="0"/>
              <a:t>oleh</a:t>
            </a:r>
            <a:r>
              <a:rPr spc="-85" dirty="0"/>
              <a:t> </a:t>
            </a:r>
            <a:r>
              <a:rPr spc="-5" dirty="0"/>
              <a:t>tubuh: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10"/>
              </a:lnSpc>
            </a:pPr>
            <a:fld id="{81D60167-4931-47E6-BA6A-407CBD079E47}" type="slidenum">
              <a:rPr dirty="0"/>
              <a:t>26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1460500" y="2787650"/>
            <a:ext cx="7921625" cy="44380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buChar char="•"/>
              <a:tabLst>
                <a:tab pos="354965" algn="l"/>
                <a:tab pos="356235" algn="l"/>
              </a:tabLst>
            </a:pPr>
            <a:r>
              <a:rPr sz="2800" spc="-5" dirty="0">
                <a:latin typeface="Times New Roman"/>
                <a:cs typeface="Times New Roman"/>
              </a:rPr>
              <a:t>Kelebihan </a:t>
            </a:r>
            <a:r>
              <a:rPr sz="2800" spc="-10" dirty="0">
                <a:latin typeface="Times New Roman"/>
                <a:cs typeface="Times New Roman"/>
              </a:rPr>
              <a:t>zat </a:t>
            </a:r>
            <a:r>
              <a:rPr sz="2800" spc="-5" dirty="0">
                <a:latin typeface="Times New Roman"/>
                <a:cs typeface="Times New Roman"/>
              </a:rPr>
              <a:t>gizi dari kebutuhan akan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disimpan:</a:t>
            </a:r>
            <a:endParaRPr sz="2800" dirty="0">
              <a:latin typeface="Times New Roman"/>
              <a:cs typeface="Times New Roman"/>
            </a:endParaRPr>
          </a:p>
          <a:p>
            <a:pPr marL="756285" lvl="1" indent="-286385">
              <a:lnSpc>
                <a:spcPct val="100000"/>
              </a:lnSpc>
              <a:spcBef>
                <a:spcPts val="290"/>
              </a:spcBef>
              <a:buChar char="–"/>
              <a:tabLst>
                <a:tab pos="756285" algn="l"/>
                <a:tab pos="756920" algn="l"/>
              </a:tabLst>
            </a:pPr>
            <a:r>
              <a:rPr sz="2400" spc="-5" dirty="0">
                <a:latin typeface="Times New Roman"/>
                <a:cs typeface="Times New Roman"/>
              </a:rPr>
              <a:t>Energi dirubah </a:t>
            </a:r>
            <a:r>
              <a:rPr sz="2400" spc="-10" dirty="0">
                <a:latin typeface="Times New Roman"/>
                <a:cs typeface="Times New Roman"/>
              </a:rPr>
              <a:t>menjadi lemak, </a:t>
            </a:r>
            <a:r>
              <a:rPr sz="2400" spc="-5" dirty="0">
                <a:latin typeface="Times New Roman"/>
                <a:cs typeface="Times New Roman"/>
              </a:rPr>
              <a:t>meyebabkan</a:t>
            </a:r>
            <a:r>
              <a:rPr sz="2400" spc="1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kegemukan</a:t>
            </a:r>
            <a:endParaRPr sz="2400" dirty="0">
              <a:latin typeface="Times New Roman"/>
              <a:cs typeface="Times New Roman"/>
            </a:endParaRPr>
          </a:p>
          <a:p>
            <a:pPr marL="756285" lvl="1" indent="-286385">
              <a:lnSpc>
                <a:spcPct val="100000"/>
              </a:lnSpc>
              <a:spcBef>
                <a:spcPts val="275"/>
              </a:spcBef>
              <a:buChar char="–"/>
              <a:tabLst>
                <a:tab pos="756285" algn="l"/>
                <a:tab pos="756920" algn="l"/>
              </a:tabLst>
            </a:pPr>
            <a:r>
              <a:rPr sz="2400" spc="-5" dirty="0">
                <a:latin typeface="Times New Roman"/>
                <a:cs typeface="Times New Roman"/>
              </a:rPr>
              <a:t>Vitamin larut lemak akan disimpan </a:t>
            </a:r>
            <a:r>
              <a:rPr sz="2400" spc="-10" dirty="0">
                <a:latin typeface="Times New Roman"/>
                <a:cs typeface="Times New Roman"/>
              </a:rPr>
              <a:t>di</a:t>
            </a:r>
            <a:r>
              <a:rPr sz="2400" spc="-7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hati</a:t>
            </a:r>
            <a:endParaRPr sz="2400" dirty="0">
              <a:latin typeface="Times New Roman"/>
              <a:cs typeface="Times New Roman"/>
            </a:endParaRPr>
          </a:p>
          <a:p>
            <a:pPr marL="355600" marR="212725" indent="-342900">
              <a:lnSpc>
                <a:spcPts val="3020"/>
              </a:lnSpc>
              <a:spcBef>
                <a:spcPts val="725"/>
              </a:spcBef>
              <a:buChar char="•"/>
              <a:tabLst>
                <a:tab pos="354965" algn="l"/>
                <a:tab pos="356235" algn="l"/>
              </a:tabLst>
            </a:pPr>
            <a:r>
              <a:rPr sz="2800" spc="-5" dirty="0">
                <a:latin typeface="Times New Roman"/>
                <a:cs typeface="Times New Roman"/>
              </a:rPr>
              <a:t>Kekurangan energi </a:t>
            </a:r>
            <a:r>
              <a:rPr sz="2800" dirty="0">
                <a:latin typeface="Times New Roman"/>
                <a:cs typeface="Times New Roman"/>
              </a:rPr>
              <a:t>di </a:t>
            </a:r>
            <a:r>
              <a:rPr sz="2800" spc="-5" dirty="0">
                <a:latin typeface="Times New Roman"/>
                <a:cs typeface="Times New Roman"/>
              </a:rPr>
              <a:t>dalam makanan </a:t>
            </a:r>
            <a:r>
              <a:rPr sz="2800" spc="-10" dirty="0">
                <a:latin typeface="Times New Roman"/>
                <a:cs typeface="Times New Roman"/>
              </a:rPr>
              <a:t>akan  </a:t>
            </a:r>
            <a:r>
              <a:rPr sz="2800" spc="-5" dirty="0">
                <a:latin typeface="Times New Roman"/>
                <a:cs typeface="Times New Roman"/>
              </a:rPr>
              <a:t>menyebabkan protein dipergunakan </a:t>
            </a:r>
            <a:r>
              <a:rPr sz="2800" spc="-10" dirty="0">
                <a:latin typeface="Times New Roman"/>
                <a:cs typeface="Times New Roman"/>
              </a:rPr>
              <a:t>sebagai </a:t>
            </a:r>
            <a:r>
              <a:rPr sz="2800" spc="-5" dirty="0">
                <a:latin typeface="Times New Roman"/>
                <a:cs typeface="Times New Roman"/>
              </a:rPr>
              <a:t>tenaga,  </a:t>
            </a:r>
            <a:r>
              <a:rPr sz="2800" dirty="0">
                <a:latin typeface="Times New Roman"/>
                <a:cs typeface="Times New Roman"/>
              </a:rPr>
              <a:t>shg </a:t>
            </a:r>
            <a:r>
              <a:rPr sz="2800" spc="-5" dirty="0">
                <a:latin typeface="Times New Roman"/>
                <a:cs typeface="Times New Roman"/>
              </a:rPr>
              <a:t>dapat mengurangi jaringan</a:t>
            </a:r>
            <a:r>
              <a:rPr sz="2800" spc="-65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protein:</a:t>
            </a:r>
            <a:endParaRPr sz="2800" dirty="0">
              <a:latin typeface="Times New Roman"/>
              <a:cs typeface="Times New Roman"/>
            </a:endParaRPr>
          </a:p>
          <a:p>
            <a:pPr marL="756285" marR="535940" lvl="1" indent="-286385">
              <a:lnSpc>
                <a:spcPts val="2590"/>
              </a:lnSpc>
              <a:spcBef>
                <a:spcPts val="560"/>
              </a:spcBef>
              <a:buChar char="–"/>
              <a:tabLst>
                <a:tab pos="756285" algn="l"/>
                <a:tab pos="756920" algn="l"/>
              </a:tabLst>
            </a:pPr>
            <a:r>
              <a:rPr sz="2400" spc="-5" dirty="0">
                <a:latin typeface="Times New Roman"/>
                <a:cs typeface="Times New Roman"/>
              </a:rPr>
              <a:t>Konsumsi karbohidrat </a:t>
            </a:r>
            <a:r>
              <a:rPr sz="2400" spc="-10" dirty="0">
                <a:latin typeface="Times New Roman"/>
                <a:cs typeface="Times New Roman"/>
              </a:rPr>
              <a:t>cukup </a:t>
            </a:r>
            <a:r>
              <a:rPr sz="2400" spc="-5" dirty="0">
                <a:latin typeface="Times New Roman"/>
                <a:cs typeface="Times New Roman"/>
              </a:rPr>
              <a:t>akan </a:t>
            </a:r>
            <a:r>
              <a:rPr sz="2400" spc="-10" dirty="0">
                <a:latin typeface="Times New Roman"/>
                <a:cs typeface="Times New Roman"/>
              </a:rPr>
              <a:t>menghemat </a:t>
            </a:r>
            <a:r>
              <a:rPr sz="2400" spc="-5" dirty="0">
                <a:latin typeface="Times New Roman"/>
                <a:cs typeface="Times New Roman"/>
              </a:rPr>
              <a:t>protein  tubuh </a:t>
            </a:r>
            <a:r>
              <a:rPr sz="2400" dirty="0">
                <a:latin typeface="Times New Roman"/>
                <a:cs typeface="Times New Roman"/>
              </a:rPr>
              <a:t>&gt; </a:t>
            </a:r>
            <a:r>
              <a:rPr sz="2400" spc="-5" dirty="0">
                <a:latin typeface="Times New Roman"/>
                <a:cs typeface="Times New Roman"/>
              </a:rPr>
              <a:t>reaksi gluconeogenesis bisa</a:t>
            </a:r>
            <a:r>
              <a:rPr sz="2400" spc="-7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dihindarkan</a:t>
            </a:r>
            <a:endParaRPr sz="2400" dirty="0">
              <a:latin typeface="Times New Roman"/>
              <a:cs typeface="Times New Roman"/>
            </a:endParaRPr>
          </a:p>
          <a:p>
            <a:pPr marL="355600" marR="5080" indent="-342900" algn="just">
              <a:lnSpc>
                <a:spcPct val="90200"/>
              </a:lnSpc>
              <a:spcBef>
                <a:spcPts val="620"/>
              </a:spcBef>
              <a:buChar char="•"/>
              <a:tabLst>
                <a:tab pos="356235" algn="l"/>
              </a:tabLst>
            </a:pPr>
            <a:r>
              <a:rPr sz="2800" spc="-5" dirty="0">
                <a:latin typeface="Times New Roman"/>
                <a:cs typeface="Times New Roman"/>
              </a:rPr>
              <a:t>Semua </a:t>
            </a:r>
            <a:r>
              <a:rPr sz="2800" spc="-10" dirty="0">
                <a:latin typeface="Times New Roman"/>
                <a:cs typeface="Times New Roman"/>
              </a:rPr>
              <a:t>zat </a:t>
            </a:r>
            <a:r>
              <a:rPr sz="2800" spc="-5" dirty="0">
                <a:latin typeface="Times New Roman"/>
                <a:cs typeface="Times New Roman"/>
              </a:rPr>
              <a:t>gizi penting dalam </a:t>
            </a:r>
            <a:r>
              <a:rPr sz="2800" dirty="0">
                <a:latin typeface="Times New Roman"/>
                <a:cs typeface="Times New Roman"/>
              </a:rPr>
              <a:t>proses </a:t>
            </a:r>
            <a:r>
              <a:rPr sz="2800" spc="-10" dirty="0">
                <a:latin typeface="Times New Roman"/>
                <a:cs typeface="Times New Roman"/>
              </a:rPr>
              <a:t>pemecahan </a:t>
            </a:r>
            <a:r>
              <a:rPr sz="2800" spc="-5" dirty="0">
                <a:latin typeface="Times New Roman"/>
                <a:cs typeface="Times New Roman"/>
              </a:rPr>
              <a:t>dan  sintesis </a:t>
            </a:r>
            <a:r>
              <a:rPr sz="2800" spc="-10" dirty="0">
                <a:latin typeface="Times New Roman"/>
                <a:cs typeface="Times New Roman"/>
              </a:rPr>
              <a:t>zat </a:t>
            </a:r>
            <a:r>
              <a:rPr sz="2800" spc="-5" dirty="0">
                <a:latin typeface="Times New Roman"/>
                <a:cs typeface="Times New Roman"/>
              </a:rPr>
              <a:t>gizi, </a:t>
            </a:r>
            <a:r>
              <a:rPr sz="2800" dirty="0">
                <a:latin typeface="Times New Roman"/>
                <a:cs typeface="Times New Roman"/>
              </a:rPr>
              <a:t>shg </a:t>
            </a:r>
            <a:r>
              <a:rPr sz="2800" spc="-5" dirty="0">
                <a:latin typeface="Times New Roman"/>
                <a:cs typeface="Times New Roman"/>
              </a:rPr>
              <a:t>jika </a:t>
            </a:r>
            <a:r>
              <a:rPr sz="2800" spc="-10" dirty="0">
                <a:latin typeface="Times New Roman"/>
                <a:cs typeface="Times New Roman"/>
              </a:rPr>
              <a:t>makanan </a:t>
            </a:r>
            <a:r>
              <a:rPr sz="2800" spc="-5" dirty="0">
                <a:latin typeface="Times New Roman"/>
                <a:cs typeface="Times New Roman"/>
              </a:rPr>
              <a:t>tersusun seimbang  akan dihasilkan </a:t>
            </a:r>
            <a:r>
              <a:rPr sz="2800" spc="-10" dirty="0">
                <a:latin typeface="Times New Roman"/>
                <a:cs typeface="Times New Roman"/>
              </a:rPr>
              <a:t>kesehatan</a:t>
            </a:r>
            <a:r>
              <a:rPr sz="2800" spc="-2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sempurna</a:t>
            </a:r>
            <a:endParaRPr sz="28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44713" y="719835"/>
            <a:ext cx="7599045" cy="670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 dirty="0"/>
              <a:t>Penggunaan Zat Gizi oleh</a:t>
            </a:r>
            <a:r>
              <a:rPr spc="-30" dirty="0"/>
              <a:t> </a:t>
            </a:r>
            <a:r>
              <a:rPr spc="-5" dirty="0"/>
              <a:t>Tubuh: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10"/>
              </a:lnSpc>
            </a:pPr>
            <a:fld id="{81D60167-4931-47E6-BA6A-407CBD079E47}" type="slidenum">
              <a:rPr dirty="0"/>
              <a:t>27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1558705" y="2254250"/>
            <a:ext cx="7525384" cy="4754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67665" indent="-354965">
              <a:lnSpc>
                <a:spcPct val="100000"/>
              </a:lnSpc>
              <a:buAutoNum type="arabicPeriod"/>
              <a:tabLst>
                <a:tab pos="368300" algn="l"/>
              </a:tabLst>
            </a:pPr>
            <a:r>
              <a:rPr sz="2800" spc="-10" dirty="0">
                <a:latin typeface="Times New Roman"/>
                <a:cs typeface="Times New Roman"/>
              </a:rPr>
              <a:t>Basal</a:t>
            </a:r>
            <a:r>
              <a:rPr sz="2800" spc="-25" dirty="0">
                <a:latin typeface="Times New Roman"/>
                <a:cs typeface="Times New Roman"/>
              </a:rPr>
              <a:t> </a:t>
            </a:r>
            <a:r>
              <a:rPr sz="2800" spc="-10" dirty="0">
                <a:latin typeface="Times New Roman"/>
                <a:cs typeface="Times New Roman"/>
              </a:rPr>
              <a:t>metabolisme:</a:t>
            </a:r>
            <a:endParaRPr sz="2800" dirty="0">
              <a:latin typeface="Times New Roman"/>
              <a:cs typeface="Times New Roman"/>
            </a:endParaRPr>
          </a:p>
          <a:p>
            <a:pPr marL="354965" marR="5080">
              <a:lnSpc>
                <a:spcPct val="100000"/>
              </a:lnSpc>
              <a:spcBef>
                <a:spcPts val="680"/>
              </a:spcBef>
            </a:pPr>
            <a:r>
              <a:rPr sz="2800" spc="-5" dirty="0">
                <a:latin typeface="Times New Roman"/>
                <a:cs typeface="Times New Roman"/>
              </a:rPr>
              <a:t>yaitu untuk memenuhi kebutuhan </a:t>
            </a:r>
            <a:r>
              <a:rPr sz="2800" spc="-10" dirty="0">
                <a:latin typeface="Times New Roman"/>
                <a:cs typeface="Times New Roman"/>
              </a:rPr>
              <a:t>zat </a:t>
            </a:r>
            <a:r>
              <a:rPr sz="2800" spc="-5" dirty="0">
                <a:latin typeface="Times New Roman"/>
                <a:cs typeface="Times New Roman"/>
              </a:rPr>
              <a:t>gizi </a:t>
            </a:r>
            <a:r>
              <a:rPr sz="2800" spc="-10" dirty="0">
                <a:latin typeface="Times New Roman"/>
                <a:cs typeface="Times New Roman"/>
              </a:rPr>
              <a:t>minimal  </a:t>
            </a:r>
            <a:r>
              <a:rPr sz="2800" spc="-5" dirty="0">
                <a:latin typeface="Times New Roman"/>
                <a:cs typeface="Times New Roman"/>
              </a:rPr>
              <a:t>untuk menjalankan proses tubuh yang</a:t>
            </a:r>
            <a:r>
              <a:rPr sz="2800" spc="-3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vital.</a:t>
            </a:r>
            <a:endParaRPr sz="2800" dirty="0">
              <a:latin typeface="Times New Roman"/>
              <a:cs typeface="Times New Roman"/>
            </a:endParaRPr>
          </a:p>
          <a:p>
            <a:pPr marL="354965">
              <a:lnSpc>
                <a:spcPct val="100000"/>
              </a:lnSpc>
              <a:spcBef>
                <a:spcPts val="685"/>
              </a:spcBef>
            </a:pPr>
            <a:r>
              <a:rPr sz="2800" spc="-5" dirty="0">
                <a:latin typeface="Times New Roman"/>
                <a:cs typeface="Times New Roman"/>
              </a:rPr>
              <a:t>Faktor yang</a:t>
            </a:r>
            <a:r>
              <a:rPr sz="2800" spc="-5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mempengaruhi</a:t>
            </a:r>
            <a:endParaRPr sz="2800" dirty="0">
              <a:latin typeface="Times New Roman"/>
              <a:cs typeface="Times New Roman"/>
            </a:endParaRPr>
          </a:p>
          <a:p>
            <a:pPr marL="756285" lvl="1" indent="-286385">
              <a:lnSpc>
                <a:spcPct val="100000"/>
              </a:lnSpc>
              <a:spcBef>
                <a:spcPts val="565"/>
              </a:spcBef>
              <a:buChar char="–"/>
              <a:tabLst>
                <a:tab pos="756285" algn="l"/>
                <a:tab pos="756920" algn="l"/>
              </a:tabLst>
            </a:pPr>
            <a:r>
              <a:rPr sz="2400" spc="-5" dirty="0">
                <a:latin typeface="Times New Roman"/>
                <a:cs typeface="Times New Roman"/>
              </a:rPr>
              <a:t>Ukuran</a:t>
            </a:r>
            <a:r>
              <a:rPr sz="2400" spc="-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tubuh/komposisi</a:t>
            </a:r>
            <a:endParaRPr sz="2400" dirty="0">
              <a:latin typeface="Times New Roman"/>
              <a:cs typeface="Times New Roman"/>
            </a:endParaRPr>
          </a:p>
          <a:p>
            <a:pPr marL="756285" lvl="1" indent="-286385">
              <a:lnSpc>
                <a:spcPct val="100000"/>
              </a:lnSpc>
              <a:spcBef>
                <a:spcPts val="575"/>
              </a:spcBef>
              <a:buChar char="–"/>
              <a:tabLst>
                <a:tab pos="756285" algn="l"/>
                <a:tab pos="756920" algn="l"/>
              </a:tabLst>
            </a:pPr>
            <a:r>
              <a:rPr sz="2400" spc="-5" dirty="0">
                <a:latin typeface="Times New Roman"/>
                <a:cs typeface="Times New Roman"/>
              </a:rPr>
              <a:t>Seks</a:t>
            </a:r>
            <a:endParaRPr sz="2400" dirty="0">
              <a:latin typeface="Times New Roman"/>
              <a:cs typeface="Times New Roman"/>
            </a:endParaRPr>
          </a:p>
          <a:p>
            <a:pPr marL="756285" lvl="1" indent="-286385">
              <a:lnSpc>
                <a:spcPct val="100000"/>
              </a:lnSpc>
              <a:spcBef>
                <a:spcPts val="335"/>
              </a:spcBef>
              <a:buChar char="–"/>
              <a:tabLst>
                <a:tab pos="756285" algn="l"/>
                <a:tab pos="756920" algn="l"/>
              </a:tabLst>
            </a:pPr>
            <a:r>
              <a:rPr sz="2400" spc="-10" dirty="0">
                <a:latin typeface="Times New Roman"/>
                <a:cs typeface="Times New Roman"/>
              </a:rPr>
              <a:t>Umur</a:t>
            </a:r>
            <a:endParaRPr sz="2400" dirty="0">
              <a:latin typeface="Times New Roman"/>
              <a:cs typeface="Times New Roman"/>
            </a:endParaRPr>
          </a:p>
          <a:p>
            <a:pPr marL="756285" lvl="1" indent="-286385">
              <a:lnSpc>
                <a:spcPct val="100000"/>
              </a:lnSpc>
              <a:spcBef>
                <a:spcPts val="285"/>
              </a:spcBef>
              <a:buChar char="–"/>
              <a:tabLst>
                <a:tab pos="756285" algn="l"/>
                <a:tab pos="756920" algn="l"/>
              </a:tabLst>
            </a:pPr>
            <a:r>
              <a:rPr sz="2400" spc="-5" dirty="0">
                <a:latin typeface="Times New Roman"/>
                <a:cs typeface="Times New Roman"/>
              </a:rPr>
              <a:t>Tidur</a:t>
            </a:r>
            <a:endParaRPr sz="2400" dirty="0">
              <a:latin typeface="Times New Roman"/>
              <a:cs typeface="Times New Roman"/>
            </a:endParaRPr>
          </a:p>
          <a:p>
            <a:pPr marL="756285" lvl="1" indent="-286385">
              <a:lnSpc>
                <a:spcPct val="100000"/>
              </a:lnSpc>
              <a:spcBef>
                <a:spcPts val="275"/>
              </a:spcBef>
              <a:buChar char="–"/>
              <a:tabLst>
                <a:tab pos="756285" algn="l"/>
                <a:tab pos="756920" algn="l"/>
              </a:tabLst>
            </a:pPr>
            <a:r>
              <a:rPr sz="2400" spc="-5" dirty="0">
                <a:latin typeface="Times New Roman"/>
                <a:cs typeface="Times New Roman"/>
              </a:rPr>
              <a:t>Suhu</a:t>
            </a:r>
            <a:r>
              <a:rPr sz="2400" spc="-8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tubuh</a:t>
            </a:r>
            <a:endParaRPr sz="2400" dirty="0">
              <a:latin typeface="Times New Roman"/>
              <a:cs typeface="Times New Roman"/>
            </a:endParaRPr>
          </a:p>
          <a:p>
            <a:pPr marL="756285" lvl="1" indent="-286385">
              <a:lnSpc>
                <a:spcPct val="100000"/>
              </a:lnSpc>
              <a:spcBef>
                <a:spcPts val="285"/>
              </a:spcBef>
              <a:buChar char="–"/>
              <a:tabLst>
                <a:tab pos="756285" algn="l"/>
                <a:tab pos="756920" algn="l"/>
              </a:tabLst>
            </a:pPr>
            <a:r>
              <a:rPr sz="2400" spc="-5" dirty="0">
                <a:latin typeface="Times New Roman"/>
                <a:cs typeface="Times New Roman"/>
              </a:rPr>
              <a:t>Kondisi</a:t>
            </a:r>
            <a:r>
              <a:rPr sz="2400" spc="-8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fisiologis</a:t>
            </a:r>
            <a:endParaRPr sz="2400" dirty="0">
              <a:latin typeface="Times New Roman"/>
              <a:cs typeface="Times New Roman"/>
            </a:endParaRPr>
          </a:p>
          <a:p>
            <a:pPr marL="756285" lvl="1" indent="-286385">
              <a:lnSpc>
                <a:spcPct val="100000"/>
              </a:lnSpc>
              <a:spcBef>
                <a:spcPts val="130"/>
              </a:spcBef>
              <a:buChar char="–"/>
              <a:tabLst>
                <a:tab pos="756285" algn="l"/>
                <a:tab pos="756920" algn="l"/>
              </a:tabLst>
            </a:pPr>
            <a:r>
              <a:rPr sz="2400" spc="-5" dirty="0">
                <a:latin typeface="Times New Roman"/>
                <a:cs typeface="Times New Roman"/>
              </a:rPr>
              <a:t>Status</a:t>
            </a:r>
            <a:r>
              <a:rPr sz="2400" spc="-80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gizi</a:t>
            </a:r>
            <a:endParaRPr sz="24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38617" y="805687"/>
            <a:ext cx="2836545" cy="426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dirty="0"/>
              <a:t>2. </a:t>
            </a:r>
            <a:r>
              <a:rPr sz="2800" spc="-5" dirty="0"/>
              <a:t>Physical</a:t>
            </a:r>
            <a:r>
              <a:rPr sz="2800" spc="-85" dirty="0"/>
              <a:t> </a:t>
            </a:r>
            <a:r>
              <a:rPr sz="2800" spc="-5" dirty="0"/>
              <a:t>activity:</a:t>
            </a:r>
            <a:endParaRPr sz="2800" dirty="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400">
              <a:lnSpc>
                <a:spcPts val="1510"/>
              </a:lnSpc>
            </a:pPr>
            <a:fld id="{81D60167-4931-47E6-BA6A-407CBD079E47}" type="slidenum">
              <a:rPr dirty="0"/>
              <a:t>28</a:t>
            </a:fld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1281952" y="2254250"/>
            <a:ext cx="7454900" cy="36290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56285" marR="20955" indent="-287020">
              <a:lnSpc>
                <a:spcPts val="2580"/>
              </a:lnSpc>
              <a:tabLst>
                <a:tab pos="756285" algn="l"/>
              </a:tabLst>
            </a:pPr>
            <a:r>
              <a:rPr sz="2400" dirty="0">
                <a:latin typeface="Times New Roman"/>
                <a:cs typeface="Times New Roman"/>
              </a:rPr>
              <a:t>–	</a:t>
            </a:r>
            <a:r>
              <a:rPr sz="2400" spc="-5" dirty="0">
                <a:latin typeface="Times New Roman"/>
                <a:cs typeface="Times New Roman"/>
              </a:rPr>
              <a:t>Banyaknya zat </a:t>
            </a:r>
            <a:r>
              <a:rPr sz="2400" spc="-10" dirty="0">
                <a:latin typeface="Times New Roman"/>
                <a:cs typeface="Times New Roman"/>
              </a:rPr>
              <a:t>gizi/energi </a:t>
            </a:r>
            <a:r>
              <a:rPr sz="2400" spc="-5" dirty="0">
                <a:latin typeface="Times New Roman"/>
                <a:cs typeface="Times New Roman"/>
              </a:rPr>
              <a:t>yang</a:t>
            </a:r>
            <a:r>
              <a:rPr sz="2400" spc="-1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dibutuhkan</a:t>
            </a:r>
            <a:r>
              <a:rPr sz="2400" spc="-2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tergantung </a:t>
            </a:r>
            <a:r>
              <a:rPr sz="2400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jenis</a:t>
            </a:r>
            <a:r>
              <a:rPr sz="2400" spc="-55" dirty="0">
                <a:latin typeface="Times New Roman"/>
                <a:cs typeface="Times New Roman"/>
              </a:rPr>
              <a:t> </a:t>
            </a:r>
            <a:r>
              <a:rPr sz="2400" spc="-10" dirty="0">
                <a:latin typeface="Times New Roman"/>
                <a:cs typeface="Times New Roman"/>
              </a:rPr>
              <a:t>aktivitas</a:t>
            </a:r>
            <a:endParaRPr sz="2400" dirty="0">
              <a:latin typeface="Times New Roman"/>
              <a:cs typeface="Times New Roman"/>
            </a:endParaRPr>
          </a:p>
          <a:p>
            <a:pPr marL="355600" marR="1685925" indent="-342900">
              <a:lnSpc>
                <a:spcPts val="3440"/>
              </a:lnSpc>
              <a:spcBef>
                <a:spcPts val="785"/>
              </a:spcBef>
              <a:buAutoNum type="arabicPeriod" startAt="3"/>
              <a:tabLst>
                <a:tab pos="421640" algn="l"/>
              </a:tabLst>
            </a:pPr>
            <a:r>
              <a:rPr sz="3200" spc="-5" dirty="0">
                <a:latin typeface="Times New Roman"/>
                <a:cs typeface="Times New Roman"/>
              </a:rPr>
              <a:t>Pembangunan/pemeliharaan </a:t>
            </a:r>
            <a:r>
              <a:rPr sz="3200" dirty="0">
                <a:latin typeface="Times New Roman"/>
                <a:cs typeface="Times New Roman"/>
              </a:rPr>
              <a:t>dari  </a:t>
            </a:r>
            <a:r>
              <a:rPr sz="3200" spc="-5" dirty="0">
                <a:latin typeface="Times New Roman"/>
                <a:cs typeface="Times New Roman"/>
              </a:rPr>
              <a:t>sel/jaringan:</a:t>
            </a:r>
            <a:endParaRPr sz="3200" dirty="0">
              <a:latin typeface="Times New Roman"/>
              <a:cs typeface="Times New Roman"/>
            </a:endParaRPr>
          </a:p>
          <a:p>
            <a:pPr marL="756285" marR="95250" lvl="1" indent="-286385">
              <a:lnSpc>
                <a:spcPts val="2580"/>
              </a:lnSpc>
              <a:spcBef>
                <a:spcPts val="580"/>
              </a:spcBef>
              <a:buChar char="–"/>
              <a:tabLst>
                <a:tab pos="756285" algn="l"/>
                <a:tab pos="756920" algn="l"/>
              </a:tabLst>
            </a:pPr>
            <a:r>
              <a:rPr sz="2400" spc="-5" dirty="0">
                <a:latin typeface="Times New Roman"/>
                <a:cs typeface="Times New Roman"/>
              </a:rPr>
              <a:t>Protein </a:t>
            </a:r>
            <a:r>
              <a:rPr sz="2400" spc="-10" dirty="0">
                <a:latin typeface="Times New Roman"/>
                <a:cs typeface="Times New Roman"/>
              </a:rPr>
              <a:t>untuk </a:t>
            </a:r>
            <a:r>
              <a:rPr sz="2400" spc="-5" dirty="0">
                <a:latin typeface="Times New Roman"/>
                <a:cs typeface="Times New Roman"/>
              </a:rPr>
              <a:t>pembangun </a:t>
            </a:r>
            <a:r>
              <a:rPr sz="2400" dirty="0">
                <a:latin typeface="Times New Roman"/>
                <a:cs typeface="Times New Roman"/>
              </a:rPr>
              <a:t>sel </a:t>
            </a:r>
            <a:r>
              <a:rPr sz="2400" spc="-5" dirty="0">
                <a:latin typeface="Times New Roman"/>
                <a:cs typeface="Times New Roman"/>
              </a:rPr>
              <a:t>pada </a:t>
            </a:r>
            <a:r>
              <a:rPr sz="2400" spc="-10" dirty="0">
                <a:latin typeface="Times New Roman"/>
                <a:cs typeface="Times New Roman"/>
              </a:rPr>
              <a:t>masa pertumbuhan  </a:t>
            </a:r>
            <a:r>
              <a:rPr sz="2400" spc="-5" dirty="0">
                <a:latin typeface="Times New Roman"/>
                <a:cs typeface="Times New Roman"/>
              </a:rPr>
              <a:t>dan juga </a:t>
            </a:r>
            <a:r>
              <a:rPr sz="2400" spc="-10" dirty="0">
                <a:latin typeface="Times New Roman"/>
                <a:cs typeface="Times New Roman"/>
              </a:rPr>
              <a:t>untuk </a:t>
            </a:r>
            <a:r>
              <a:rPr sz="2400" spc="-5" dirty="0">
                <a:latin typeface="Times New Roman"/>
                <a:cs typeface="Times New Roman"/>
              </a:rPr>
              <a:t>pergantian </a:t>
            </a:r>
            <a:r>
              <a:rPr sz="2400" dirty="0">
                <a:latin typeface="Times New Roman"/>
                <a:cs typeface="Times New Roman"/>
              </a:rPr>
              <a:t>sel </a:t>
            </a:r>
            <a:r>
              <a:rPr sz="2400" spc="-5" dirty="0">
                <a:latin typeface="Times New Roman"/>
                <a:cs typeface="Times New Roman"/>
              </a:rPr>
              <a:t>rusak/pemeliharaan</a:t>
            </a:r>
            <a:r>
              <a:rPr sz="2400" spc="-6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sel.</a:t>
            </a:r>
          </a:p>
          <a:p>
            <a:pPr marL="756285" lvl="1" indent="-286385">
              <a:lnSpc>
                <a:spcPct val="100000"/>
              </a:lnSpc>
              <a:spcBef>
                <a:spcPts val="250"/>
              </a:spcBef>
              <a:buChar char="–"/>
              <a:tabLst>
                <a:tab pos="756285" algn="l"/>
                <a:tab pos="756920" algn="l"/>
              </a:tabLst>
            </a:pPr>
            <a:r>
              <a:rPr sz="2400" spc="-5" dirty="0">
                <a:latin typeface="Times New Roman"/>
                <a:cs typeface="Times New Roman"/>
              </a:rPr>
              <a:t>Jaringan tulang dan </a:t>
            </a:r>
            <a:r>
              <a:rPr sz="2400" spc="-10" dirty="0">
                <a:latin typeface="Times New Roman"/>
                <a:cs typeface="Times New Roman"/>
              </a:rPr>
              <a:t>gizi: </a:t>
            </a:r>
            <a:r>
              <a:rPr sz="2400" spc="-5" dirty="0">
                <a:latin typeface="Times New Roman"/>
                <a:cs typeface="Times New Roman"/>
              </a:rPr>
              <a:t>Ca dan</a:t>
            </a:r>
            <a:r>
              <a:rPr sz="2400" spc="-35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Times New Roman"/>
                <a:cs typeface="Times New Roman"/>
              </a:rPr>
              <a:t>P</a:t>
            </a:r>
          </a:p>
          <a:p>
            <a:pPr marL="367665" indent="-354965">
              <a:lnSpc>
                <a:spcPct val="100000"/>
              </a:lnSpc>
              <a:spcBef>
                <a:spcPts val="330"/>
              </a:spcBef>
              <a:buAutoNum type="arabicPeriod" startAt="3"/>
              <a:tabLst>
                <a:tab pos="368300" algn="l"/>
              </a:tabLst>
            </a:pPr>
            <a:r>
              <a:rPr sz="2800" spc="-5" dirty="0">
                <a:latin typeface="Times New Roman"/>
                <a:cs typeface="Times New Roman"/>
              </a:rPr>
              <a:t>Pengatur/Regulator:</a:t>
            </a:r>
            <a:endParaRPr sz="2800" dirty="0">
              <a:latin typeface="Times New Roman"/>
              <a:cs typeface="Times New Roman"/>
            </a:endParaRPr>
          </a:p>
          <a:p>
            <a:pPr marL="756285" lvl="1" indent="-286385">
              <a:lnSpc>
                <a:spcPct val="100000"/>
              </a:lnSpc>
              <a:spcBef>
                <a:spcPts val="290"/>
              </a:spcBef>
              <a:buChar char="–"/>
              <a:tabLst>
                <a:tab pos="756285" algn="l"/>
                <a:tab pos="756920" algn="l"/>
              </a:tabLst>
            </a:pPr>
            <a:r>
              <a:rPr sz="2400" spc="-10" dirty="0">
                <a:latin typeface="Times New Roman"/>
                <a:cs typeface="Times New Roman"/>
              </a:rPr>
              <a:t>Vitamin/mineral dibutuhkan </a:t>
            </a:r>
            <a:r>
              <a:rPr sz="2400" spc="-5" dirty="0">
                <a:latin typeface="Times New Roman"/>
                <a:cs typeface="Times New Roman"/>
              </a:rPr>
              <a:t>sebagai</a:t>
            </a:r>
            <a:r>
              <a:rPr sz="2400" spc="35" dirty="0">
                <a:latin typeface="Times New Roman"/>
                <a:cs typeface="Times New Roman"/>
              </a:rPr>
              <a:t> </a:t>
            </a:r>
            <a:r>
              <a:rPr sz="2400" spc="-5" dirty="0">
                <a:latin typeface="Times New Roman"/>
                <a:cs typeface="Times New Roman"/>
              </a:rPr>
              <a:t>kofaktor/koenzim</a:t>
            </a:r>
            <a:endParaRPr sz="24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75976" y="872235"/>
            <a:ext cx="4138295" cy="670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969135" algn="l"/>
              </a:tabLst>
            </a:pPr>
            <a:r>
              <a:rPr spc="-5" dirty="0"/>
              <a:t>Sejarah	</a:t>
            </a:r>
            <a:r>
              <a:rPr spc="-10" dirty="0"/>
              <a:t>Ilmu</a:t>
            </a:r>
            <a:r>
              <a:rPr spc="-75" dirty="0"/>
              <a:t> </a:t>
            </a:r>
            <a:r>
              <a:rPr spc="-5" dirty="0"/>
              <a:t>Gizi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538617" y="1909733"/>
            <a:ext cx="7599045" cy="47397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080" indent="-342900">
              <a:lnSpc>
                <a:spcPct val="99800"/>
              </a:lnSpc>
              <a:buFont typeface="Times New Roman"/>
              <a:buChar char="•"/>
              <a:tabLst>
                <a:tab pos="354965" algn="l"/>
                <a:tab pos="355600" algn="l"/>
                <a:tab pos="2057400" algn="l"/>
                <a:tab pos="3624579" algn="l"/>
              </a:tabLst>
            </a:pPr>
            <a:r>
              <a:rPr sz="2200" dirty="0" err="1">
                <a:latin typeface="Times New Roman"/>
                <a:cs typeface="Times New Roman"/>
              </a:rPr>
              <a:t>Hippokrates</a:t>
            </a:r>
            <a:r>
              <a:rPr sz="2200" dirty="0">
                <a:latin typeface="Times New Roman"/>
                <a:cs typeface="Times New Roman"/>
              </a:rPr>
              <a:t> (460-359 SM), " Orang yang </a:t>
            </a:r>
            <a:r>
              <a:rPr sz="2200" dirty="0" err="1">
                <a:latin typeface="Times New Roman"/>
                <a:cs typeface="Times New Roman"/>
              </a:rPr>
              <a:t>gemuk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dirty="0" err="1">
                <a:latin typeface="Times New Roman"/>
                <a:cs typeface="Times New Roman"/>
              </a:rPr>
              <a:t>akan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dirty="0" err="1">
                <a:latin typeface="Times New Roman"/>
                <a:cs typeface="Times New Roman"/>
              </a:rPr>
              <a:t>lebih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dirty="0" err="1">
                <a:latin typeface="Times New Roman"/>
                <a:cs typeface="Times New Roman"/>
              </a:rPr>
              <a:t>cepat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dirty="0" err="1">
                <a:latin typeface="Times New Roman"/>
                <a:cs typeface="Times New Roman"/>
              </a:rPr>
              <a:t>meninggal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dirty="0" err="1">
                <a:latin typeface="Times New Roman"/>
                <a:cs typeface="Times New Roman"/>
              </a:rPr>
              <a:t>jika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dirty="0" err="1">
                <a:latin typeface="Times New Roman"/>
                <a:cs typeface="Times New Roman"/>
              </a:rPr>
              <a:t>dibandingkan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dirty="0" err="1">
                <a:latin typeface="Times New Roman"/>
                <a:cs typeface="Times New Roman"/>
              </a:rPr>
              <a:t>dengan</a:t>
            </a:r>
            <a:r>
              <a:rPr sz="2200" dirty="0">
                <a:latin typeface="Times New Roman"/>
                <a:cs typeface="Times New Roman"/>
              </a:rPr>
              <a:t> orang </a:t>
            </a:r>
            <a:r>
              <a:rPr sz="2200" dirty="0" err="1">
                <a:latin typeface="Times New Roman"/>
                <a:cs typeface="Times New Roman"/>
              </a:rPr>
              <a:t>orang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dirty="0" err="1">
                <a:latin typeface="Times New Roman"/>
                <a:cs typeface="Times New Roman"/>
              </a:rPr>
              <a:t>kurus</a:t>
            </a:r>
            <a:r>
              <a:rPr sz="2200" dirty="0">
                <a:latin typeface="Times New Roman"/>
                <a:cs typeface="Times New Roman"/>
              </a:rPr>
              <a:t>"</a:t>
            </a:r>
          </a:p>
          <a:p>
            <a:pPr marL="355600" marR="5080" indent="-342900">
              <a:lnSpc>
                <a:spcPct val="99800"/>
              </a:lnSpc>
              <a:buFont typeface="Times New Roman"/>
              <a:buChar char="•"/>
              <a:tabLst>
                <a:tab pos="354965" algn="l"/>
                <a:tab pos="355600" algn="l"/>
                <a:tab pos="2057400" algn="l"/>
                <a:tab pos="3624579" algn="l"/>
              </a:tabLst>
            </a:pPr>
            <a:r>
              <a:rPr lang="x-none" sz="2200" dirty="0">
                <a:latin typeface="Times New Roman"/>
                <a:cs typeface="Times New Roman"/>
              </a:rPr>
              <a:t>Leonardo da Vinci (476-1453), “ Jika anda tidak mendapatkan makanan yang baik berarti anda mengabaikan kesehatan anda, dan jika anda mengabaikan kesehatan anda, maka kehidupan anda akan rusak sama sekali”</a:t>
            </a:r>
          </a:p>
          <a:p>
            <a:pPr marL="355600" marR="5080" indent="-342900">
              <a:lnSpc>
                <a:spcPct val="99800"/>
              </a:lnSpc>
              <a:buFont typeface="Times New Roman"/>
              <a:buChar char="•"/>
              <a:tabLst>
                <a:tab pos="354965" algn="l"/>
                <a:tab pos="355600" algn="l"/>
                <a:tab pos="2057400" algn="l"/>
                <a:tab pos="3624579" algn="l"/>
              </a:tabLst>
            </a:pPr>
            <a:r>
              <a:rPr lang="x-none" sz="2200" dirty="0">
                <a:latin typeface="Times New Roman"/>
                <a:cs typeface="Times New Roman"/>
              </a:rPr>
              <a:t>Sanctorius (1561-1636), membuat percobaan terhadap dirinya, ternyata kehilangan berat badan dalam jumlah banyak sangat berarti yaitu dia mencoba makan dan minum hanya dalam jumlah terbatas. </a:t>
            </a:r>
            <a:r>
              <a:rPr lang="id-ID" sz="2200" dirty="0">
                <a:latin typeface="Times New Roman"/>
                <a:cs typeface="Times New Roman"/>
              </a:rPr>
              <a:t>P</a:t>
            </a:r>
            <a:r>
              <a:rPr lang="x-none" sz="2200" dirty="0">
                <a:latin typeface="Times New Roman"/>
                <a:cs typeface="Times New Roman"/>
              </a:rPr>
              <a:t>ercobaan tersebut harus dibayar mahal oleh dirinya, dia meninggal ketika percobaannya mencapai tingkat pengurangan makanan dan minuman dengan jumlah yang sangat terbatas</a:t>
            </a:r>
          </a:p>
          <a:p>
            <a:pPr marL="12700" marR="5080">
              <a:lnSpc>
                <a:spcPct val="99800"/>
              </a:lnSpc>
              <a:tabLst>
                <a:tab pos="354965" algn="l"/>
                <a:tab pos="355600" algn="l"/>
                <a:tab pos="2057400" algn="l"/>
                <a:tab pos="3624579" algn="l"/>
              </a:tabLst>
            </a:pPr>
            <a:endParaRPr lang="x-none" sz="2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538617" y="690198"/>
            <a:ext cx="7901940" cy="47397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080" indent="-342900" algn="just">
              <a:lnSpc>
                <a:spcPct val="99900"/>
              </a:lnSpc>
              <a:buFont typeface="Times New Roman"/>
              <a:buChar char="•"/>
              <a:tabLst>
                <a:tab pos="354965" algn="l"/>
                <a:tab pos="355600" algn="l"/>
                <a:tab pos="1703705" algn="l"/>
                <a:tab pos="4067810" algn="l"/>
              </a:tabLst>
            </a:pPr>
            <a:r>
              <a:rPr sz="2200" dirty="0">
                <a:latin typeface="Times New Roman"/>
                <a:cs typeface="Times New Roman"/>
              </a:rPr>
              <a:t>Antoine Laurent Lavoisier (1743-1794) </a:t>
            </a:r>
            <a:r>
              <a:rPr sz="2200" dirty="0" err="1">
                <a:latin typeface="Times New Roman"/>
                <a:cs typeface="Times New Roman"/>
              </a:rPr>
              <a:t>menemukan</a:t>
            </a:r>
            <a:r>
              <a:rPr sz="2200" dirty="0">
                <a:latin typeface="Times New Roman"/>
                <a:cs typeface="Times New Roman"/>
              </a:rPr>
              <a:t> s</a:t>
            </a:r>
            <a:r>
              <a:rPr lang="id-ID" sz="2200" dirty="0">
                <a:latin typeface="Times New Roman"/>
                <a:cs typeface="Times New Roman"/>
              </a:rPr>
              <a:t>y</a:t>
            </a:r>
            <a:r>
              <a:rPr sz="2200" dirty="0">
                <a:latin typeface="Times New Roman"/>
                <a:cs typeface="Times New Roman"/>
              </a:rPr>
              <a:t>stem </a:t>
            </a:r>
            <a:r>
              <a:rPr sz="2200" dirty="0" err="1">
                <a:latin typeface="Times New Roman"/>
                <a:cs typeface="Times New Roman"/>
              </a:rPr>
              <a:t>pernafasan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dirty="0" err="1">
                <a:latin typeface="Times New Roman"/>
                <a:cs typeface="Times New Roman"/>
              </a:rPr>
              <a:t>pada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dirty="0" err="1">
                <a:latin typeface="Times New Roman"/>
                <a:cs typeface="Times New Roman"/>
              </a:rPr>
              <a:t>mahluk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dirty="0" err="1">
                <a:latin typeface="Times New Roman"/>
                <a:cs typeface="Times New Roman"/>
              </a:rPr>
              <a:t>hidup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dirty="0" err="1">
                <a:latin typeface="Times New Roman"/>
                <a:cs typeface="Times New Roman"/>
              </a:rPr>
              <a:t>secara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dirty="0" err="1">
                <a:latin typeface="Times New Roman"/>
                <a:cs typeface="Times New Roman"/>
              </a:rPr>
              <a:t>ilmiah</a:t>
            </a:r>
            <a:r>
              <a:rPr sz="2200" dirty="0">
                <a:latin typeface="Times New Roman"/>
                <a:cs typeface="Times New Roman"/>
              </a:rPr>
              <a:t>. </a:t>
            </a:r>
            <a:r>
              <a:rPr sz="2200" dirty="0" err="1">
                <a:latin typeface="Times New Roman"/>
                <a:cs typeface="Times New Roman"/>
              </a:rPr>
              <a:t>Atas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dirty="0" err="1">
                <a:latin typeface="Times New Roman"/>
                <a:cs typeface="Times New Roman"/>
              </a:rPr>
              <a:t>penemuanya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dirty="0" err="1">
                <a:latin typeface="Times New Roman"/>
                <a:cs typeface="Times New Roman"/>
              </a:rPr>
              <a:t>tersebut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dirty="0" err="1">
                <a:latin typeface="Times New Roman"/>
                <a:cs typeface="Times New Roman"/>
              </a:rPr>
              <a:t>maka</a:t>
            </a:r>
            <a:r>
              <a:rPr sz="2200" dirty="0">
                <a:latin typeface="Times New Roman"/>
                <a:cs typeface="Times New Roman"/>
              </a:rPr>
              <a:t> Lavoisier </a:t>
            </a:r>
            <a:r>
              <a:rPr sz="2200" dirty="0" err="1">
                <a:latin typeface="Times New Roman"/>
                <a:cs typeface="Times New Roman"/>
              </a:rPr>
              <a:t>terkenal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dirty="0" err="1">
                <a:latin typeface="Times New Roman"/>
                <a:cs typeface="Times New Roman"/>
              </a:rPr>
              <a:t>dan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dirty="0" err="1">
                <a:latin typeface="Times New Roman"/>
                <a:cs typeface="Times New Roman"/>
              </a:rPr>
              <a:t>dianggap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dirty="0" err="1">
                <a:latin typeface="Times New Roman"/>
                <a:cs typeface="Times New Roman"/>
              </a:rPr>
              <a:t>sebagai</a:t>
            </a:r>
            <a:r>
              <a:rPr sz="2200" dirty="0">
                <a:latin typeface="Times New Roman"/>
                <a:cs typeface="Times New Roman"/>
              </a:rPr>
              <a:t> "</a:t>
            </a:r>
            <a:r>
              <a:rPr sz="2200" dirty="0" err="1">
                <a:latin typeface="Times New Roman"/>
                <a:cs typeface="Times New Roman"/>
              </a:rPr>
              <a:t>Bapak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dirty="0" err="1">
                <a:latin typeface="Times New Roman"/>
                <a:cs typeface="Times New Roman"/>
              </a:rPr>
              <a:t>ilmu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dirty="0" err="1">
                <a:latin typeface="Times New Roman"/>
                <a:cs typeface="Times New Roman"/>
              </a:rPr>
              <a:t>gizi</a:t>
            </a:r>
            <a:r>
              <a:rPr sz="2200" dirty="0">
                <a:latin typeface="Times New Roman"/>
                <a:cs typeface="Times New Roman"/>
              </a:rPr>
              <a:t>"</a:t>
            </a:r>
          </a:p>
          <a:p>
            <a:pPr marL="355600" marR="5080" indent="-342900" algn="just">
              <a:lnSpc>
                <a:spcPct val="99900"/>
              </a:lnSpc>
              <a:buFont typeface="Times New Roman"/>
              <a:buChar char="•"/>
              <a:tabLst>
                <a:tab pos="354965" algn="l"/>
                <a:tab pos="355600" algn="l"/>
                <a:tab pos="1703705" algn="l"/>
                <a:tab pos="4067810" algn="l"/>
              </a:tabLst>
            </a:pPr>
            <a:r>
              <a:rPr lang="x-none" sz="2200" dirty="0">
                <a:latin typeface="Times New Roman"/>
                <a:cs typeface="Times New Roman"/>
              </a:rPr>
              <a:t>Dumas (1800-1884) seorang ahli kimia asal perancis berhasil membuat susu buatan yang dibuat dari seluruh zat gizi yang telah berhasil diisolasi. </a:t>
            </a:r>
            <a:r>
              <a:rPr lang="id-ID" sz="2200" dirty="0">
                <a:latin typeface="Times New Roman"/>
                <a:cs typeface="Times New Roman"/>
              </a:rPr>
              <a:t>K</a:t>
            </a:r>
            <a:r>
              <a:rPr lang="x-none" sz="2200" dirty="0">
                <a:latin typeface="Times New Roman"/>
                <a:cs typeface="Times New Roman"/>
              </a:rPr>
              <a:t>omposisi zat gizi yang dibuat oleh Dumas terdiri dari Protein, Lemak, Karbohidrat, dan Mineral. Susu buatan Dumas dicoba diberikan kepada anak-anak ternyata susu tersebut tidak berfungsi, anak-anak tersebut mengalami hambatan dalam pertumbuhanya. Dumas berkomentar bahwa ada suatu substansi kimia yang belum diketahui dan harus ada pada susu buatanya. </a:t>
            </a:r>
            <a:r>
              <a:rPr lang="id-ID" sz="2200" dirty="0">
                <a:latin typeface="Times New Roman"/>
                <a:cs typeface="Times New Roman"/>
              </a:rPr>
              <a:t>S</a:t>
            </a:r>
            <a:r>
              <a:rPr lang="x-none" sz="2200" dirty="0">
                <a:latin typeface="Times New Roman"/>
                <a:cs typeface="Times New Roman"/>
              </a:rPr>
              <a:t>ubstansi itulah yang satu abad kemudian dikenal orang sebagai vitamin.</a:t>
            </a:r>
            <a:endParaRPr sz="2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24100" y="335845"/>
            <a:ext cx="7808383" cy="6381044"/>
          </a:xfrm>
          <a:ln>
            <a:solidFill>
              <a:srgbClr val="002060"/>
            </a:solidFill>
          </a:ln>
        </p:spPr>
        <p:txBody>
          <a:bodyPr/>
          <a:lstStyle/>
          <a:p>
            <a:pPr>
              <a:buFont typeface="Monotype Sorts" charset="2"/>
              <a:buNone/>
            </a:pPr>
            <a:r>
              <a:rPr lang="en-US" altLang="id-ID" b="1" dirty="0" err="1">
                <a:solidFill>
                  <a:schemeClr val="bg2"/>
                </a:solidFill>
              </a:rPr>
              <a:t>Pangan</a:t>
            </a:r>
            <a:r>
              <a:rPr lang="en-US" altLang="id-ID" b="1" dirty="0">
                <a:solidFill>
                  <a:schemeClr val="bg2"/>
                </a:solidFill>
              </a:rPr>
              <a:t> </a:t>
            </a:r>
            <a:r>
              <a:rPr lang="en-US" altLang="id-ID" b="1" dirty="0" err="1">
                <a:solidFill>
                  <a:schemeClr val="bg2"/>
                </a:solidFill>
              </a:rPr>
              <a:t>dan</a:t>
            </a:r>
            <a:r>
              <a:rPr lang="en-US" altLang="id-ID" b="1" dirty="0">
                <a:solidFill>
                  <a:schemeClr val="bg2"/>
                </a:solidFill>
              </a:rPr>
              <a:t> </a:t>
            </a:r>
            <a:r>
              <a:rPr lang="en-US" altLang="id-ID" b="1" dirty="0" err="1">
                <a:solidFill>
                  <a:schemeClr val="bg2"/>
                </a:solidFill>
              </a:rPr>
              <a:t>Gizi</a:t>
            </a:r>
            <a:endParaRPr lang="en-US" altLang="id-ID" b="1" dirty="0">
              <a:solidFill>
                <a:schemeClr val="bg2"/>
              </a:solidFill>
            </a:endParaRPr>
          </a:p>
          <a:p>
            <a:pPr>
              <a:buFont typeface="Monotype Sorts" charset="2"/>
              <a:buNone/>
            </a:pPr>
            <a:endParaRPr lang="en-US" altLang="id-ID" b="1" dirty="0">
              <a:solidFill>
                <a:schemeClr val="bg2"/>
              </a:solidFill>
            </a:endParaRP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2324100" y="1427339"/>
            <a:ext cx="2182989" cy="431528"/>
          </a:xfrm>
          <a:prstGeom prst="rect">
            <a:avLst/>
          </a:prstGeom>
          <a:noFill/>
          <a:ln w="12700">
            <a:solidFill>
              <a:schemeClr val="accent5">
                <a:lumMod val="1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id-ID" sz="2204" dirty="0" err="1">
                <a:solidFill>
                  <a:srgbClr val="002060"/>
                </a:solidFill>
              </a:rPr>
              <a:t>Produksi</a:t>
            </a:r>
            <a:r>
              <a:rPr lang="en-US" altLang="id-ID" sz="2204" dirty="0">
                <a:solidFill>
                  <a:srgbClr val="002060"/>
                </a:solidFill>
              </a:rPr>
              <a:t> </a:t>
            </a:r>
            <a:r>
              <a:rPr lang="en-US" altLang="id-ID" sz="2204" dirty="0" err="1">
                <a:solidFill>
                  <a:srgbClr val="002060"/>
                </a:solidFill>
              </a:rPr>
              <a:t>Pangan</a:t>
            </a:r>
            <a:endParaRPr lang="en-US" altLang="id-ID" sz="2204" dirty="0">
              <a:solidFill>
                <a:srgbClr val="002060"/>
              </a:solidFill>
            </a:endParaRP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5094817" y="1427339"/>
            <a:ext cx="2182989" cy="431528"/>
          </a:xfrm>
          <a:prstGeom prst="rect">
            <a:avLst/>
          </a:prstGeom>
          <a:noFill/>
          <a:ln w="12700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id-ID" sz="2204" dirty="0" err="1">
                <a:solidFill>
                  <a:srgbClr val="002060"/>
                </a:solidFill>
              </a:rPr>
              <a:t>Distribusi</a:t>
            </a:r>
            <a:r>
              <a:rPr lang="en-US" altLang="id-ID" sz="2204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7865533" y="3242998"/>
            <a:ext cx="2182989" cy="431528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id-ID" sz="2204" dirty="0" err="1">
                <a:solidFill>
                  <a:srgbClr val="002060"/>
                </a:solidFill>
              </a:rPr>
              <a:t>Utilisasi</a:t>
            </a:r>
            <a:endParaRPr lang="en-US" altLang="id-ID" sz="2204" dirty="0">
              <a:solidFill>
                <a:srgbClr val="002060"/>
              </a:solidFill>
            </a:endParaRPr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7865533" y="1427339"/>
            <a:ext cx="2182989" cy="431528"/>
          </a:xfrm>
          <a:prstGeom prst="rect">
            <a:avLst/>
          </a:prstGeom>
          <a:noFill/>
          <a:ln w="12700">
            <a:solidFill>
              <a:srgbClr val="00206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id-ID" sz="2204" dirty="0" err="1">
                <a:solidFill>
                  <a:srgbClr val="002060"/>
                </a:solidFill>
              </a:rPr>
              <a:t>Konsumsi</a:t>
            </a:r>
            <a:endParaRPr lang="en-US" altLang="id-ID" sz="2204" dirty="0">
              <a:solidFill>
                <a:srgbClr val="002060"/>
              </a:solidFill>
            </a:endParaRPr>
          </a:p>
        </p:txBody>
      </p:sp>
      <p:sp>
        <p:nvSpPr>
          <p:cNvPr id="30729" name="Text Box 9"/>
          <p:cNvSpPr txBox="1">
            <a:spLocks noChangeArrowheads="1"/>
          </p:cNvSpPr>
          <p:nvPr/>
        </p:nvSpPr>
        <p:spPr bwMode="auto">
          <a:xfrm>
            <a:off x="7865533" y="5006181"/>
            <a:ext cx="2182989" cy="4315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US" altLang="id-ID" sz="2204" b="1">
                <a:solidFill>
                  <a:srgbClr val="4E0035"/>
                </a:solidFill>
              </a:rPr>
              <a:t>Status Gizi</a:t>
            </a:r>
          </a:p>
        </p:txBody>
      </p:sp>
      <p:sp>
        <p:nvSpPr>
          <p:cNvPr id="30732" name="Line 12"/>
          <p:cNvSpPr>
            <a:spLocks noChangeShapeType="1"/>
          </p:cNvSpPr>
          <p:nvPr/>
        </p:nvSpPr>
        <p:spPr bwMode="auto">
          <a:xfrm>
            <a:off x="4675011" y="1595261"/>
            <a:ext cx="335844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id-ID" sz="1983">
              <a:solidFill>
                <a:srgbClr val="FFFFCC"/>
              </a:solidFill>
            </a:endParaRPr>
          </a:p>
        </p:txBody>
      </p:sp>
      <p:sp>
        <p:nvSpPr>
          <p:cNvPr id="30733" name="Line 13"/>
          <p:cNvSpPr>
            <a:spLocks noChangeShapeType="1"/>
          </p:cNvSpPr>
          <p:nvPr/>
        </p:nvSpPr>
        <p:spPr bwMode="auto">
          <a:xfrm>
            <a:off x="7445728" y="1679222"/>
            <a:ext cx="335844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id-ID" sz="1983">
              <a:solidFill>
                <a:srgbClr val="FFFFCC"/>
              </a:solidFill>
            </a:endParaRPr>
          </a:p>
        </p:txBody>
      </p:sp>
      <p:sp>
        <p:nvSpPr>
          <p:cNvPr id="30734" name="Line 14"/>
          <p:cNvSpPr>
            <a:spLocks noChangeShapeType="1"/>
          </p:cNvSpPr>
          <p:nvPr/>
        </p:nvSpPr>
        <p:spPr bwMode="auto">
          <a:xfrm>
            <a:off x="8957028" y="2015067"/>
            <a:ext cx="0" cy="1007533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id-ID" sz="1983">
              <a:solidFill>
                <a:srgbClr val="FFFFCC"/>
              </a:solidFill>
            </a:endParaRPr>
          </a:p>
        </p:txBody>
      </p:sp>
      <p:sp>
        <p:nvSpPr>
          <p:cNvPr id="30735" name="Line 15"/>
          <p:cNvSpPr>
            <a:spLocks noChangeShapeType="1"/>
          </p:cNvSpPr>
          <p:nvPr/>
        </p:nvSpPr>
        <p:spPr bwMode="auto">
          <a:xfrm>
            <a:off x="8957028" y="3946172"/>
            <a:ext cx="0" cy="83961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id-ID" sz="1983">
              <a:solidFill>
                <a:srgbClr val="FFFFCC"/>
              </a:solidFill>
            </a:endParaRPr>
          </a:p>
        </p:txBody>
      </p:sp>
      <p:sp>
        <p:nvSpPr>
          <p:cNvPr id="30737" name="Text Box 17"/>
          <p:cNvSpPr txBox="1">
            <a:spLocks noChangeArrowheads="1"/>
          </p:cNvSpPr>
          <p:nvPr/>
        </p:nvSpPr>
        <p:spPr bwMode="auto">
          <a:xfrm>
            <a:off x="2408061" y="2182989"/>
            <a:ext cx="1931106" cy="855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en-US" altLang="id-ID" sz="1983" dirty="0" err="1">
                <a:solidFill>
                  <a:srgbClr val="002060"/>
                </a:solidFill>
              </a:rPr>
              <a:t>Panen</a:t>
            </a:r>
            <a:endParaRPr lang="en-US" altLang="id-ID" sz="1983" dirty="0">
              <a:solidFill>
                <a:srgbClr val="002060"/>
              </a:solidFill>
            </a:endParaRP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en-US" altLang="id-ID" sz="1983" dirty="0" err="1">
                <a:solidFill>
                  <a:srgbClr val="002060"/>
                </a:solidFill>
              </a:rPr>
              <a:t>Pasca</a:t>
            </a:r>
            <a:r>
              <a:rPr lang="en-US" altLang="id-ID" sz="1983" dirty="0">
                <a:solidFill>
                  <a:srgbClr val="002060"/>
                </a:solidFill>
              </a:rPr>
              <a:t> </a:t>
            </a:r>
            <a:r>
              <a:rPr lang="en-US" altLang="id-ID" sz="1983" dirty="0" err="1">
                <a:solidFill>
                  <a:srgbClr val="002060"/>
                </a:solidFill>
              </a:rPr>
              <a:t>panen</a:t>
            </a:r>
            <a:endParaRPr lang="en-US" altLang="id-ID" sz="1983" dirty="0">
              <a:solidFill>
                <a:srgbClr val="002060"/>
              </a:solidFill>
            </a:endParaRPr>
          </a:p>
        </p:txBody>
      </p:sp>
      <p:sp>
        <p:nvSpPr>
          <p:cNvPr id="30739" name="Text Box 19"/>
          <p:cNvSpPr txBox="1">
            <a:spLocks noChangeArrowheads="1"/>
          </p:cNvSpPr>
          <p:nvPr/>
        </p:nvSpPr>
        <p:spPr bwMode="auto">
          <a:xfrm>
            <a:off x="4926895" y="2266951"/>
            <a:ext cx="1763183" cy="1541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lnSpc>
                <a:spcPct val="55000"/>
              </a:lnSpc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en-US" altLang="id-ID" sz="1983" dirty="0" err="1">
                <a:solidFill>
                  <a:srgbClr val="002060"/>
                </a:solidFill>
              </a:rPr>
              <a:t>Penyimpanan</a:t>
            </a:r>
            <a:endParaRPr lang="en-US" altLang="id-ID" sz="1983" dirty="0">
              <a:solidFill>
                <a:srgbClr val="002060"/>
              </a:solidFill>
            </a:endParaRPr>
          </a:p>
          <a:p>
            <a:pPr eaLnBrk="0" fontAlgn="base" hangingPunct="0">
              <a:lnSpc>
                <a:spcPct val="55000"/>
              </a:lnSpc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en-US" altLang="id-ID" sz="1983" dirty="0" err="1">
                <a:solidFill>
                  <a:srgbClr val="002060"/>
                </a:solidFill>
              </a:rPr>
              <a:t>Transportasi</a:t>
            </a:r>
            <a:endParaRPr lang="en-US" altLang="id-ID" sz="1983" dirty="0">
              <a:solidFill>
                <a:srgbClr val="002060"/>
              </a:solidFill>
            </a:endParaRPr>
          </a:p>
          <a:p>
            <a:pPr eaLnBrk="0" fontAlgn="base" hangingPunct="0">
              <a:lnSpc>
                <a:spcPct val="55000"/>
              </a:lnSpc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en-US" altLang="id-ID" sz="1983" dirty="0" err="1">
                <a:solidFill>
                  <a:srgbClr val="002060"/>
                </a:solidFill>
              </a:rPr>
              <a:t>Pengolahan</a:t>
            </a:r>
            <a:endParaRPr lang="en-US" altLang="id-ID" sz="1983" dirty="0">
              <a:solidFill>
                <a:srgbClr val="002060"/>
              </a:solidFill>
            </a:endParaRPr>
          </a:p>
          <a:p>
            <a:pPr eaLnBrk="0" fontAlgn="base" hangingPunct="0">
              <a:lnSpc>
                <a:spcPct val="55000"/>
              </a:lnSpc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en-US" altLang="id-ID" sz="1983" dirty="0" err="1">
                <a:solidFill>
                  <a:srgbClr val="002060"/>
                </a:solidFill>
              </a:rPr>
              <a:t>Pengemasan</a:t>
            </a:r>
            <a:endParaRPr lang="en-US" altLang="id-ID" sz="1983" dirty="0">
              <a:solidFill>
                <a:srgbClr val="002060"/>
              </a:solidFill>
            </a:endParaRPr>
          </a:p>
          <a:p>
            <a:pPr eaLnBrk="0" fontAlgn="base" hangingPunct="0">
              <a:lnSpc>
                <a:spcPct val="55000"/>
              </a:lnSpc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en-US" altLang="id-ID" sz="1983" dirty="0" err="1">
                <a:solidFill>
                  <a:srgbClr val="002060"/>
                </a:solidFill>
              </a:rPr>
              <a:t>Pemasaran</a:t>
            </a:r>
            <a:r>
              <a:rPr lang="en-US" altLang="id-ID" sz="1983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30740" name="Text Box 20"/>
          <p:cNvSpPr txBox="1">
            <a:spLocks noChangeArrowheads="1"/>
          </p:cNvSpPr>
          <p:nvPr/>
        </p:nvSpPr>
        <p:spPr bwMode="auto">
          <a:xfrm>
            <a:off x="5934428" y="4030134"/>
            <a:ext cx="3022600" cy="611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fontAlgn="base" hangingPunct="0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en-US" altLang="id-ID" sz="1983" dirty="0" err="1">
                <a:solidFill>
                  <a:srgbClr val="002060"/>
                </a:solidFill>
              </a:rPr>
              <a:t>Pencernaan</a:t>
            </a:r>
            <a:r>
              <a:rPr lang="en-US" altLang="id-ID" sz="1983" dirty="0">
                <a:solidFill>
                  <a:srgbClr val="002060"/>
                </a:solidFill>
              </a:rPr>
              <a:t> &amp; </a:t>
            </a:r>
            <a:r>
              <a:rPr lang="en-US" altLang="id-ID" sz="1983" dirty="0" err="1">
                <a:solidFill>
                  <a:srgbClr val="002060"/>
                </a:solidFill>
              </a:rPr>
              <a:t>Penyerapan</a:t>
            </a:r>
            <a:endParaRPr lang="en-US" altLang="id-ID" sz="1983" dirty="0">
              <a:solidFill>
                <a:srgbClr val="002060"/>
              </a:solidFill>
            </a:endParaRPr>
          </a:p>
          <a:p>
            <a:pPr eaLnBrk="0" fontAlgn="base" hangingPunct="0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r>
              <a:rPr lang="en-US" altLang="id-ID" sz="1983" dirty="0" err="1">
                <a:solidFill>
                  <a:srgbClr val="002060"/>
                </a:solidFill>
              </a:rPr>
              <a:t>metabolisme</a:t>
            </a:r>
            <a:endParaRPr lang="en-US" altLang="id-ID" sz="1983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35382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60500" y="577850"/>
            <a:ext cx="7705702" cy="1256818"/>
          </a:xfrm>
          <a:prstGeom prst="rect">
            <a:avLst/>
          </a:prstGeom>
        </p:spPr>
        <p:txBody>
          <a:bodyPr vert="horz" wrap="square" lIns="0" tIns="640079" rIns="0" bIns="0" rtlCol="0">
            <a:spAutoFit/>
          </a:bodyPr>
          <a:lstStyle/>
          <a:p>
            <a:pPr marL="2562225">
              <a:lnSpc>
                <a:spcPct val="100000"/>
              </a:lnSpc>
            </a:pPr>
            <a:r>
              <a:rPr b="1" spc="-5" dirty="0"/>
              <a:t>PROSES</a:t>
            </a:r>
          </a:p>
        </p:txBody>
      </p:sp>
      <p:sp>
        <p:nvSpPr>
          <p:cNvPr id="4" name="object 2"/>
          <p:cNvSpPr txBox="1"/>
          <p:nvPr/>
        </p:nvSpPr>
        <p:spPr>
          <a:xfrm>
            <a:off x="1484443" y="1834668"/>
            <a:ext cx="7901940" cy="20313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080" indent="-342900" algn="just">
              <a:lnSpc>
                <a:spcPct val="99900"/>
              </a:lnSpc>
              <a:buFont typeface="Times New Roman"/>
              <a:buChar char="•"/>
              <a:tabLst>
                <a:tab pos="354965" algn="l"/>
                <a:tab pos="355600" algn="l"/>
                <a:tab pos="1703705" algn="l"/>
                <a:tab pos="4067810" algn="l"/>
              </a:tabLst>
            </a:pPr>
            <a:r>
              <a:rPr sz="2200" dirty="0" err="1">
                <a:latin typeface="Times New Roman"/>
                <a:cs typeface="Times New Roman"/>
              </a:rPr>
              <a:t>Tahapan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dirty="0" err="1">
                <a:latin typeface="Times New Roman"/>
                <a:cs typeface="Times New Roman"/>
              </a:rPr>
              <a:t>Pemasakan</a:t>
            </a:r>
            <a:endParaRPr sz="2200" dirty="0">
              <a:latin typeface="Times New Roman"/>
              <a:cs typeface="Times New Roman"/>
            </a:endParaRPr>
          </a:p>
          <a:p>
            <a:pPr marL="355600" marR="5080" indent="-342900" algn="just">
              <a:lnSpc>
                <a:spcPct val="99900"/>
              </a:lnSpc>
              <a:buFont typeface="Times New Roman"/>
              <a:buChar char="•"/>
              <a:tabLst>
                <a:tab pos="354965" algn="l"/>
                <a:tab pos="355600" algn="l"/>
                <a:tab pos="1703705" algn="l"/>
                <a:tab pos="4067810" algn="l"/>
              </a:tabLst>
            </a:pPr>
            <a:r>
              <a:rPr lang="x-none" sz="2200" dirty="0">
                <a:latin typeface="Times New Roman"/>
                <a:cs typeface="Times New Roman"/>
              </a:rPr>
              <a:t>Tahapan Pencernaan yang terjadi dari mulut sampai usus</a:t>
            </a:r>
          </a:p>
          <a:p>
            <a:pPr marL="355600" marR="5080" indent="-342900" algn="just">
              <a:lnSpc>
                <a:spcPct val="99900"/>
              </a:lnSpc>
              <a:buFont typeface="Times New Roman"/>
              <a:buChar char="•"/>
              <a:tabLst>
                <a:tab pos="354965" algn="l"/>
                <a:tab pos="355600" algn="l"/>
                <a:tab pos="1703705" algn="l"/>
                <a:tab pos="4067810" algn="l"/>
              </a:tabLst>
            </a:pPr>
            <a:r>
              <a:rPr lang="x-none" sz="2200" dirty="0">
                <a:latin typeface="Times New Roman"/>
                <a:cs typeface="Times New Roman"/>
              </a:rPr>
              <a:t>Tahapan Penyerapan, proses zat-zat masuk ke dalam darah dan diangkut ke sel sel</a:t>
            </a:r>
          </a:p>
          <a:p>
            <a:pPr marL="355600" marR="5080" indent="-342900" algn="just">
              <a:lnSpc>
                <a:spcPct val="99900"/>
              </a:lnSpc>
              <a:buFont typeface="Times New Roman"/>
              <a:buChar char="•"/>
              <a:tabLst>
                <a:tab pos="354965" algn="l"/>
                <a:tab pos="355600" algn="l"/>
                <a:tab pos="1703705" algn="l"/>
                <a:tab pos="4067810" algn="l"/>
              </a:tabLst>
            </a:pPr>
            <a:r>
              <a:rPr lang="x-none" sz="2200" dirty="0">
                <a:latin typeface="Times New Roman"/>
                <a:cs typeface="Times New Roman"/>
              </a:rPr>
              <a:t>Tahapan lanjutan pemecahan dan sintesa dalam sel</a:t>
            </a:r>
          </a:p>
          <a:p>
            <a:pPr marL="355600" marR="5080" indent="-342900" algn="just">
              <a:lnSpc>
                <a:spcPct val="99900"/>
              </a:lnSpc>
              <a:buFont typeface="Times New Roman"/>
              <a:buChar char="•"/>
              <a:tabLst>
                <a:tab pos="354965" algn="l"/>
                <a:tab pos="355600" algn="l"/>
                <a:tab pos="1703705" algn="l"/>
                <a:tab pos="4067810" algn="l"/>
              </a:tabLst>
            </a:pPr>
            <a:r>
              <a:rPr lang="x-none" sz="2200" dirty="0">
                <a:latin typeface="Times New Roman"/>
                <a:cs typeface="Times New Roman"/>
              </a:rPr>
              <a:t>Tahapan pembuangan bahan-bahan yang tidak dipergunakan</a:t>
            </a:r>
            <a:endParaRPr sz="22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22529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74805" y="687677"/>
            <a:ext cx="7705702" cy="1256818"/>
          </a:xfrm>
          <a:prstGeom prst="rect">
            <a:avLst/>
          </a:prstGeom>
        </p:spPr>
        <p:txBody>
          <a:bodyPr vert="horz" wrap="square" lIns="0" tIns="640079" rIns="0" bIns="0" rtlCol="0">
            <a:spAutoFit/>
          </a:bodyPr>
          <a:lstStyle/>
          <a:p>
            <a:pPr marL="2562225">
              <a:lnSpc>
                <a:spcPct val="100000"/>
              </a:lnSpc>
            </a:pPr>
            <a:r>
              <a:rPr b="1" spc="-5" dirty="0"/>
              <a:t>Nutrients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538617" y="2361183"/>
            <a:ext cx="3274683" cy="36163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buFont typeface="Times New Roman"/>
              <a:buChar char="•"/>
              <a:tabLst>
                <a:tab pos="354965" algn="l"/>
                <a:tab pos="355600" algn="l"/>
              </a:tabLst>
            </a:pPr>
            <a:r>
              <a:rPr sz="3200" b="1" spc="-5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Six</a:t>
            </a:r>
            <a:r>
              <a:rPr sz="3200" b="1" spc="-65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 </a:t>
            </a:r>
            <a:r>
              <a:rPr sz="3200" b="1" spc="-5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Classes</a:t>
            </a:r>
            <a:endParaRPr sz="32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marL="756285" lvl="1" indent="-286385">
              <a:lnSpc>
                <a:spcPct val="100000"/>
              </a:lnSpc>
              <a:spcBef>
                <a:spcPts val="700"/>
              </a:spcBef>
              <a:buChar char="–"/>
              <a:tabLst>
                <a:tab pos="756920" algn="l"/>
              </a:tabLst>
            </a:pPr>
            <a:r>
              <a:rPr sz="2800" spc="-5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Carbohydrates</a:t>
            </a:r>
            <a:endParaRPr sz="28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marL="756285" lvl="1" indent="-286385">
              <a:lnSpc>
                <a:spcPct val="100000"/>
              </a:lnSpc>
              <a:spcBef>
                <a:spcPts val="685"/>
              </a:spcBef>
              <a:buChar char="–"/>
              <a:tabLst>
                <a:tab pos="756920" algn="l"/>
              </a:tabLst>
            </a:pPr>
            <a:r>
              <a:rPr sz="2800" spc="-5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Fats</a:t>
            </a:r>
            <a:r>
              <a:rPr sz="2800" spc="-90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 </a:t>
            </a:r>
            <a:r>
              <a:rPr sz="2800" spc="-5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(lipids)</a:t>
            </a:r>
            <a:endParaRPr sz="28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har char="–"/>
              <a:tabLst>
                <a:tab pos="756920" algn="l"/>
              </a:tabLst>
            </a:pPr>
            <a:r>
              <a:rPr sz="2800" spc="-5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Proteins</a:t>
            </a:r>
            <a:endParaRPr sz="28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marL="756285" lvl="1" indent="-286385">
              <a:lnSpc>
                <a:spcPct val="100000"/>
              </a:lnSpc>
              <a:spcBef>
                <a:spcPts val="680"/>
              </a:spcBef>
              <a:buChar char="–"/>
              <a:tabLst>
                <a:tab pos="756920" algn="l"/>
              </a:tabLst>
            </a:pPr>
            <a:r>
              <a:rPr sz="2800" spc="-5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Vitamins</a:t>
            </a:r>
            <a:endParaRPr sz="28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marL="756285" lvl="1" indent="-286385">
              <a:lnSpc>
                <a:spcPct val="100000"/>
              </a:lnSpc>
              <a:spcBef>
                <a:spcPts val="670"/>
              </a:spcBef>
              <a:buChar char="–"/>
              <a:tabLst>
                <a:tab pos="756920" algn="l"/>
              </a:tabLst>
            </a:pPr>
            <a:r>
              <a:rPr sz="2800" spc="-5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Minerals</a:t>
            </a:r>
            <a:endParaRPr sz="28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marL="756285" lvl="1" indent="-286385">
              <a:lnSpc>
                <a:spcPct val="100000"/>
              </a:lnSpc>
              <a:spcBef>
                <a:spcPts val="680"/>
              </a:spcBef>
              <a:buChar char="–"/>
              <a:tabLst>
                <a:tab pos="756920" algn="l"/>
              </a:tabLst>
            </a:pPr>
            <a:r>
              <a:rPr sz="2800" spc="-10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Water</a:t>
            </a:r>
            <a:endParaRPr sz="28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/>
          <p:cNvSpPr txBox="1">
            <a:spLocks noGrp="1"/>
          </p:cNvSpPr>
          <p:nvPr>
            <p:ph type="title"/>
          </p:nvPr>
        </p:nvSpPr>
        <p:spPr>
          <a:xfrm>
            <a:off x="-1358900" y="577850"/>
            <a:ext cx="11887200" cy="1256818"/>
          </a:xfrm>
          <a:prstGeom prst="rect">
            <a:avLst/>
          </a:prstGeom>
        </p:spPr>
        <p:txBody>
          <a:bodyPr vert="horz" wrap="square" lIns="0" tIns="640079" rIns="0" bIns="0" rtlCol="0">
            <a:spAutoFit/>
          </a:bodyPr>
          <a:lstStyle/>
          <a:p>
            <a:pPr marL="2562225">
              <a:lnSpc>
                <a:spcPct val="100000"/>
              </a:lnSpc>
            </a:pPr>
            <a:r>
              <a:rPr b="1" spc="-5" dirty="0" err="1"/>
              <a:t>Zat</a:t>
            </a:r>
            <a:r>
              <a:rPr b="1" spc="-5" dirty="0"/>
              <a:t> </a:t>
            </a:r>
            <a:r>
              <a:rPr b="1" spc="-5" dirty="0" err="1"/>
              <a:t>Makanan</a:t>
            </a:r>
            <a:r>
              <a:rPr b="1" spc="-5" dirty="0"/>
              <a:t> </a:t>
            </a:r>
            <a:r>
              <a:rPr b="1" spc="-5" dirty="0" err="1"/>
              <a:t>Menurut</a:t>
            </a:r>
            <a:r>
              <a:rPr b="1" spc="-5" dirty="0"/>
              <a:t> </a:t>
            </a:r>
            <a:r>
              <a:rPr b="1" spc="-5" dirty="0" err="1"/>
              <a:t>Fungsinya</a:t>
            </a:r>
            <a:endParaRPr b="1" spc="-5" dirty="0"/>
          </a:p>
        </p:txBody>
      </p:sp>
      <p:sp>
        <p:nvSpPr>
          <p:cNvPr id="5" name="object 2"/>
          <p:cNvSpPr txBox="1"/>
          <p:nvPr/>
        </p:nvSpPr>
        <p:spPr>
          <a:xfrm>
            <a:off x="1308100" y="2101850"/>
            <a:ext cx="7901940" cy="37240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080" indent="-342900" algn="just">
              <a:lnSpc>
                <a:spcPct val="99900"/>
              </a:lnSpc>
              <a:buFont typeface="Times New Roman"/>
              <a:buChar char="•"/>
              <a:tabLst>
                <a:tab pos="354965" algn="l"/>
                <a:tab pos="355600" algn="l"/>
                <a:tab pos="1703705" algn="l"/>
                <a:tab pos="4067810" algn="l"/>
              </a:tabLst>
            </a:pPr>
            <a:r>
              <a:rPr sz="2200" dirty="0" err="1">
                <a:latin typeface="Times New Roman"/>
                <a:cs typeface="Times New Roman"/>
              </a:rPr>
              <a:t>Zat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dirty="0" err="1">
                <a:latin typeface="Times New Roman"/>
                <a:cs typeface="Times New Roman"/>
              </a:rPr>
              <a:t>Makanan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dirty="0" err="1">
                <a:latin typeface="Times New Roman"/>
                <a:cs typeface="Times New Roman"/>
              </a:rPr>
              <a:t>Sumber</a:t>
            </a:r>
            <a:r>
              <a:rPr sz="2200" dirty="0">
                <a:latin typeface="Times New Roman"/>
                <a:cs typeface="Times New Roman"/>
              </a:rPr>
              <a:t> </a:t>
            </a:r>
            <a:r>
              <a:rPr sz="2200" dirty="0" err="1">
                <a:latin typeface="Times New Roman"/>
                <a:cs typeface="Times New Roman"/>
              </a:rPr>
              <a:t>Energi</a:t>
            </a:r>
            <a:r>
              <a:rPr sz="2200" dirty="0">
                <a:latin typeface="Times New Roman"/>
                <a:cs typeface="Times New Roman"/>
              </a:rPr>
              <a:t> : (</a:t>
            </a:r>
            <a:r>
              <a:rPr sz="2200" dirty="0" err="1">
                <a:latin typeface="Times New Roman"/>
                <a:cs typeface="Times New Roman"/>
              </a:rPr>
              <a:t>Karbohidrat</a:t>
            </a:r>
            <a:r>
              <a:rPr sz="2200" dirty="0">
                <a:latin typeface="Times New Roman"/>
                <a:cs typeface="Times New Roman"/>
              </a:rPr>
              <a:t>, </a:t>
            </a:r>
            <a:r>
              <a:rPr sz="2200" dirty="0" err="1">
                <a:latin typeface="Times New Roman"/>
                <a:cs typeface="Times New Roman"/>
              </a:rPr>
              <a:t>Lemak</a:t>
            </a:r>
            <a:r>
              <a:rPr sz="2200" dirty="0">
                <a:latin typeface="Times New Roman"/>
                <a:cs typeface="Times New Roman"/>
              </a:rPr>
              <a:t>, Protein)</a:t>
            </a:r>
            <a:r>
              <a:rPr lang="id-ID" sz="2200" dirty="0">
                <a:latin typeface="Times New Roman"/>
                <a:cs typeface="Times New Roman"/>
              </a:rPr>
              <a:t> merupakan ikatan organik yang mengandung karbon yang dapat dibakar dan dibutuhkan tubuh untuk melakukan kegiatan/aktivitas.</a:t>
            </a:r>
            <a:endParaRPr sz="2200" dirty="0">
              <a:latin typeface="Times New Roman"/>
              <a:cs typeface="Times New Roman"/>
            </a:endParaRPr>
          </a:p>
          <a:p>
            <a:pPr marL="355600" marR="5080" indent="-342900" algn="just">
              <a:lnSpc>
                <a:spcPct val="99900"/>
              </a:lnSpc>
              <a:buFont typeface="Times New Roman"/>
              <a:buChar char="•"/>
              <a:tabLst>
                <a:tab pos="354965" algn="l"/>
                <a:tab pos="355600" algn="l"/>
                <a:tab pos="1703705" algn="l"/>
                <a:tab pos="4067810" algn="l"/>
              </a:tabLst>
            </a:pPr>
            <a:r>
              <a:rPr lang="x-none" sz="2200" dirty="0">
                <a:latin typeface="Times New Roman"/>
                <a:cs typeface="Times New Roman"/>
              </a:rPr>
              <a:t>Zat Pembangun : (protein, mineral, dan air)</a:t>
            </a:r>
            <a:r>
              <a:rPr lang="id-ID" sz="2200" dirty="0">
                <a:latin typeface="Times New Roman"/>
                <a:cs typeface="Times New Roman"/>
              </a:rPr>
              <a:t> diperlukan untuk membentuk sel-sel baru, memelihara, dan menganti sel yang rusak.</a:t>
            </a:r>
            <a:endParaRPr lang="x-none" sz="2200" dirty="0">
              <a:latin typeface="Times New Roman"/>
              <a:cs typeface="Times New Roman"/>
            </a:endParaRPr>
          </a:p>
          <a:p>
            <a:pPr marL="355600" marR="5080" indent="-342900" algn="just">
              <a:lnSpc>
                <a:spcPct val="99900"/>
              </a:lnSpc>
              <a:buFont typeface="Times New Roman"/>
              <a:buChar char="•"/>
              <a:tabLst>
                <a:tab pos="354965" algn="l"/>
                <a:tab pos="355600" algn="l"/>
                <a:tab pos="1703705" algn="l"/>
                <a:tab pos="4067810" algn="l"/>
              </a:tabLst>
            </a:pPr>
            <a:r>
              <a:rPr lang="x-none" sz="2200" dirty="0">
                <a:latin typeface="Times New Roman"/>
                <a:cs typeface="Times New Roman"/>
              </a:rPr>
              <a:t>Zat Pengatur : (protein, zat-zat mineral dan vitamin-vitamin)</a:t>
            </a:r>
            <a:r>
              <a:rPr lang="id-ID" sz="2200" dirty="0">
                <a:latin typeface="Times New Roman"/>
                <a:cs typeface="Times New Roman"/>
              </a:rPr>
              <a:t> sebagai pengatur dalam proses-proses oksidasi, fungsi normal saraf dan otot serta banyak proses lain yang terjadi dalam tubuh, seperti dalam darah, cairan pencernaan, jaringan, mengatur suhu tubuh, peredaran darah, pembuangan sisa-sisa/ ekskresi dan lain-lain proses tubuh.</a:t>
            </a:r>
            <a:endParaRPr sz="2200" dirty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948301" y="6637525"/>
            <a:ext cx="205104" cy="225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spc="5" dirty="0">
                <a:latin typeface="Times New Roman"/>
                <a:cs typeface="Times New Roman"/>
              </a:rPr>
              <a:t>1</a:t>
            </a:r>
            <a:r>
              <a:rPr sz="1400" dirty="0">
                <a:latin typeface="Times New Roman"/>
                <a:cs typeface="Times New Roman"/>
              </a:rPr>
              <a:t>8</a:t>
            </a:r>
            <a:endParaRPr sz="14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631581" y="689863"/>
            <a:ext cx="7656830" cy="4425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b="1" spc="-5" dirty="0">
                <a:latin typeface="Comic Sans MS"/>
                <a:cs typeface="Comic Sans MS"/>
              </a:rPr>
              <a:t>Simple classification </a:t>
            </a:r>
            <a:r>
              <a:rPr sz="2800" b="1" dirty="0">
                <a:latin typeface="Comic Sans MS"/>
                <a:cs typeface="Comic Sans MS"/>
              </a:rPr>
              <a:t>of </a:t>
            </a:r>
            <a:r>
              <a:rPr sz="2800" b="1" spc="-5" dirty="0">
                <a:latin typeface="Comic Sans MS"/>
                <a:cs typeface="Comic Sans MS"/>
              </a:rPr>
              <a:t>dietary constituents</a:t>
            </a:r>
            <a:endParaRPr sz="2800">
              <a:latin typeface="Comic Sans MS"/>
              <a:cs typeface="Comic Sans MS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1369385" y="1477708"/>
          <a:ext cx="8077195" cy="5245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145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25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7491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sz="2400" spc="-5" dirty="0">
                          <a:latin typeface="Comic Sans MS"/>
                          <a:cs typeface="Comic Sans MS"/>
                        </a:rPr>
                        <a:t>Constituent</a:t>
                      </a:r>
                      <a:endParaRPr sz="24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lnL w="28574">
                      <a:solidFill>
                        <a:srgbClr val="000000"/>
                      </a:solidFill>
                      <a:prstDash val="solid"/>
                    </a:lnL>
                    <a:lnR w="12699">
                      <a:solidFill>
                        <a:srgbClr val="000000"/>
                      </a:solidFill>
                      <a:prstDash val="solid"/>
                    </a:lnR>
                    <a:lnT w="28574">
                      <a:solidFill>
                        <a:srgbClr val="000000"/>
                      </a:solidFill>
                      <a:prstDash val="solid"/>
                    </a:lnT>
                    <a:lnB w="1269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  <a:spcBef>
                          <a:spcPts val="114"/>
                        </a:spcBef>
                      </a:pPr>
                      <a:r>
                        <a:rPr sz="2400" spc="-5" dirty="0">
                          <a:latin typeface="Comic Sans MS"/>
                          <a:cs typeface="Comic Sans MS"/>
                        </a:rPr>
                        <a:t>Use</a:t>
                      </a:r>
                      <a:endParaRPr sz="24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lnL w="12699">
                      <a:solidFill>
                        <a:srgbClr val="000000"/>
                      </a:solidFill>
                      <a:prstDash val="solid"/>
                    </a:lnL>
                    <a:lnR w="28574">
                      <a:solidFill>
                        <a:srgbClr val="000000"/>
                      </a:solidFill>
                      <a:prstDash val="solid"/>
                    </a:lnR>
                    <a:lnT w="28574">
                      <a:solidFill>
                        <a:srgbClr val="000000"/>
                      </a:solidFill>
                      <a:prstDash val="solid"/>
                    </a:lnT>
                    <a:lnB w="12699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9515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000" spc="-5" dirty="0">
                          <a:latin typeface="Comic Sans MS"/>
                          <a:cs typeface="Comic Sans MS"/>
                        </a:rPr>
                        <a:t>Water</a:t>
                      </a:r>
                      <a:endParaRPr sz="20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lnL w="28574">
                      <a:solidFill>
                        <a:srgbClr val="000000"/>
                      </a:solidFill>
                      <a:prstDash val="solid"/>
                    </a:lnL>
                    <a:lnR w="12699">
                      <a:solidFill>
                        <a:srgbClr val="000000"/>
                      </a:solidFill>
                      <a:prstDash val="solid"/>
                    </a:lnR>
                    <a:lnT w="12699">
                      <a:solidFill>
                        <a:srgbClr val="000000"/>
                      </a:solidFill>
                      <a:prstDash val="solid"/>
                    </a:lnT>
                    <a:lnB w="1269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 marR="473709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000" spc="5" dirty="0">
                          <a:latin typeface="Comic Sans MS"/>
                          <a:cs typeface="Comic Sans MS"/>
                        </a:rPr>
                        <a:t>To </a:t>
                      </a:r>
                      <a:r>
                        <a:rPr sz="2000" spc="-5" dirty="0">
                          <a:latin typeface="Comic Sans MS"/>
                          <a:cs typeface="Comic Sans MS"/>
                        </a:rPr>
                        <a:t>provide </a:t>
                      </a:r>
                      <a:r>
                        <a:rPr sz="2000" dirty="0">
                          <a:latin typeface="Comic Sans MS"/>
                          <a:cs typeface="Comic Sans MS"/>
                        </a:rPr>
                        <a:t>body </a:t>
                      </a:r>
                      <a:r>
                        <a:rPr sz="2000" spc="-5" dirty="0">
                          <a:latin typeface="Comic Sans MS"/>
                          <a:cs typeface="Comic Sans MS"/>
                        </a:rPr>
                        <a:t>fluid and </a:t>
                      </a:r>
                      <a:r>
                        <a:rPr sz="2000" dirty="0">
                          <a:latin typeface="Comic Sans MS"/>
                          <a:cs typeface="Comic Sans MS"/>
                        </a:rPr>
                        <a:t>to </a:t>
                      </a:r>
                      <a:r>
                        <a:rPr sz="2000" spc="-5" dirty="0">
                          <a:latin typeface="Comic Sans MS"/>
                          <a:cs typeface="Comic Sans MS"/>
                        </a:rPr>
                        <a:t>help regulate  </a:t>
                      </a:r>
                      <a:r>
                        <a:rPr sz="2000" dirty="0">
                          <a:latin typeface="Comic Sans MS"/>
                          <a:cs typeface="Comic Sans MS"/>
                        </a:rPr>
                        <a:t>body</a:t>
                      </a:r>
                      <a:r>
                        <a:rPr sz="2000" spc="-7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2000" spc="-5" dirty="0">
                          <a:latin typeface="Comic Sans MS"/>
                          <a:cs typeface="Comic Sans MS"/>
                        </a:rPr>
                        <a:t>temperature</a:t>
                      </a:r>
                      <a:endParaRPr sz="20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lnL w="12699">
                      <a:solidFill>
                        <a:srgbClr val="000000"/>
                      </a:solidFill>
                      <a:prstDash val="solid"/>
                    </a:lnL>
                    <a:lnR w="28574">
                      <a:solidFill>
                        <a:srgbClr val="000000"/>
                      </a:solidFill>
                      <a:prstDash val="solid"/>
                    </a:lnR>
                    <a:lnT w="12699">
                      <a:solidFill>
                        <a:srgbClr val="000000"/>
                      </a:solidFill>
                      <a:prstDash val="solid"/>
                    </a:lnT>
                    <a:lnB w="12699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7491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2000" spc="-5" dirty="0">
                          <a:latin typeface="Comic Sans MS"/>
                          <a:cs typeface="Comic Sans MS"/>
                        </a:rPr>
                        <a:t>Carbohydrates</a:t>
                      </a:r>
                      <a:endParaRPr sz="20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lnL w="28574">
                      <a:solidFill>
                        <a:srgbClr val="000000"/>
                      </a:solidFill>
                      <a:prstDash val="solid"/>
                    </a:lnL>
                    <a:lnR w="12699">
                      <a:solidFill>
                        <a:srgbClr val="000000"/>
                      </a:solidFill>
                      <a:prstDash val="solid"/>
                    </a:lnR>
                    <a:lnT w="12699">
                      <a:solidFill>
                        <a:srgbClr val="000000"/>
                      </a:solidFill>
                      <a:prstDash val="solid"/>
                    </a:lnT>
                    <a:lnB w="1269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2000" dirty="0">
                          <a:latin typeface="Comic Sans MS"/>
                          <a:cs typeface="Comic Sans MS"/>
                        </a:rPr>
                        <a:t>As </a:t>
                      </a:r>
                      <a:r>
                        <a:rPr sz="2000" spc="-5" dirty="0">
                          <a:latin typeface="Comic Sans MS"/>
                          <a:cs typeface="Comic Sans MS"/>
                        </a:rPr>
                        <a:t>fuel for energy </a:t>
                      </a:r>
                      <a:r>
                        <a:rPr sz="2000" dirty="0">
                          <a:latin typeface="Comic Sans MS"/>
                          <a:cs typeface="Comic Sans MS"/>
                        </a:rPr>
                        <a:t>for </a:t>
                      </a:r>
                      <a:r>
                        <a:rPr sz="2000" spc="-5" dirty="0">
                          <a:latin typeface="Comic Sans MS"/>
                          <a:cs typeface="Comic Sans MS"/>
                        </a:rPr>
                        <a:t>body heat and</a:t>
                      </a:r>
                      <a:r>
                        <a:rPr sz="2000" spc="-1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2000" dirty="0">
                          <a:latin typeface="Comic Sans MS"/>
                          <a:cs typeface="Comic Sans MS"/>
                        </a:rPr>
                        <a:t>work</a:t>
                      </a:r>
                      <a:endParaRPr sz="20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lnL w="12699">
                      <a:solidFill>
                        <a:srgbClr val="000000"/>
                      </a:solidFill>
                      <a:prstDash val="solid"/>
                    </a:lnL>
                    <a:lnR w="28574">
                      <a:solidFill>
                        <a:srgbClr val="000000"/>
                      </a:solidFill>
                      <a:prstDash val="solid"/>
                    </a:lnR>
                    <a:lnT w="12699">
                      <a:solidFill>
                        <a:srgbClr val="000000"/>
                      </a:solidFill>
                      <a:prstDash val="solid"/>
                    </a:lnT>
                    <a:lnB w="12699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7491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2000" spc="-5" dirty="0">
                          <a:latin typeface="Comic Sans MS"/>
                          <a:cs typeface="Comic Sans MS"/>
                        </a:rPr>
                        <a:t>Fats</a:t>
                      </a:r>
                      <a:endParaRPr sz="20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lnL w="28574">
                      <a:solidFill>
                        <a:srgbClr val="000000"/>
                      </a:solidFill>
                      <a:prstDash val="solid"/>
                    </a:lnL>
                    <a:lnR w="12699">
                      <a:solidFill>
                        <a:srgbClr val="000000"/>
                      </a:solidFill>
                      <a:prstDash val="solid"/>
                    </a:lnR>
                    <a:lnT w="12699">
                      <a:solidFill>
                        <a:srgbClr val="000000"/>
                      </a:solidFill>
                      <a:prstDash val="solid"/>
                    </a:lnT>
                    <a:lnB w="1269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2000" dirty="0">
                          <a:latin typeface="Comic Sans MS"/>
                          <a:cs typeface="Comic Sans MS"/>
                        </a:rPr>
                        <a:t>As </a:t>
                      </a:r>
                      <a:r>
                        <a:rPr sz="2000" spc="-5" dirty="0">
                          <a:latin typeface="Comic Sans MS"/>
                          <a:cs typeface="Comic Sans MS"/>
                        </a:rPr>
                        <a:t>fuel for energy and essential fatty</a:t>
                      </a:r>
                      <a:r>
                        <a:rPr sz="2000" spc="3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2000" spc="-5" dirty="0">
                          <a:latin typeface="Comic Sans MS"/>
                          <a:cs typeface="Comic Sans MS"/>
                        </a:rPr>
                        <a:t>acids</a:t>
                      </a:r>
                      <a:endParaRPr sz="20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lnL w="12699">
                      <a:solidFill>
                        <a:srgbClr val="000000"/>
                      </a:solidFill>
                      <a:prstDash val="solid"/>
                    </a:lnL>
                    <a:lnR w="28574">
                      <a:solidFill>
                        <a:srgbClr val="000000"/>
                      </a:solidFill>
                      <a:prstDash val="solid"/>
                    </a:lnR>
                    <a:lnT w="12699">
                      <a:solidFill>
                        <a:srgbClr val="000000"/>
                      </a:solidFill>
                      <a:prstDash val="solid"/>
                    </a:lnT>
                    <a:lnB w="12699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9015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000" spc="-5" dirty="0">
                          <a:latin typeface="Comic Sans MS"/>
                          <a:cs typeface="Comic Sans MS"/>
                        </a:rPr>
                        <a:t>Proteins</a:t>
                      </a:r>
                      <a:endParaRPr sz="20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lnL w="28574">
                      <a:solidFill>
                        <a:srgbClr val="000000"/>
                      </a:solidFill>
                      <a:prstDash val="solid"/>
                    </a:lnL>
                    <a:lnR w="12699">
                      <a:solidFill>
                        <a:srgbClr val="000000"/>
                      </a:solidFill>
                      <a:prstDash val="solid"/>
                    </a:lnR>
                    <a:lnT w="12699">
                      <a:solidFill>
                        <a:srgbClr val="000000"/>
                      </a:solidFill>
                      <a:prstDash val="solid"/>
                    </a:lnT>
                    <a:lnB w="1269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000" dirty="0">
                          <a:latin typeface="Comic Sans MS"/>
                          <a:cs typeface="Comic Sans MS"/>
                        </a:rPr>
                        <a:t>For </a:t>
                      </a:r>
                      <a:r>
                        <a:rPr sz="2000" spc="-5" dirty="0">
                          <a:latin typeface="Comic Sans MS"/>
                          <a:cs typeface="Comic Sans MS"/>
                        </a:rPr>
                        <a:t>growth and</a:t>
                      </a:r>
                      <a:r>
                        <a:rPr sz="2000" spc="-9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2000" dirty="0">
                          <a:latin typeface="Comic Sans MS"/>
                          <a:cs typeface="Comic Sans MS"/>
                        </a:rPr>
                        <a:t>repair</a:t>
                      </a:r>
                      <a:endParaRPr sz="20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lnL w="12699">
                      <a:solidFill>
                        <a:srgbClr val="000000"/>
                      </a:solidFill>
                      <a:prstDash val="solid"/>
                    </a:lnL>
                    <a:lnR w="28574">
                      <a:solidFill>
                        <a:srgbClr val="000000"/>
                      </a:solidFill>
                      <a:prstDash val="solid"/>
                    </a:lnR>
                    <a:lnT w="12699">
                      <a:solidFill>
                        <a:srgbClr val="000000"/>
                      </a:solidFill>
                      <a:prstDash val="solid"/>
                    </a:lnT>
                    <a:lnB w="12699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7991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2000" spc="-5" dirty="0">
                          <a:latin typeface="Comic Sans MS"/>
                          <a:cs typeface="Comic Sans MS"/>
                        </a:rPr>
                        <a:t>Minerals</a:t>
                      </a:r>
                      <a:endParaRPr sz="20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lnL w="28574">
                      <a:solidFill>
                        <a:srgbClr val="000000"/>
                      </a:solidFill>
                      <a:prstDash val="solid"/>
                    </a:lnL>
                    <a:lnR w="12699">
                      <a:solidFill>
                        <a:srgbClr val="000000"/>
                      </a:solidFill>
                      <a:prstDash val="solid"/>
                    </a:lnR>
                    <a:lnT w="12699">
                      <a:solidFill>
                        <a:srgbClr val="000000"/>
                      </a:solidFill>
                      <a:prstDash val="solid"/>
                    </a:lnT>
                    <a:lnB w="1269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 marR="1231900" indent="-63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2000" dirty="0">
                          <a:latin typeface="Comic Sans MS"/>
                          <a:cs typeface="Comic Sans MS"/>
                        </a:rPr>
                        <a:t>For </a:t>
                      </a:r>
                      <a:r>
                        <a:rPr sz="2000" spc="-5" dirty="0">
                          <a:latin typeface="Comic Sans MS"/>
                          <a:cs typeface="Comic Sans MS"/>
                        </a:rPr>
                        <a:t>developing </a:t>
                      </a:r>
                      <a:r>
                        <a:rPr sz="2000" dirty="0">
                          <a:latin typeface="Comic Sans MS"/>
                          <a:cs typeface="Comic Sans MS"/>
                        </a:rPr>
                        <a:t>body </a:t>
                      </a:r>
                      <a:r>
                        <a:rPr sz="2000" spc="-5" dirty="0">
                          <a:latin typeface="Comic Sans MS"/>
                          <a:cs typeface="Comic Sans MS"/>
                        </a:rPr>
                        <a:t>tissues </a:t>
                      </a:r>
                      <a:r>
                        <a:rPr sz="2000" dirty="0">
                          <a:latin typeface="Comic Sans MS"/>
                          <a:cs typeface="Comic Sans MS"/>
                        </a:rPr>
                        <a:t>and for  </a:t>
                      </a:r>
                      <a:r>
                        <a:rPr sz="2000" spc="-5" dirty="0">
                          <a:latin typeface="Comic Sans MS"/>
                          <a:cs typeface="Comic Sans MS"/>
                        </a:rPr>
                        <a:t>metabolic processes </a:t>
                      </a:r>
                      <a:r>
                        <a:rPr sz="2000" dirty="0">
                          <a:latin typeface="Comic Sans MS"/>
                          <a:cs typeface="Comic Sans MS"/>
                        </a:rPr>
                        <a:t>and</a:t>
                      </a:r>
                      <a:r>
                        <a:rPr sz="2000" spc="2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2000" spc="-5" dirty="0">
                          <a:latin typeface="Comic Sans MS"/>
                          <a:cs typeface="Comic Sans MS"/>
                        </a:rPr>
                        <a:t>protection</a:t>
                      </a:r>
                      <a:endParaRPr sz="20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lnL w="12699">
                      <a:solidFill>
                        <a:srgbClr val="000000"/>
                      </a:solidFill>
                      <a:prstDash val="solid"/>
                    </a:lnL>
                    <a:lnR w="28574">
                      <a:solidFill>
                        <a:srgbClr val="000000"/>
                      </a:solidFill>
                      <a:prstDash val="solid"/>
                    </a:lnR>
                    <a:lnT w="12699">
                      <a:solidFill>
                        <a:srgbClr val="000000"/>
                      </a:solidFill>
                      <a:prstDash val="solid"/>
                    </a:lnT>
                    <a:lnB w="12699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7491">
                <a:tc>
                  <a:txBody>
                    <a:bodyPr/>
                    <a:lstStyle/>
                    <a:p>
                      <a:pPr marL="7556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2000" spc="-5" dirty="0">
                          <a:latin typeface="Comic Sans MS"/>
                          <a:cs typeface="Comic Sans MS"/>
                        </a:rPr>
                        <a:t>Vitamins</a:t>
                      </a:r>
                      <a:endParaRPr sz="20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lnL w="28574">
                      <a:solidFill>
                        <a:srgbClr val="000000"/>
                      </a:solidFill>
                      <a:prstDash val="solid"/>
                    </a:lnL>
                    <a:lnR w="12699">
                      <a:solidFill>
                        <a:srgbClr val="000000"/>
                      </a:solidFill>
                      <a:prstDash val="solid"/>
                    </a:lnR>
                    <a:lnT w="12699">
                      <a:solidFill>
                        <a:srgbClr val="000000"/>
                      </a:solidFill>
                      <a:prstDash val="solid"/>
                    </a:lnT>
                    <a:lnB w="12699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2000" dirty="0">
                          <a:latin typeface="Comic Sans MS"/>
                          <a:cs typeface="Comic Sans MS"/>
                        </a:rPr>
                        <a:t>For </a:t>
                      </a:r>
                      <a:r>
                        <a:rPr sz="2000" spc="-5" dirty="0">
                          <a:latin typeface="Comic Sans MS"/>
                          <a:cs typeface="Comic Sans MS"/>
                        </a:rPr>
                        <a:t>metabolic processes and</a:t>
                      </a:r>
                      <a:r>
                        <a:rPr sz="2000" spc="5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2000" spc="-5" dirty="0">
                          <a:latin typeface="Comic Sans MS"/>
                          <a:cs typeface="Comic Sans MS"/>
                        </a:rPr>
                        <a:t>protection</a:t>
                      </a:r>
                      <a:endParaRPr sz="20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lnL w="12699">
                      <a:solidFill>
                        <a:srgbClr val="000000"/>
                      </a:solidFill>
                      <a:prstDash val="solid"/>
                    </a:lnL>
                    <a:lnR w="28574">
                      <a:solidFill>
                        <a:srgbClr val="000000"/>
                      </a:solidFill>
                      <a:prstDash val="solid"/>
                    </a:lnR>
                    <a:lnT w="12699">
                      <a:solidFill>
                        <a:srgbClr val="000000"/>
                      </a:solidFill>
                      <a:prstDash val="solid"/>
                    </a:lnT>
                    <a:lnB w="12699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09115">
                <a:tc>
                  <a:txBody>
                    <a:bodyPr/>
                    <a:lstStyle/>
                    <a:p>
                      <a:pPr marL="75565" marR="19494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000" spc="-5" dirty="0">
                          <a:latin typeface="Comic Sans MS"/>
                          <a:cs typeface="Comic Sans MS"/>
                        </a:rPr>
                        <a:t>Indigestible and  unabsorbable  particles, including  fiber</a:t>
                      </a:r>
                      <a:endParaRPr sz="20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lnL w="28574">
                      <a:solidFill>
                        <a:srgbClr val="000000"/>
                      </a:solidFill>
                      <a:prstDash val="solid"/>
                    </a:lnL>
                    <a:lnR w="12699">
                      <a:solidFill>
                        <a:srgbClr val="000000"/>
                      </a:solidFill>
                      <a:prstDash val="solid"/>
                    </a:lnR>
                    <a:lnT w="12699">
                      <a:solidFill>
                        <a:srgbClr val="000000"/>
                      </a:solidFill>
                      <a:prstDash val="solid"/>
                    </a:lnT>
                    <a:lnB w="28574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3185" marR="25463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sz="2000" spc="5" dirty="0">
                          <a:latin typeface="Comic Sans MS"/>
                          <a:cs typeface="Comic Sans MS"/>
                        </a:rPr>
                        <a:t>To </a:t>
                      </a:r>
                      <a:r>
                        <a:rPr sz="2000" spc="-5" dirty="0">
                          <a:latin typeface="Comic Sans MS"/>
                          <a:cs typeface="Comic Sans MS"/>
                        </a:rPr>
                        <a:t>form </a:t>
                      </a:r>
                      <a:r>
                        <a:rPr sz="2000" dirty="0">
                          <a:latin typeface="Comic Sans MS"/>
                          <a:cs typeface="Comic Sans MS"/>
                        </a:rPr>
                        <a:t>a vehicle </a:t>
                      </a:r>
                      <a:r>
                        <a:rPr sz="2000" spc="-5" dirty="0">
                          <a:latin typeface="Comic Sans MS"/>
                          <a:cs typeface="Comic Sans MS"/>
                        </a:rPr>
                        <a:t>for </a:t>
                      </a:r>
                      <a:r>
                        <a:rPr sz="2000" spc="-10" dirty="0">
                          <a:latin typeface="Comic Sans MS"/>
                          <a:cs typeface="Comic Sans MS"/>
                        </a:rPr>
                        <a:t>other </a:t>
                      </a:r>
                      <a:r>
                        <a:rPr sz="2000" spc="-5" dirty="0">
                          <a:latin typeface="Comic Sans MS"/>
                          <a:cs typeface="Comic Sans MS"/>
                        </a:rPr>
                        <a:t>nutrients, add  </a:t>
                      </a:r>
                      <a:r>
                        <a:rPr sz="2000" dirty="0">
                          <a:latin typeface="Comic Sans MS"/>
                          <a:cs typeface="Comic Sans MS"/>
                        </a:rPr>
                        <a:t>bulk </a:t>
                      </a:r>
                      <a:r>
                        <a:rPr sz="2000" spc="-5" dirty="0">
                          <a:latin typeface="Comic Sans MS"/>
                          <a:cs typeface="Comic Sans MS"/>
                        </a:rPr>
                        <a:t>to the diet, provide </a:t>
                      </a:r>
                      <a:r>
                        <a:rPr sz="2000" dirty="0">
                          <a:latin typeface="Comic Sans MS"/>
                          <a:cs typeface="Comic Sans MS"/>
                        </a:rPr>
                        <a:t>a </a:t>
                      </a:r>
                      <a:r>
                        <a:rPr sz="2000" spc="-5" dirty="0">
                          <a:latin typeface="Comic Sans MS"/>
                          <a:cs typeface="Comic Sans MS"/>
                        </a:rPr>
                        <a:t>habitat </a:t>
                      </a:r>
                      <a:r>
                        <a:rPr sz="2000" dirty="0">
                          <a:latin typeface="Comic Sans MS"/>
                          <a:cs typeface="Comic Sans MS"/>
                        </a:rPr>
                        <a:t>for  </a:t>
                      </a:r>
                      <a:r>
                        <a:rPr sz="2000" spc="-5" dirty="0">
                          <a:latin typeface="Comic Sans MS"/>
                          <a:cs typeface="Comic Sans MS"/>
                        </a:rPr>
                        <a:t>bacterial flora </a:t>
                      </a:r>
                      <a:r>
                        <a:rPr sz="2000" dirty="0">
                          <a:latin typeface="Comic Sans MS"/>
                          <a:cs typeface="Comic Sans MS"/>
                        </a:rPr>
                        <a:t>and </a:t>
                      </a:r>
                      <a:r>
                        <a:rPr sz="2000" spc="-5" dirty="0">
                          <a:latin typeface="Comic Sans MS"/>
                          <a:cs typeface="Comic Sans MS"/>
                        </a:rPr>
                        <a:t>assist </a:t>
                      </a:r>
                      <a:r>
                        <a:rPr sz="2000" dirty="0">
                          <a:latin typeface="Comic Sans MS"/>
                          <a:cs typeface="Comic Sans MS"/>
                        </a:rPr>
                        <a:t>proper </a:t>
                      </a:r>
                      <a:r>
                        <a:rPr sz="2000" spc="-5" dirty="0">
                          <a:latin typeface="Comic Sans MS"/>
                          <a:cs typeface="Comic Sans MS"/>
                        </a:rPr>
                        <a:t>elimination  </a:t>
                      </a:r>
                      <a:r>
                        <a:rPr sz="2000" dirty="0">
                          <a:latin typeface="Comic Sans MS"/>
                          <a:cs typeface="Comic Sans MS"/>
                        </a:rPr>
                        <a:t>of</a:t>
                      </a:r>
                      <a:r>
                        <a:rPr sz="2000" spc="-70" dirty="0">
                          <a:latin typeface="Comic Sans MS"/>
                          <a:cs typeface="Comic Sans MS"/>
                        </a:rPr>
                        <a:t> </a:t>
                      </a:r>
                      <a:r>
                        <a:rPr sz="2000" spc="-5" dirty="0">
                          <a:latin typeface="Comic Sans MS"/>
                          <a:cs typeface="Comic Sans MS"/>
                        </a:rPr>
                        <a:t>refuse</a:t>
                      </a:r>
                      <a:endParaRPr sz="2000">
                        <a:latin typeface="Comic Sans MS"/>
                        <a:cs typeface="Comic Sans MS"/>
                      </a:endParaRPr>
                    </a:p>
                  </a:txBody>
                  <a:tcPr marL="0" marR="0" marT="0" marB="0">
                    <a:lnL w="12699">
                      <a:solidFill>
                        <a:srgbClr val="000000"/>
                      </a:solidFill>
                      <a:prstDash val="solid"/>
                    </a:lnL>
                    <a:lnR w="28574">
                      <a:solidFill>
                        <a:srgbClr val="000000"/>
                      </a:solidFill>
                      <a:prstDash val="solid"/>
                    </a:lnR>
                    <a:lnT w="12699">
                      <a:solidFill>
                        <a:srgbClr val="000000"/>
                      </a:solidFill>
                      <a:prstDash val="solid"/>
                    </a:lnT>
                    <a:lnB w="28574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CELEBRAT">
  <a:themeElements>
    <a:clrScheme name="CELEBRAT 1">
      <a:dk1>
        <a:srgbClr val="4E0035"/>
      </a:dk1>
      <a:lt1>
        <a:srgbClr val="FFFFCC"/>
      </a:lt1>
      <a:dk2>
        <a:srgbClr val="990066"/>
      </a:dk2>
      <a:lt2>
        <a:srgbClr val="FFCC00"/>
      </a:lt2>
      <a:accent1>
        <a:srgbClr val="FF9900"/>
      </a:accent1>
      <a:accent2>
        <a:srgbClr val="660066"/>
      </a:accent2>
      <a:accent3>
        <a:srgbClr val="CAAAB8"/>
      </a:accent3>
      <a:accent4>
        <a:srgbClr val="DADAAE"/>
      </a:accent4>
      <a:accent5>
        <a:srgbClr val="FFCAAA"/>
      </a:accent5>
      <a:accent6>
        <a:srgbClr val="5C005C"/>
      </a:accent6>
      <a:hlink>
        <a:srgbClr val="FF99CC"/>
      </a:hlink>
      <a:folHlink>
        <a:srgbClr val="FF3399"/>
      </a:folHlink>
    </a:clrScheme>
    <a:fontScheme name="CELEBRAT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id-ID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id-ID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CELEBRAT 1">
        <a:dk1>
          <a:srgbClr val="4E0035"/>
        </a:dk1>
        <a:lt1>
          <a:srgbClr val="FFFFCC"/>
        </a:lt1>
        <a:dk2>
          <a:srgbClr val="990066"/>
        </a:dk2>
        <a:lt2>
          <a:srgbClr val="FFCC00"/>
        </a:lt2>
        <a:accent1>
          <a:srgbClr val="FF9900"/>
        </a:accent1>
        <a:accent2>
          <a:srgbClr val="660066"/>
        </a:accent2>
        <a:accent3>
          <a:srgbClr val="CAAAB8"/>
        </a:accent3>
        <a:accent4>
          <a:srgbClr val="DADAAE"/>
        </a:accent4>
        <a:accent5>
          <a:srgbClr val="FFCAAA"/>
        </a:accent5>
        <a:accent6>
          <a:srgbClr val="5C005C"/>
        </a:accent6>
        <a:hlink>
          <a:srgbClr val="FF99CC"/>
        </a:hlink>
        <a:folHlink>
          <a:srgbClr val="FF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ELEBRAT 2">
        <a:dk1>
          <a:srgbClr val="660066"/>
        </a:dk1>
        <a:lt1>
          <a:srgbClr val="FFFFE6"/>
        </a:lt1>
        <a:dk2>
          <a:srgbClr val="CC0099"/>
        </a:dk2>
        <a:lt2>
          <a:srgbClr val="BFA6BC"/>
        </a:lt2>
        <a:accent1>
          <a:srgbClr val="FF9900"/>
        </a:accent1>
        <a:accent2>
          <a:srgbClr val="660066"/>
        </a:accent2>
        <a:accent3>
          <a:srgbClr val="FFFFF0"/>
        </a:accent3>
        <a:accent4>
          <a:srgbClr val="560056"/>
        </a:accent4>
        <a:accent5>
          <a:srgbClr val="FFCAAA"/>
        </a:accent5>
        <a:accent6>
          <a:srgbClr val="5C005C"/>
        </a:accent6>
        <a:hlink>
          <a:srgbClr val="FFCC00"/>
        </a:hlink>
        <a:folHlink>
          <a:srgbClr val="FF33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ELEBRAT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EAEAEA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ELEBRAT 4">
        <a:dk1>
          <a:srgbClr val="000000"/>
        </a:dk1>
        <a:lt1>
          <a:srgbClr val="FFCC00"/>
        </a:lt1>
        <a:dk2>
          <a:srgbClr val="990066"/>
        </a:dk2>
        <a:lt2>
          <a:srgbClr val="4E0035"/>
        </a:lt2>
        <a:accent1>
          <a:srgbClr val="FF33CC"/>
        </a:accent1>
        <a:accent2>
          <a:srgbClr val="990099"/>
        </a:accent2>
        <a:accent3>
          <a:srgbClr val="FFE2AA"/>
        </a:accent3>
        <a:accent4>
          <a:srgbClr val="000000"/>
        </a:accent4>
        <a:accent5>
          <a:srgbClr val="FFADE2"/>
        </a:accent5>
        <a:accent6>
          <a:srgbClr val="8A008A"/>
        </a:accent6>
        <a:hlink>
          <a:srgbClr val="FF99CC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ELEBRAT 5">
        <a:dk1>
          <a:srgbClr val="4E0035"/>
        </a:dk1>
        <a:lt1>
          <a:srgbClr val="FFFFCC"/>
        </a:lt1>
        <a:dk2>
          <a:srgbClr val="6600CC"/>
        </a:dk2>
        <a:lt2>
          <a:srgbClr val="FFCC00"/>
        </a:lt2>
        <a:accent1>
          <a:srgbClr val="CC9900"/>
        </a:accent1>
        <a:accent2>
          <a:srgbClr val="990099"/>
        </a:accent2>
        <a:accent3>
          <a:srgbClr val="B8AAE2"/>
        </a:accent3>
        <a:accent4>
          <a:srgbClr val="DADAAE"/>
        </a:accent4>
        <a:accent5>
          <a:srgbClr val="E2CAAA"/>
        </a:accent5>
        <a:accent6>
          <a:srgbClr val="8A008A"/>
        </a:accent6>
        <a:hlink>
          <a:srgbClr val="FF99CC"/>
        </a:hlink>
        <a:folHlink>
          <a:srgbClr val="99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ELEBRAT 6">
        <a:dk1>
          <a:srgbClr val="4E0035"/>
        </a:dk1>
        <a:lt1>
          <a:srgbClr val="FFFFCC"/>
        </a:lt1>
        <a:dk2>
          <a:srgbClr val="996633"/>
        </a:dk2>
        <a:lt2>
          <a:srgbClr val="FFCC00"/>
        </a:lt2>
        <a:accent1>
          <a:srgbClr val="669900"/>
        </a:accent1>
        <a:accent2>
          <a:srgbClr val="990099"/>
        </a:accent2>
        <a:accent3>
          <a:srgbClr val="CAB8AD"/>
        </a:accent3>
        <a:accent4>
          <a:srgbClr val="DADAAE"/>
        </a:accent4>
        <a:accent5>
          <a:srgbClr val="B8CAAA"/>
        </a:accent5>
        <a:accent6>
          <a:srgbClr val="8A008A"/>
        </a:accent6>
        <a:hlink>
          <a:srgbClr val="FF99CC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ELEBRAT 7">
        <a:dk1>
          <a:srgbClr val="4E0035"/>
        </a:dk1>
        <a:lt1>
          <a:srgbClr val="FFFFCC"/>
        </a:lt1>
        <a:dk2>
          <a:srgbClr val="336633"/>
        </a:dk2>
        <a:lt2>
          <a:srgbClr val="FFCC00"/>
        </a:lt2>
        <a:accent1>
          <a:srgbClr val="009900"/>
        </a:accent1>
        <a:accent2>
          <a:srgbClr val="990099"/>
        </a:accent2>
        <a:accent3>
          <a:srgbClr val="ADB8AD"/>
        </a:accent3>
        <a:accent4>
          <a:srgbClr val="DADAAE"/>
        </a:accent4>
        <a:accent5>
          <a:srgbClr val="AACAAA"/>
        </a:accent5>
        <a:accent6>
          <a:srgbClr val="8A008A"/>
        </a:accent6>
        <a:hlink>
          <a:srgbClr val="FF99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ELEBRAT 8">
        <a:dk1>
          <a:srgbClr val="4E0035"/>
        </a:dk1>
        <a:lt1>
          <a:srgbClr val="FFFFCC"/>
        </a:lt1>
        <a:dk2>
          <a:srgbClr val="0000CC"/>
        </a:dk2>
        <a:lt2>
          <a:srgbClr val="FFCC00"/>
        </a:lt2>
        <a:accent1>
          <a:srgbClr val="FF33CC"/>
        </a:accent1>
        <a:accent2>
          <a:srgbClr val="990099"/>
        </a:accent2>
        <a:accent3>
          <a:srgbClr val="AAAAE2"/>
        </a:accent3>
        <a:accent4>
          <a:srgbClr val="DADAAE"/>
        </a:accent4>
        <a:accent5>
          <a:srgbClr val="FFADE2"/>
        </a:accent5>
        <a:accent6>
          <a:srgbClr val="8A008A"/>
        </a:accent6>
        <a:hlink>
          <a:srgbClr val="FF99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198</TotalTime>
  <Words>1563</Words>
  <Application>Microsoft Office PowerPoint</Application>
  <PresentationFormat>Custom</PresentationFormat>
  <Paragraphs>243</Paragraphs>
  <Slides>28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40" baseType="lpstr">
      <vt:lpstr>Arial</vt:lpstr>
      <vt:lpstr>Calibri</vt:lpstr>
      <vt:lpstr>Century Gothic</vt:lpstr>
      <vt:lpstr>Comic Sans MS</vt:lpstr>
      <vt:lpstr>Monotype Sorts</vt:lpstr>
      <vt:lpstr>Simplified Arabic</vt:lpstr>
      <vt:lpstr>Tahoma</vt:lpstr>
      <vt:lpstr>Times New Roman</vt:lpstr>
      <vt:lpstr>Wingdings</vt:lpstr>
      <vt:lpstr>Wingdings 3</vt:lpstr>
      <vt:lpstr>Wisp</vt:lpstr>
      <vt:lpstr>CELEBRAT</vt:lpstr>
      <vt:lpstr>ILMU GIZI DASAR</vt:lpstr>
      <vt:lpstr>Sejarah Perkembangan Ilmu Gizi</vt:lpstr>
      <vt:lpstr>Sejarah Ilmu Gizi</vt:lpstr>
      <vt:lpstr>PowerPoint Presentation</vt:lpstr>
      <vt:lpstr>PowerPoint Presentation</vt:lpstr>
      <vt:lpstr>PROSES</vt:lpstr>
      <vt:lpstr>Nutrients</vt:lpstr>
      <vt:lpstr>Zat Makanan Menurut Fungsinya</vt:lpstr>
      <vt:lpstr>Simple classification of dietary constituents</vt:lpstr>
      <vt:lpstr>Thanks</vt:lpstr>
      <vt:lpstr>Some Important Principles</vt:lpstr>
      <vt:lpstr>Beberapa Pengertian Penting:</vt:lpstr>
      <vt:lpstr>Kualitas Gizi</vt:lpstr>
      <vt:lpstr>Gizi Baik = Gizi seimbang</vt:lpstr>
      <vt:lpstr>Kurang Gizi = Gizi tidak seimbang</vt:lpstr>
      <vt:lpstr>Gizi Lebih = Gizi tidak seimbang</vt:lpstr>
      <vt:lpstr>Macam Status Gizi:</vt:lpstr>
      <vt:lpstr>PowerPoint Presentation</vt:lpstr>
      <vt:lpstr>Sistem Pangan dan Gizi</vt:lpstr>
      <vt:lpstr>Tahapan yang terjadi di  Subsistem Gizi</vt:lpstr>
      <vt:lpstr>Pada proses pencernaan makan,  perlu diperhatikan:</vt:lpstr>
      <vt:lpstr>Pada tahap penyerapan zat gizi,  perlu diperhatikan :</vt:lpstr>
      <vt:lpstr>Enhancer, mis:</vt:lpstr>
      <vt:lpstr>Pada pemecahan dan sintesis zat  gizi, perlu diperhatikan:</vt:lpstr>
      <vt:lpstr>Pembuangan bahan-bahan yang  tidak diperlukan:</vt:lpstr>
      <vt:lpstr>Terkait dengan penggunaan zat  gizi oleh tubuh:</vt:lpstr>
      <vt:lpstr>Penggunaan Zat Gizi oleh Tubuh:</vt:lpstr>
      <vt:lpstr>2. Physical activity: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Ilmu Gizi - Pengertian dan Ruang Lingkup</dc:title>
  <dc:subject>pengertian ilmu gizi</dc:subject>
  <dc:creator>suyatno fkm undip</dc:creator>
  <cp:keywords>pengertian imu gizi</cp:keywords>
  <cp:lastModifiedBy>marini marini</cp:lastModifiedBy>
  <cp:revision>13</cp:revision>
  <dcterms:created xsi:type="dcterms:W3CDTF">2016-02-28T17:04:13Z</dcterms:created>
  <dcterms:modified xsi:type="dcterms:W3CDTF">2020-05-15T06:58:48Z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2010-07-29T00:00:00Z</vt:filetime>
  </property>
  <property fmtid="{D5CDD505-2E9C-101B-9397-08002B2CF9AE}" pid="3" name="Creator">
    <vt:lpwstr>PDFCreator Version 0.9.5</vt:lpwstr>
  </property>
  <property fmtid="{D5CDD505-2E9C-101B-9397-08002B2CF9AE}" pid="4" name="LastSaved">
    <vt:filetime>2016-02-28T00:00:00Z</vt:filetime>
  </property>
</Properties>
</file>