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9" r:id="rId2"/>
    <p:sldId id="260" r:id="rId3"/>
    <p:sldId id="286" r:id="rId4"/>
    <p:sldId id="285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57" r:id="rId13"/>
    <p:sldId id="284" r:id="rId14"/>
  </p:sldIdLst>
  <p:sldSz cx="9144000" cy="5143500" type="screen16x9"/>
  <p:notesSz cx="6858000" cy="9144000"/>
  <p:embeddedFontLst>
    <p:embeddedFont>
      <p:font typeface="Work Sans" panose="020B0604020202020204" charset="0"/>
      <p:regular r:id="rId16"/>
      <p:bold r:id="rId17"/>
    </p:embeddedFont>
    <p:embeddedFont>
      <p:font typeface="Gill Sans MT" panose="020B0502020104020203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F304DED-98BA-4BCD-8AE4-4D5BB8507E1D}">
  <a:tblStyle styleId="{7F304DED-98BA-4BCD-8AE4-4D5BB8507E1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7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54307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0244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084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8151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8182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868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9693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3760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6043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3335" y="601724"/>
            <a:ext cx="6477805" cy="1906073"/>
          </a:xfrm>
        </p:spPr>
        <p:txBody>
          <a:bodyPr bIns="0" anchor="b">
            <a:normAutofit/>
          </a:bodyPr>
          <a:lstStyle>
            <a:lvl1pPr algn="l">
              <a:defRPr sz="49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3335" y="2648403"/>
            <a:ext cx="6477804" cy="733216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35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35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12376" y="246981"/>
            <a:ext cx="3730436" cy="2319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8249" y="599230"/>
            <a:ext cx="608264" cy="377684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5" name="Straight Connector 14"/>
          <p:cNvCxnSpPr/>
          <p:nvPr/>
        </p:nvCxnSpPr>
        <p:spPr>
          <a:xfrm>
            <a:off x="1813335" y="2646407"/>
            <a:ext cx="647780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913991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26" name="Straight Connector 25"/>
          <p:cNvCxnSpPr/>
          <p:nvPr/>
        </p:nvCxnSpPr>
        <p:spPr>
          <a:xfrm>
            <a:off x="1090422" y="1385316"/>
            <a:ext cx="720564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226732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9333" y="599230"/>
            <a:ext cx="1211807" cy="3494917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3504" y="599230"/>
            <a:ext cx="5871623" cy="34949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5" name="Straight Connector 14"/>
          <p:cNvCxnSpPr/>
          <p:nvPr/>
        </p:nvCxnSpPr>
        <p:spPr>
          <a:xfrm>
            <a:off x="7079333" y="599230"/>
            <a:ext cx="0" cy="3494917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696722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ctrTitle"/>
          </p:nvPr>
        </p:nvSpPr>
        <p:spPr>
          <a:xfrm>
            <a:off x="1012800" y="2497750"/>
            <a:ext cx="49500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>
            <a:off x="1012800" y="3678252"/>
            <a:ext cx="49500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54985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1804525" y="854775"/>
            <a:ext cx="5152200" cy="350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4318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3200"/>
              <a:buChar char="▪"/>
              <a:defRPr sz="3200" i="1"/>
            </a:lvl1pPr>
            <a:lvl2pPr marL="914400" lvl="1" indent="-431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□"/>
              <a:defRPr sz="3200" i="1"/>
            </a:lvl2pPr>
            <a:lvl3pPr marL="1371600" lvl="2" indent="-431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□"/>
              <a:defRPr sz="3200" i="1"/>
            </a:lvl3pPr>
            <a:lvl4pPr marL="1828800" lvl="3" indent="-431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□"/>
              <a:defRPr sz="3200" i="1"/>
            </a:lvl4pPr>
            <a:lvl5pPr marL="2286000" lvl="4" indent="-431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 i="1"/>
            </a:lvl5pPr>
            <a:lvl6pPr marL="2743200" lvl="5" indent="-431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 i="1"/>
            </a:lvl6pPr>
            <a:lvl7pPr marL="3200400" lvl="6" indent="-431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 i="1"/>
            </a:lvl7pPr>
            <a:lvl8pPr marL="3657600" lvl="7" indent="-431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 i="1"/>
            </a:lvl8pPr>
            <a:lvl9pPr marL="4114800" lvl="8" indent="-431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 i="1"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ldNum" idx="12"/>
          </p:nvPr>
        </p:nvSpPr>
        <p:spPr>
          <a:xfrm>
            <a:off x="8159499" y="439327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4885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869150" y="847600"/>
            <a:ext cx="5092200" cy="13602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1"/>
          </p:nvPr>
        </p:nvSpPr>
        <p:spPr>
          <a:xfrm>
            <a:off x="869150" y="2312925"/>
            <a:ext cx="3594600" cy="2133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▪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□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□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□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2"/>
          </p:nvPr>
        </p:nvSpPr>
        <p:spPr>
          <a:xfrm>
            <a:off x="4680228" y="2312925"/>
            <a:ext cx="3594600" cy="2133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30200">
              <a:spcBef>
                <a:spcPts val="600"/>
              </a:spcBef>
              <a:spcAft>
                <a:spcPts val="0"/>
              </a:spcAft>
              <a:buSzPts val="1600"/>
              <a:buChar char="▪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□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□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□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8159499" y="439327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6550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33" name="Straight Connector 32"/>
          <p:cNvCxnSpPr/>
          <p:nvPr/>
        </p:nvCxnSpPr>
        <p:spPr>
          <a:xfrm>
            <a:off x="1090422" y="1385316"/>
            <a:ext cx="720564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368736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0679" y="1317097"/>
            <a:ext cx="6482366" cy="1415963"/>
          </a:xfrm>
        </p:spPr>
        <p:txBody>
          <a:bodyPr anchor="b">
            <a:normAutofit/>
          </a:bodyPr>
          <a:lstStyle>
            <a:lvl1pPr algn="l"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0679" y="2854647"/>
            <a:ext cx="6472835" cy="759697"/>
          </a:xfrm>
        </p:spPr>
        <p:txBody>
          <a:bodyPr tIns="91440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5" name="Straight Connector 14"/>
          <p:cNvCxnSpPr/>
          <p:nvPr/>
        </p:nvCxnSpPr>
        <p:spPr>
          <a:xfrm>
            <a:off x="1090679" y="2853739"/>
            <a:ext cx="647283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308408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6913" y="603667"/>
            <a:ext cx="7204226" cy="794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5498" y="1508159"/>
            <a:ext cx="3483864" cy="258644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0328" y="1513007"/>
            <a:ext cx="3483864" cy="258114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35" name="Straight Connector 34"/>
          <p:cNvCxnSpPr/>
          <p:nvPr/>
        </p:nvCxnSpPr>
        <p:spPr>
          <a:xfrm>
            <a:off x="1090422" y="1385316"/>
            <a:ext cx="720564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22825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5394" y="603123"/>
            <a:ext cx="7205746" cy="79223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5393" y="1514662"/>
            <a:ext cx="3483864" cy="60145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65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5393" y="2118202"/>
            <a:ext cx="3483864" cy="19833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9272" y="1517253"/>
            <a:ext cx="3483864" cy="601678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65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9272" y="2116119"/>
            <a:ext cx="3483864" cy="19780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29" name="Straight Connector 28"/>
          <p:cNvCxnSpPr/>
          <p:nvPr/>
        </p:nvCxnSpPr>
        <p:spPr>
          <a:xfrm>
            <a:off x="1090422" y="1385316"/>
            <a:ext cx="720564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132173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25" name="Straight Connector 24"/>
          <p:cNvCxnSpPr/>
          <p:nvPr/>
        </p:nvCxnSpPr>
        <p:spPr>
          <a:xfrm>
            <a:off x="1090422" y="1385316"/>
            <a:ext cx="720564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601132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42466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3504" y="599230"/>
            <a:ext cx="2454824" cy="1685338"/>
          </a:xfrm>
        </p:spPr>
        <p:txBody>
          <a:bodyPr anchor="b">
            <a:normAutofit/>
          </a:bodyPr>
          <a:lstStyle>
            <a:lvl1pPr algn="l">
              <a:defRPr sz="1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2785" y="599230"/>
            <a:ext cx="4509353" cy="349412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3504" y="2404119"/>
            <a:ext cx="2456260" cy="1686136"/>
          </a:xfrm>
        </p:spPr>
        <p:txBody>
          <a:bodyPr/>
          <a:lstStyle>
            <a:lvl1pPr marL="0" indent="0" algn="l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7" name="Straight Connector 16"/>
          <p:cNvCxnSpPr/>
          <p:nvPr/>
        </p:nvCxnSpPr>
        <p:spPr>
          <a:xfrm>
            <a:off x="1086210" y="2404118"/>
            <a:ext cx="2452118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788174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608041" y="361628"/>
            <a:ext cx="3055900" cy="3861826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405" y="847135"/>
            <a:ext cx="4149246" cy="1372938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3292" y="841907"/>
            <a:ext cx="2093378" cy="2899745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7747" y="2359494"/>
            <a:ext cx="4143303" cy="1502807"/>
          </a:xfrm>
        </p:spPr>
        <p:txBody>
          <a:bodyPr>
            <a:normAutofit/>
          </a:bodyPr>
          <a:lstStyle>
            <a:lvl1pPr marL="0" indent="0" algn="l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85537" y="4102393"/>
            <a:ext cx="4145513" cy="240092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2/18/2019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85537" y="238981"/>
            <a:ext cx="4155753" cy="24069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31" name="Straight Connector 30"/>
          <p:cNvCxnSpPr/>
          <p:nvPr/>
        </p:nvCxnSpPr>
        <p:spPr>
          <a:xfrm>
            <a:off x="1085537" y="2357704"/>
            <a:ext cx="414551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913091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514607"/>
            <a:ext cx="9144000" cy="3079456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4594860"/>
            <a:ext cx="9144000" cy="55721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8685" y="603390"/>
            <a:ext cx="7202456" cy="78692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8685" y="1511799"/>
            <a:ext cx="7202456" cy="2587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65604" y="247778"/>
            <a:ext cx="2625536" cy="231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684" y="246981"/>
            <a:ext cx="4454127" cy="231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0046" y="599230"/>
            <a:ext cx="608264" cy="37768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100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4596310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8801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3" r:id="rId12"/>
    <p:sldLayoutId id="2147483674" r:id="rId13"/>
    <p:sldLayoutId id="2147483675" r:id="rId14"/>
  </p:sldLayoutIdLst>
  <p:transition>
    <p:fade thruBlk="1"/>
  </p:transition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35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05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545431" y="2874351"/>
            <a:ext cx="5823285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-US" sz="3600" dirty="0"/>
              <a:t>Tips </a:t>
            </a:r>
            <a:r>
              <a:rPr lang="en-US" sz="3600" dirty="0" err="1"/>
              <a:t>Memilih</a:t>
            </a:r>
            <a:r>
              <a:rPr lang="en-US" sz="3600" dirty="0"/>
              <a:t> </a:t>
            </a:r>
            <a:r>
              <a:rPr lang="en-US" sz="3600" dirty="0" err="1"/>
              <a:t>Bisnis</a:t>
            </a:r>
            <a:r>
              <a:rPr lang="en-US" sz="3600" dirty="0"/>
              <a:t> </a:t>
            </a:r>
            <a:r>
              <a:rPr lang="en-US" sz="3600" dirty="0" err="1"/>
              <a:t>Waralaba</a:t>
            </a:r>
            <a:r>
              <a:rPr lang="en-US" sz="3600" dirty="0"/>
              <a:t> yang </a:t>
            </a:r>
            <a:r>
              <a:rPr lang="en-US" sz="3600" dirty="0" err="1"/>
              <a:t>Benar</a:t>
            </a:r>
            <a:r>
              <a:rPr lang="en-US" dirty="0"/>
              <a:t/>
            </a:r>
            <a:br>
              <a:rPr lang="en-US" dirty="0"/>
            </a:br>
            <a:endParaRPr dirty="0"/>
          </a:p>
        </p:txBody>
      </p:sp>
      <p:sp>
        <p:nvSpPr>
          <p:cNvPr id="93" name="Google Shape;93;p15"/>
          <p:cNvSpPr txBox="1"/>
          <p:nvPr/>
        </p:nvSpPr>
        <p:spPr>
          <a:xfrm>
            <a:off x="6219050" y="337750"/>
            <a:ext cx="2232000" cy="19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0" b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1</a:t>
            </a:r>
            <a:r>
              <a:rPr lang="en" sz="9600" b="1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rPr>
              <a:t>.</a:t>
            </a:r>
            <a:endParaRPr sz="9600" b="1">
              <a:latin typeface="Work Sans"/>
              <a:ea typeface="Work Sans"/>
              <a:cs typeface="Work Sans"/>
              <a:sym typeface="Work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090DE4-0CA6-4610-864B-61E2D5D12630}"/>
              </a:ext>
            </a:extLst>
          </p:cNvPr>
          <p:cNvSpPr/>
          <p:nvPr/>
        </p:nvSpPr>
        <p:spPr>
          <a:xfrm>
            <a:off x="248652" y="0"/>
            <a:ext cx="8646695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#5 </a:t>
            </a:r>
            <a:r>
              <a:rPr lang="en-US" sz="2400" b="1" dirty="0" err="1">
                <a:solidFill>
                  <a:srgbClr val="FF0000"/>
                </a:solidFill>
              </a:rPr>
              <a:t>Jangan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Memilih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Bisnis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Waralaba</a:t>
            </a:r>
            <a:r>
              <a:rPr lang="en-US" sz="2400" b="1" dirty="0">
                <a:solidFill>
                  <a:srgbClr val="FF0000"/>
                </a:solidFill>
              </a:rPr>
              <a:t> yang </a:t>
            </a:r>
            <a:r>
              <a:rPr lang="en-US" sz="2400" b="1" dirty="0" err="1">
                <a:solidFill>
                  <a:srgbClr val="FF0000"/>
                </a:solidFill>
              </a:rPr>
              <a:t>Belum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Mendaftarkan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Merek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Dagangnya</a:t>
            </a:r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400" dirty="0"/>
              <a:t>*</a:t>
            </a:r>
            <a:r>
              <a:rPr lang="en-US" sz="2400" dirty="0" err="1"/>
              <a:t>Logikanya</a:t>
            </a:r>
            <a:r>
              <a:rPr lang="en-US" sz="2400" dirty="0"/>
              <a:t>, </a:t>
            </a:r>
            <a:r>
              <a:rPr lang="en-US" sz="2400" dirty="0" err="1"/>
              <a:t>jika</a:t>
            </a:r>
            <a:r>
              <a:rPr lang="en-US" sz="2400" dirty="0"/>
              <a:t> </a:t>
            </a:r>
            <a:r>
              <a:rPr lang="en-US" sz="2400" dirty="0" err="1"/>
              <a:t>bisnisnya</a:t>
            </a:r>
            <a:r>
              <a:rPr lang="en-US" sz="2400" dirty="0"/>
              <a:t> </a:t>
            </a:r>
            <a:r>
              <a:rPr lang="en-US" sz="2400" dirty="0" err="1"/>
              <a:t>saja</a:t>
            </a:r>
            <a:r>
              <a:rPr lang="en-US" sz="2400" dirty="0"/>
              <a:t> </a:t>
            </a:r>
            <a:r>
              <a:rPr lang="en-US" sz="2400" dirty="0" err="1"/>
              <a:t>belum</a:t>
            </a:r>
            <a:r>
              <a:rPr lang="en-US" sz="2400" dirty="0"/>
              <a:t> </a:t>
            </a:r>
            <a:r>
              <a:rPr lang="en-US" sz="2400" dirty="0" err="1"/>
              <a:t>mendaftarkan</a:t>
            </a:r>
            <a:r>
              <a:rPr lang="en-US" sz="2400" dirty="0"/>
              <a:t> </a:t>
            </a:r>
            <a:r>
              <a:rPr lang="en-US" sz="2400" dirty="0" err="1"/>
              <a:t>merek</a:t>
            </a:r>
            <a:r>
              <a:rPr lang="en-US" sz="2400" dirty="0"/>
              <a:t> </a:t>
            </a:r>
            <a:r>
              <a:rPr lang="en-US" sz="2400" dirty="0" err="1"/>
              <a:t>dagangnya</a:t>
            </a:r>
            <a:r>
              <a:rPr lang="en-US" sz="2400" dirty="0"/>
              <a:t>, </a:t>
            </a:r>
            <a:r>
              <a:rPr lang="en-US" sz="2400" dirty="0" err="1"/>
              <a:t>artinya</a:t>
            </a:r>
            <a:r>
              <a:rPr lang="en-US" sz="2400" dirty="0"/>
              <a:t> </a:t>
            </a:r>
            <a:r>
              <a:rPr lang="en-US" sz="2400" dirty="0" err="1"/>
              <a:t>bisnis</a:t>
            </a:r>
            <a:r>
              <a:rPr lang="en-US" sz="2400" dirty="0"/>
              <a:t> </a:t>
            </a:r>
            <a:r>
              <a:rPr lang="en-US" sz="2400" dirty="0" err="1"/>
              <a:t>tersebut</a:t>
            </a:r>
            <a:r>
              <a:rPr lang="en-US" sz="2400" dirty="0"/>
              <a:t> </a:t>
            </a:r>
            <a:r>
              <a:rPr lang="en-US" sz="2400" dirty="0" err="1"/>
              <a:t>belum</a:t>
            </a:r>
            <a:r>
              <a:rPr lang="en-US" sz="2400" dirty="0"/>
              <a:t> </a:t>
            </a:r>
            <a:r>
              <a:rPr lang="en-US" sz="2400" dirty="0" err="1"/>
              <a:t>memiliki</a:t>
            </a:r>
            <a:r>
              <a:rPr lang="en-US" sz="2400" dirty="0"/>
              <a:t> </a:t>
            </a:r>
            <a:r>
              <a:rPr lang="en-US" sz="2400" dirty="0" err="1"/>
              <a:t>nama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identitas</a:t>
            </a:r>
            <a:r>
              <a:rPr lang="en-US" sz="2400" dirty="0"/>
              <a:t> yang </a:t>
            </a:r>
            <a:r>
              <a:rPr lang="en-US" sz="2400" dirty="0" err="1"/>
              <a:t>jelas</a:t>
            </a:r>
            <a:r>
              <a:rPr lang="en-US" sz="2400" dirty="0"/>
              <a:t>. </a:t>
            </a:r>
            <a:r>
              <a:rPr lang="en-US" sz="2400" dirty="0" err="1"/>
              <a:t>Alhasil</a:t>
            </a:r>
            <a:r>
              <a:rPr lang="en-US" sz="2400" dirty="0"/>
              <a:t> </a:t>
            </a:r>
            <a:r>
              <a:rPr lang="en-US" sz="2400" dirty="0" err="1"/>
              <a:t>otomatis</a:t>
            </a:r>
            <a:r>
              <a:rPr lang="en-US" sz="2400" dirty="0"/>
              <a:t> </a:t>
            </a:r>
            <a:r>
              <a:rPr lang="en-US" sz="2400" dirty="0" err="1"/>
              <a:t>perusahaan</a:t>
            </a:r>
            <a:r>
              <a:rPr lang="en-US" sz="2400" dirty="0"/>
              <a:t> </a:t>
            </a:r>
            <a:r>
              <a:rPr lang="en-US" sz="2400" dirty="0" err="1"/>
              <a:t>itu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dianggap</a:t>
            </a:r>
            <a:r>
              <a:rPr lang="en-US" sz="2400" dirty="0"/>
              <a:t> </a:t>
            </a:r>
            <a:r>
              <a:rPr lang="en-US" sz="2400" dirty="0" err="1"/>
              <a:t>belum</a:t>
            </a:r>
            <a:r>
              <a:rPr lang="en-US" sz="2400" dirty="0"/>
              <a:t> punya </a:t>
            </a:r>
            <a:r>
              <a:rPr lang="en-US" sz="2400" dirty="0" err="1"/>
              <a:t>merek</a:t>
            </a:r>
            <a:r>
              <a:rPr lang="en-US" sz="2400" dirty="0"/>
              <a:t>.</a:t>
            </a:r>
          </a:p>
          <a:p>
            <a:endParaRPr lang="en-US" sz="300" dirty="0"/>
          </a:p>
          <a:p>
            <a:r>
              <a:rPr lang="en-US" sz="2400" dirty="0"/>
              <a:t>*</a:t>
            </a:r>
            <a:r>
              <a:rPr lang="en-US" sz="2400" dirty="0" err="1"/>
              <a:t>Bagaimana</a:t>
            </a:r>
            <a:r>
              <a:rPr lang="en-US" sz="2400" dirty="0"/>
              <a:t> </a:t>
            </a:r>
            <a:r>
              <a:rPr lang="en-US" sz="2400" dirty="0" err="1"/>
              <a:t>mungkin</a:t>
            </a:r>
            <a:r>
              <a:rPr lang="en-US" sz="2400" dirty="0"/>
              <a:t> </a:t>
            </a:r>
            <a:r>
              <a:rPr lang="en-US" sz="2400" dirty="0" err="1"/>
              <a:t>bisnis</a:t>
            </a:r>
            <a:r>
              <a:rPr lang="en-US" sz="2400" dirty="0"/>
              <a:t> </a:t>
            </a:r>
            <a:r>
              <a:rPr lang="en-US" sz="2400" dirty="0" err="1"/>
              <a:t>seperti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Anda </a:t>
            </a:r>
            <a:r>
              <a:rPr lang="en-US" sz="2400" dirty="0" err="1"/>
              <a:t>percayakan</a:t>
            </a:r>
            <a:r>
              <a:rPr lang="en-US" sz="2400" dirty="0"/>
              <a:t> </a:t>
            </a:r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dirty="0" err="1"/>
              <a:t>sumber</a:t>
            </a:r>
            <a:r>
              <a:rPr lang="en-US" sz="2400" dirty="0"/>
              <a:t> </a:t>
            </a:r>
            <a:r>
              <a:rPr lang="en-US" sz="2400" dirty="0" err="1"/>
              <a:t>penghasilan</a:t>
            </a:r>
            <a:r>
              <a:rPr lang="en-US" sz="2400" dirty="0"/>
              <a:t> Anda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berbisnis</a:t>
            </a:r>
            <a:r>
              <a:rPr lang="en-US" sz="2400" dirty="0"/>
              <a:t>. </a:t>
            </a:r>
            <a:r>
              <a:rPr lang="en-US" sz="2400" dirty="0" err="1"/>
              <a:t>Mereka</a:t>
            </a:r>
            <a:r>
              <a:rPr lang="en-US" sz="2400" dirty="0"/>
              <a:t> </a:t>
            </a:r>
            <a:r>
              <a:rPr lang="en-US" sz="2400" dirty="0" err="1"/>
              <a:t>belum</a:t>
            </a:r>
            <a:r>
              <a:rPr lang="en-US" sz="2400" dirty="0"/>
              <a:t> punya </a:t>
            </a:r>
            <a:r>
              <a:rPr lang="en-US" sz="2400" dirty="0" err="1"/>
              <a:t>dasar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menawarkan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mewaralabakan</a:t>
            </a:r>
            <a:r>
              <a:rPr lang="en-US" sz="2400" dirty="0"/>
              <a:t> </a:t>
            </a:r>
            <a:r>
              <a:rPr lang="en-US" sz="2400" dirty="0" err="1"/>
              <a:t>bisnisnya</a:t>
            </a:r>
            <a:r>
              <a:rPr lang="en-US" sz="2400" dirty="0"/>
              <a:t> </a:t>
            </a:r>
            <a:r>
              <a:rPr lang="en-US" sz="2400" dirty="0" err="1"/>
              <a:t>kepada</a:t>
            </a:r>
            <a:r>
              <a:rPr lang="en-US" sz="2400" dirty="0"/>
              <a:t> </a:t>
            </a:r>
            <a:r>
              <a:rPr lang="en-US" sz="2400" dirty="0" err="1"/>
              <a:t>calon-calon</a:t>
            </a:r>
            <a:r>
              <a:rPr lang="en-US" sz="2400" dirty="0"/>
              <a:t> </a:t>
            </a:r>
            <a:r>
              <a:rPr lang="en-US" sz="2400" dirty="0" err="1"/>
              <a:t>mitranya</a:t>
            </a:r>
            <a:r>
              <a:rPr lang="en-US" sz="2400" dirty="0"/>
              <a:t>.</a:t>
            </a:r>
          </a:p>
          <a:p>
            <a:r>
              <a:rPr lang="en-US" sz="2000" b="1" dirty="0"/>
              <a:t>*Oleh </a:t>
            </a:r>
            <a:r>
              <a:rPr lang="en-US" sz="2000" b="1" dirty="0" err="1"/>
              <a:t>karena</a:t>
            </a:r>
            <a:r>
              <a:rPr lang="en-US" sz="2000" b="1" dirty="0"/>
              <a:t> </a:t>
            </a:r>
            <a:r>
              <a:rPr lang="en-US" sz="2000" b="1" dirty="0" err="1"/>
              <a:t>itu</a:t>
            </a:r>
            <a:r>
              <a:rPr lang="en-US" sz="2000" b="1" dirty="0"/>
              <a:t>, </a:t>
            </a:r>
            <a:r>
              <a:rPr lang="en-US" sz="2000" b="1" dirty="0" err="1"/>
              <a:t>selalu</a:t>
            </a:r>
            <a:r>
              <a:rPr lang="en-US" sz="2000" b="1" dirty="0"/>
              <a:t> </a:t>
            </a:r>
            <a:r>
              <a:rPr lang="en-US" sz="2000" b="1" dirty="0" err="1"/>
              <a:t>cek</a:t>
            </a:r>
            <a:r>
              <a:rPr lang="en-US" sz="2000" b="1" dirty="0"/>
              <a:t> </a:t>
            </a:r>
            <a:r>
              <a:rPr lang="en-US" sz="2000" b="1" dirty="0" err="1"/>
              <a:t>apakah</a:t>
            </a:r>
            <a:r>
              <a:rPr lang="en-US" sz="2000" b="1" dirty="0"/>
              <a:t> </a:t>
            </a:r>
            <a:r>
              <a:rPr lang="en-US" sz="2000" b="1" dirty="0" err="1"/>
              <a:t>merek</a:t>
            </a:r>
            <a:r>
              <a:rPr lang="en-US" sz="2000" b="1" dirty="0"/>
              <a:t> </a:t>
            </a:r>
            <a:r>
              <a:rPr lang="en-US" sz="2000" b="1" dirty="0" err="1"/>
              <a:t>dagang</a:t>
            </a:r>
            <a:r>
              <a:rPr lang="en-US" sz="2000" b="1" dirty="0"/>
              <a:t> </a:t>
            </a:r>
            <a:r>
              <a:rPr lang="en-US" sz="2000" b="1" dirty="0" err="1"/>
              <a:t>bisnis</a:t>
            </a:r>
            <a:r>
              <a:rPr lang="en-US" sz="2000" b="1" dirty="0"/>
              <a:t> </a:t>
            </a:r>
            <a:r>
              <a:rPr lang="en-US" sz="2000" b="1" dirty="0" err="1"/>
              <a:t>tersebut</a:t>
            </a:r>
            <a:r>
              <a:rPr lang="en-US" sz="2000" b="1" dirty="0"/>
              <a:t> </a:t>
            </a:r>
            <a:r>
              <a:rPr lang="en-US" sz="2000" b="1" dirty="0" err="1"/>
              <a:t>sudah</a:t>
            </a:r>
            <a:r>
              <a:rPr lang="en-US" sz="2000" b="1" dirty="0"/>
              <a:t> </a:t>
            </a:r>
            <a:r>
              <a:rPr lang="en-US" sz="2000" b="1" dirty="0" err="1"/>
              <a:t>terdaftar</a:t>
            </a:r>
            <a:r>
              <a:rPr lang="en-US" sz="2000" b="1" dirty="0"/>
              <a:t> </a:t>
            </a:r>
            <a:r>
              <a:rPr lang="en-US" sz="2000" b="1" dirty="0" err="1"/>
              <a:t>atau</a:t>
            </a:r>
            <a:r>
              <a:rPr lang="en-US" sz="2000" b="1" dirty="0"/>
              <a:t> </a:t>
            </a:r>
            <a:r>
              <a:rPr lang="en-US" sz="2000" b="1" dirty="0" err="1"/>
              <a:t>belum</a:t>
            </a:r>
            <a:r>
              <a:rPr lang="en-US" sz="2000" b="1" dirty="0"/>
              <a:t>. </a:t>
            </a:r>
            <a:r>
              <a:rPr lang="en-US" sz="2000" b="1" dirty="0" err="1"/>
              <a:t>Caranya</a:t>
            </a:r>
            <a:r>
              <a:rPr lang="en-US" sz="2000" b="1" dirty="0"/>
              <a:t> </a:t>
            </a:r>
            <a:r>
              <a:rPr lang="en-US" sz="2000" b="1" dirty="0" err="1"/>
              <a:t>mudah</a:t>
            </a:r>
            <a:r>
              <a:rPr lang="en-US" sz="2000" b="1" dirty="0"/>
              <a:t> </a:t>
            </a:r>
            <a:r>
              <a:rPr lang="en-US" sz="2000" b="1" dirty="0" err="1"/>
              <a:t>sekali</a:t>
            </a:r>
            <a:r>
              <a:rPr lang="en-US" sz="2000" b="1" dirty="0"/>
              <a:t>, Anda </a:t>
            </a:r>
            <a:r>
              <a:rPr lang="en-US" sz="2000" b="1" dirty="0" err="1"/>
              <a:t>bisa</a:t>
            </a:r>
            <a:r>
              <a:rPr lang="en-US" sz="2000" b="1" dirty="0"/>
              <a:t> </a:t>
            </a:r>
            <a:r>
              <a:rPr lang="en-US" sz="2000" b="1" dirty="0" err="1"/>
              <a:t>mengunjungi</a:t>
            </a:r>
            <a:r>
              <a:rPr lang="en-US" sz="2000" b="1" dirty="0"/>
              <a:t> situs </a:t>
            </a:r>
            <a:r>
              <a:rPr lang="en-US" sz="2000" b="1" dirty="0" err="1"/>
              <a:t>Direktorat</a:t>
            </a:r>
            <a:r>
              <a:rPr lang="en-US" sz="2000" b="1" dirty="0"/>
              <a:t> </a:t>
            </a:r>
            <a:r>
              <a:rPr lang="en-US" sz="2000" b="1" dirty="0" err="1"/>
              <a:t>Jenderal</a:t>
            </a:r>
            <a:r>
              <a:rPr lang="en-US" sz="2000" b="1" dirty="0"/>
              <a:t> </a:t>
            </a:r>
            <a:r>
              <a:rPr lang="en-US" sz="2000" b="1" dirty="0" err="1"/>
              <a:t>Kekayaan</a:t>
            </a:r>
            <a:r>
              <a:rPr lang="en-US" sz="2000" b="1" dirty="0"/>
              <a:t> </a:t>
            </a:r>
            <a:r>
              <a:rPr lang="en-US" sz="2000" b="1" dirty="0" err="1"/>
              <a:t>Intelektual</a:t>
            </a:r>
            <a:r>
              <a:rPr lang="en-US" sz="2000" b="1" dirty="0"/>
              <a:t> dan </a:t>
            </a:r>
            <a:r>
              <a:rPr lang="en-US" sz="2000" b="1" dirty="0" err="1"/>
              <a:t>mengecek</a:t>
            </a:r>
            <a:r>
              <a:rPr lang="en-US" sz="2000" b="1" dirty="0"/>
              <a:t> status </a:t>
            </a:r>
            <a:r>
              <a:rPr lang="en-US" sz="2000" b="1" dirty="0" err="1"/>
              <a:t>merek</a:t>
            </a:r>
            <a:r>
              <a:rPr lang="en-US" sz="2000" b="1" dirty="0"/>
              <a:t> </a:t>
            </a:r>
            <a:r>
              <a:rPr lang="en-US" sz="2000" b="1" dirty="0" err="1"/>
              <a:t>dagang</a:t>
            </a:r>
            <a:r>
              <a:rPr lang="en-US" sz="2000" b="1" dirty="0"/>
              <a:t> </a:t>
            </a:r>
            <a:r>
              <a:rPr lang="en-US" sz="2000" b="1" dirty="0" err="1"/>
              <a:t>terkait</a:t>
            </a:r>
            <a:endParaRPr lang="en-US" sz="2000" b="1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50092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090DE4-0CA6-4610-864B-61E2D5D12630}"/>
              </a:ext>
            </a:extLst>
          </p:cNvPr>
          <p:cNvSpPr/>
          <p:nvPr/>
        </p:nvSpPr>
        <p:spPr>
          <a:xfrm>
            <a:off x="248652" y="0"/>
            <a:ext cx="8646695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#5 </a:t>
            </a:r>
            <a:r>
              <a:rPr lang="en-US" sz="2400" b="1" dirty="0" err="1">
                <a:solidFill>
                  <a:srgbClr val="FF0000"/>
                </a:solidFill>
              </a:rPr>
              <a:t>Jangan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Memilih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Bisnis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Waralaba</a:t>
            </a:r>
            <a:r>
              <a:rPr lang="en-US" sz="2400" b="1" dirty="0">
                <a:solidFill>
                  <a:srgbClr val="FF0000"/>
                </a:solidFill>
              </a:rPr>
              <a:t> yang </a:t>
            </a:r>
            <a:r>
              <a:rPr lang="en-US" sz="2400" b="1" dirty="0" err="1">
                <a:solidFill>
                  <a:srgbClr val="FF0000"/>
                </a:solidFill>
              </a:rPr>
              <a:t>Belum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Mendaftarkan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Merek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Dagangnya</a:t>
            </a:r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400" dirty="0"/>
              <a:t>*</a:t>
            </a:r>
            <a:r>
              <a:rPr lang="en-US" sz="2400" dirty="0" err="1"/>
              <a:t>Logikanya</a:t>
            </a:r>
            <a:r>
              <a:rPr lang="en-US" sz="2400" dirty="0"/>
              <a:t>, </a:t>
            </a:r>
            <a:r>
              <a:rPr lang="en-US" sz="2400" dirty="0" err="1"/>
              <a:t>jika</a:t>
            </a:r>
            <a:r>
              <a:rPr lang="en-US" sz="2400" dirty="0"/>
              <a:t> </a:t>
            </a:r>
            <a:r>
              <a:rPr lang="en-US" sz="2400" dirty="0" err="1"/>
              <a:t>bisnisnya</a:t>
            </a:r>
            <a:r>
              <a:rPr lang="en-US" sz="2400" dirty="0"/>
              <a:t> </a:t>
            </a:r>
            <a:r>
              <a:rPr lang="en-US" sz="2400" dirty="0" err="1"/>
              <a:t>saja</a:t>
            </a:r>
            <a:r>
              <a:rPr lang="en-US" sz="2400" dirty="0"/>
              <a:t> </a:t>
            </a:r>
            <a:r>
              <a:rPr lang="en-US" sz="2400" dirty="0" err="1"/>
              <a:t>belum</a:t>
            </a:r>
            <a:r>
              <a:rPr lang="en-US" sz="2400" dirty="0"/>
              <a:t> </a:t>
            </a:r>
            <a:r>
              <a:rPr lang="en-US" sz="2400" dirty="0" err="1"/>
              <a:t>mendaftarkan</a:t>
            </a:r>
            <a:r>
              <a:rPr lang="en-US" sz="2400" dirty="0"/>
              <a:t> </a:t>
            </a:r>
            <a:r>
              <a:rPr lang="en-US" sz="2400" dirty="0" err="1"/>
              <a:t>merek</a:t>
            </a:r>
            <a:r>
              <a:rPr lang="en-US" sz="2400" dirty="0"/>
              <a:t> </a:t>
            </a:r>
            <a:r>
              <a:rPr lang="en-US" sz="2400" dirty="0" err="1"/>
              <a:t>dagangnya</a:t>
            </a:r>
            <a:r>
              <a:rPr lang="en-US" sz="2400" dirty="0"/>
              <a:t>, </a:t>
            </a:r>
            <a:r>
              <a:rPr lang="en-US" sz="2400" dirty="0" err="1"/>
              <a:t>artinya</a:t>
            </a:r>
            <a:r>
              <a:rPr lang="en-US" sz="2400" dirty="0"/>
              <a:t> </a:t>
            </a:r>
            <a:r>
              <a:rPr lang="en-US" sz="2400" dirty="0" err="1"/>
              <a:t>bisnis</a:t>
            </a:r>
            <a:r>
              <a:rPr lang="en-US" sz="2400" dirty="0"/>
              <a:t> </a:t>
            </a:r>
            <a:r>
              <a:rPr lang="en-US" sz="2400" dirty="0" err="1"/>
              <a:t>tersebut</a:t>
            </a:r>
            <a:r>
              <a:rPr lang="en-US" sz="2400" dirty="0"/>
              <a:t> </a:t>
            </a:r>
            <a:r>
              <a:rPr lang="en-US" sz="2400" dirty="0" err="1"/>
              <a:t>belum</a:t>
            </a:r>
            <a:r>
              <a:rPr lang="en-US" sz="2400" dirty="0"/>
              <a:t> </a:t>
            </a:r>
            <a:r>
              <a:rPr lang="en-US" sz="2400" dirty="0" err="1"/>
              <a:t>memiliki</a:t>
            </a:r>
            <a:r>
              <a:rPr lang="en-US" sz="2400" dirty="0"/>
              <a:t> </a:t>
            </a:r>
            <a:r>
              <a:rPr lang="en-US" sz="2400" dirty="0" err="1"/>
              <a:t>nama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identitas</a:t>
            </a:r>
            <a:r>
              <a:rPr lang="en-US" sz="2400" dirty="0"/>
              <a:t> yang </a:t>
            </a:r>
            <a:r>
              <a:rPr lang="en-US" sz="2400" dirty="0" err="1"/>
              <a:t>jelas</a:t>
            </a:r>
            <a:r>
              <a:rPr lang="en-US" sz="2400" dirty="0"/>
              <a:t>. </a:t>
            </a:r>
            <a:r>
              <a:rPr lang="en-US" sz="2400" dirty="0" err="1"/>
              <a:t>Alhasil</a:t>
            </a:r>
            <a:r>
              <a:rPr lang="en-US" sz="2400" dirty="0"/>
              <a:t> </a:t>
            </a:r>
            <a:r>
              <a:rPr lang="en-US" sz="2400" dirty="0" err="1"/>
              <a:t>otomatis</a:t>
            </a:r>
            <a:r>
              <a:rPr lang="en-US" sz="2400" dirty="0"/>
              <a:t> </a:t>
            </a:r>
            <a:r>
              <a:rPr lang="en-US" sz="2400" dirty="0" err="1"/>
              <a:t>perusahaan</a:t>
            </a:r>
            <a:r>
              <a:rPr lang="en-US" sz="2400" dirty="0"/>
              <a:t> </a:t>
            </a:r>
            <a:r>
              <a:rPr lang="en-US" sz="2400" dirty="0" err="1"/>
              <a:t>itu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dianggap</a:t>
            </a:r>
            <a:r>
              <a:rPr lang="en-US" sz="2400" dirty="0"/>
              <a:t> </a:t>
            </a:r>
            <a:r>
              <a:rPr lang="en-US" sz="2400" dirty="0" err="1"/>
              <a:t>belum</a:t>
            </a:r>
            <a:r>
              <a:rPr lang="en-US" sz="2400" dirty="0"/>
              <a:t> punya </a:t>
            </a:r>
            <a:r>
              <a:rPr lang="en-US" sz="2400" dirty="0" err="1"/>
              <a:t>merek</a:t>
            </a:r>
            <a:r>
              <a:rPr lang="en-US" sz="2400" dirty="0"/>
              <a:t>.</a:t>
            </a:r>
          </a:p>
          <a:p>
            <a:endParaRPr lang="en-US" sz="300" dirty="0"/>
          </a:p>
          <a:p>
            <a:r>
              <a:rPr lang="en-US" sz="2400" dirty="0"/>
              <a:t>*</a:t>
            </a:r>
            <a:r>
              <a:rPr lang="en-US" sz="2400" dirty="0" err="1"/>
              <a:t>Bagaimana</a:t>
            </a:r>
            <a:r>
              <a:rPr lang="en-US" sz="2400" dirty="0"/>
              <a:t> </a:t>
            </a:r>
            <a:r>
              <a:rPr lang="en-US" sz="2400" dirty="0" err="1"/>
              <a:t>mungkin</a:t>
            </a:r>
            <a:r>
              <a:rPr lang="en-US" sz="2400" dirty="0"/>
              <a:t> </a:t>
            </a:r>
            <a:r>
              <a:rPr lang="en-US" sz="2400" dirty="0" err="1"/>
              <a:t>bisnis</a:t>
            </a:r>
            <a:r>
              <a:rPr lang="en-US" sz="2400" dirty="0"/>
              <a:t> </a:t>
            </a:r>
            <a:r>
              <a:rPr lang="en-US" sz="2400" dirty="0" err="1"/>
              <a:t>seperti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bisa</a:t>
            </a:r>
            <a:r>
              <a:rPr lang="en-US" sz="2400" dirty="0"/>
              <a:t> Anda </a:t>
            </a:r>
            <a:r>
              <a:rPr lang="en-US" sz="2400" dirty="0" err="1"/>
              <a:t>percayakan</a:t>
            </a:r>
            <a:r>
              <a:rPr lang="en-US" sz="2400" dirty="0"/>
              <a:t> </a:t>
            </a:r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dirty="0" err="1"/>
              <a:t>sumber</a:t>
            </a:r>
            <a:r>
              <a:rPr lang="en-US" sz="2400" dirty="0"/>
              <a:t> </a:t>
            </a:r>
            <a:r>
              <a:rPr lang="en-US" sz="2400" dirty="0" err="1"/>
              <a:t>penghasilan</a:t>
            </a:r>
            <a:r>
              <a:rPr lang="en-US" sz="2400" dirty="0"/>
              <a:t> Anda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berbisnis</a:t>
            </a:r>
            <a:r>
              <a:rPr lang="en-US" sz="2400" dirty="0"/>
              <a:t>. </a:t>
            </a:r>
            <a:r>
              <a:rPr lang="en-US" sz="2400" dirty="0" err="1"/>
              <a:t>Mereka</a:t>
            </a:r>
            <a:r>
              <a:rPr lang="en-US" sz="2400" dirty="0"/>
              <a:t> </a:t>
            </a:r>
            <a:r>
              <a:rPr lang="en-US" sz="2400" dirty="0" err="1"/>
              <a:t>belum</a:t>
            </a:r>
            <a:r>
              <a:rPr lang="en-US" sz="2400" dirty="0"/>
              <a:t> punya </a:t>
            </a:r>
            <a:r>
              <a:rPr lang="en-US" sz="2400" dirty="0" err="1"/>
              <a:t>dasar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menawarkan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mewaralabakan</a:t>
            </a:r>
            <a:r>
              <a:rPr lang="en-US" sz="2400" dirty="0"/>
              <a:t> </a:t>
            </a:r>
            <a:r>
              <a:rPr lang="en-US" sz="2400" dirty="0" err="1"/>
              <a:t>bisnisnya</a:t>
            </a:r>
            <a:r>
              <a:rPr lang="en-US" sz="2400" dirty="0"/>
              <a:t> </a:t>
            </a:r>
            <a:r>
              <a:rPr lang="en-US" sz="2400" dirty="0" err="1"/>
              <a:t>kepada</a:t>
            </a:r>
            <a:r>
              <a:rPr lang="en-US" sz="2400" dirty="0"/>
              <a:t> </a:t>
            </a:r>
            <a:r>
              <a:rPr lang="en-US" sz="2400" dirty="0" err="1"/>
              <a:t>calon-calon</a:t>
            </a:r>
            <a:r>
              <a:rPr lang="en-US" sz="2400" dirty="0"/>
              <a:t> </a:t>
            </a:r>
            <a:r>
              <a:rPr lang="en-US" sz="2400" dirty="0" err="1"/>
              <a:t>mitranya</a:t>
            </a:r>
            <a:r>
              <a:rPr lang="en-US" sz="2400" dirty="0"/>
              <a:t>.</a:t>
            </a:r>
          </a:p>
          <a:p>
            <a:r>
              <a:rPr lang="en-US" sz="2000" b="1" dirty="0"/>
              <a:t>*Oleh </a:t>
            </a:r>
            <a:r>
              <a:rPr lang="en-US" sz="2000" b="1" dirty="0" err="1"/>
              <a:t>karena</a:t>
            </a:r>
            <a:r>
              <a:rPr lang="en-US" sz="2000" b="1" dirty="0"/>
              <a:t> </a:t>
            </a:r>
            <a:r>
              <a:rPr lang="en-US" sz="2000" b="1" dirty="0" err="1"/>
              <a:t>itu</a:t>
            </a:r>
            <a:r>
              <a:rPr lang="en-US" sz="2000" b="1" dirty="0"/>
              <a:t>, </a:t>
            </a:r>
            <a:r>
              <a:rPr lang="en-US" sz="2000" b="1" dirty="0" err="1"/>
              <a:t>selalu</a:t>
            </a:r>
            <a:r>
              <a:rPr lang="en-US" sz="2000" b="1" dirty="0"/>
              <a:t> </a:t>
            </a:r>
            <a:r>
              <a:rPr lang="en-US" sz="2000" b="1" dirty="0" err="1"/>
              <a:t>cek</a:t>
            </a:r>
            <a:r>
              <a:rPr lang="en-US" sz="2000" b="1" dirty="0"/>
              <a:t> </a:t>
            </a:r>
            <a:r>
              <a:rPr lang="en-US" sz="2000" b="1" dirty="0" err="1"/>
              <a:t>apakah</a:t>
            </a:r>
            <a:r>
              <a:rPr lang="en-US" sz="2000" b="1" dirty="0"/>
              <a:t> </a:t>
            </a:r>
            <a:r>
              <a:rPr lang="en-US" sz="2000" b="1" dirty="0" err="1"/>
              <a:t>merek</a:t>
            </a:r>
            <a:r>
              <a:rPr lang="en-US" sz="2000" b="1" dirty="0"/>
              <a:t> </a:t>
            </a:r>
            <a:r>
              <a:rPr lang="en-US" sz="2000" b="1" dirty="0" err="1"/>
              <a:t>dagang</a:t>
            </a:r>
            <a:r>
              <a:rPr lang="en-US" sz="2000" b="1" dirty="0"/>
              <a:t> </a:t>
            </a:r>
            <a:r>
              <a:rPr lang="en-US" sz="2000" b="1" dirty="0" err="1"/>
              <a:t>bisnis</a:t>
            </a:r>
            <a:r>
              <a:rPr lang="en-US" sz="2000" b="1" dirty="0"/>
              <a:t> </a:t>
            </a:r>
            <a:r>
              <a:rPr lang="en-US" sz="2000" b="1" dirty="0" err="1"/>
              <a:t>tersebut</a:t>
            </a:r>
            <a:r>
              <a:rPr lang="en-US" sz="2000" b="1" dirty="0"/>
              <a:t> </a:t>
            </a:r>
            <a:r>
              <a:rPr lang="en-US" sz="2000" b="1" dirty="0" err="1"/>
              <a:t>sudah</a:t>
            </a:r>
            <a:r>
              <a:rPr lang="en-US" sz="2000" b="1" dirty="0"/>
              <a:t> </a:t>
            </a:r>
            <a:r>
              <a:rPr lang="en-US" sz="2000" b="1" dirty="0" err="1"/>
              <a:t>terdaftar</a:t>
            </a:r>
            <a:r>
              <a:rPr lang="en-US" sz="2000" b="1" dirty="0"/>
              <a:t> </a:t>
            </a:r>
            <a:r>
              <a:rPr lang="en-US" sz="2000" b="1" dirty="0" err="1"/>
              <a:t>atau</a:t>
            </a:r>
            <a:r>
              <a:rPr lang="en-US" sz="2000" b="1" dirty="0"/>
              <a:t> </a:t>
            </a:r>
            <a:r>
              <a:rPr lang="en-US" sz="2000" b="1" dirty="0" err="1"/>
              <a:t>belum</a:t>
            </a:r>
            <a:r>
              <a:rPr lang="en-US" sz="2000" b="1" dirty="0"/>
              <a:t>. </a:t>
            </a:r>
            <a:r>
              <a:rPr lang="en-US" sz="2000" b="1" dirty="0" err="1"/>
              <a:t>Caranya</a:t>
            </a:r>
            <a:r>
              <a:rPr lang="en-US" sz="2000" b="1" dirty="0"/>
              <a:t> </a:t>
            </a:r>
            <a:r>
              <a:rPr lang="en-US" sz="2000" b="1" dirty="0" err="1"/>
              <a:t>mudah</a:t>
            </a:r>
            <a:r>
              <a:rPr lang="en-US" sz="2000" b="1" dirty="0"/>
              <a:t> </a:t>
            </a:r>
            <a:r>
              <a:rPr lang="en-US" sz="2000" b="1" dirty="0" err="1"/>
              <a:t>sekali</a:t>
            </a:r>
            <a:r>
              <a:rPr lang="en-US" sz="2000" b="1" dirty="0"/>
              <a:t>, Anda </a:t>
            </a:r>
            <a:r>
              <a:rPr lang="en-US" sz="2000" b="1" dirty="0" err="1"/>
              <a:t>bisa</a:t>
            </a:r>
            <a:r>
              <a:rPr lang="en-US" sz="2000" b="1" dirty="0"/>
              <a:t> </a:t>
            </a:r>
            <a:r>
              <a:rPr lang="en-US" sz="2000" b="1" dirty="0" err="1"/>
              <a:t>mengunjungi</a:t>
            </a:r>
            <a:r>
              <a:rPr lang="en-US" sz="2000" b="1" dirty="0"/>
              <a:t> situs </a:t>
            </a:r>
            <a:r>
              <a:rPr lang="en-US" sz="2000" b="1" dirty="0" err="1"/>
              <a:t>Direktorat</a:t>
            </a:r>
            <a:r>
              <a:rPr lang="en-US" sz="2000" b="1" dirty="0"/>
              <a:t> </a:t>
            </a:r>
            <a:r>
              <a:rPr lang="en-US" sz="2000" b="1" dirty="0" err="1"/>
              <a:t>Jenderal</a:t>
            </a:r>
            <a:r>
              <a:rPr lang="en-US" sz="2000" b="1" dirty="0"/>
              <a:t> </a:t>
            </a:r>
            <a:r>
              <a:rPr lang="en-US" sz="2000" b="1" dirty="0" err="1"/>
              <a:t>Kekayaan</a:t>
            </a:r>
            <a:r>
              <a:rPr lang="en-US" sz="2000" b="1" dirty="0"/>
              <a:t> </a:t>
            </a:r>
            <a:r>
              <a:rPr lang="en-US" sz="2000" b="1" dirty="0" err="1"/>
              <a:t>Intelektual</a:t>
            </a:r>
            <a:r>
              <a:rPr lang="en-US" sz="2000" b="1" dirty="0"/>
              <a:t> dan </a:t>
            </a:r>
            <a:r>
              <a:rPr lang="en-US" sz="2000" b="1" dirty="0" err="1"/>
              <a:t>mengecek</a:t>
            </a:r>
            <a:r>
              <a:rPr lang="en-US" sz="2000" b="1" dirty="0"/>
              <a:t> status </a:t>
            </a:r>
            <a:r>
              <a:rPr lang="en-US" sz="2000" b="1" dirty="0" err="1"/>
              <a:t>merek</a:t>
            </a:r>
            <a:r>
              <a:rPr lang="en-US" sz="2000" b="1" dirty="0"/>
              <a:t> </a:t>
            </a:r>
            <a:r>
              <a:rPr lang="en-US" sz="2000" b="1" dirty="0" err="1"/>
              <a:t>dagang</a:t>
            </a:r>
            <a:r>
              <a:rPr lang="en-US" sz="2000" b="1" dirty="0"/>
              <a:t> </a:t>
            </a:r>
            <a:r>
              <a:rPr lang="en-US" sz="2000" b="1" dirty="0" err="1"/>
              <a:t>terkait</a:t>
            </a:r>
            <a:endParaRPr lang="en-US" sz="2000" b="1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53858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grpSp>
        <p:nvGrpSpPr>
          <p:cNvPr id="73" name="Google Shape;73;p13"/>
          <p:cNvGrpSpPr/>
          <p:nvPr/>
        </p:nvGrpSpPr>
        <p:grpSpPr>
          <a:xfrm>
            <a:off x="7245744" y="711703"/>
            <a:ext cx="1097515" cy="913074"/>
            <a:chOff x="1926350" y="995225"/>
            <a:chExt cx="428650" cy="356600"/>
          </a:xfrm>
        </p:grpSpPr>
        <p:sp>
          <p:nvSpPr>
            <p:cNvPr id="74" name="Google Shape;74;p13"/>
            <p:cNvSpPr/>
            <p:nvPr/>
          </p:nvSpPr>
          <p:spPr>
            <a:xfrm>
              <a:off x="1926350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3"/>
            <p:cNvSpPr/>
            <p:nvPr/>
          </p:nvSpPr>
          <p:spPr>
            <a:xfrm>
              <a:off x="2146775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3"/>
            <p:cNvSpPr/>
            <p:nvPr/>
          </p:nvSpPr>
          <p:spPr>
            <a:xfrm>
              <a:off x="1926350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13"/>
            <p:cNvSpPr/>
            <p:nvPr/>
          </p:nvSpPr>
          <p:spPr>
            <a:xfrm>
              <a:off x="2146775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A2C6996-708C-435C-9A5D-6DA0C753D99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74611" y="170774"/>
          <a:ext cx="7859238" cy="4873253"/>
        </p:xfrm>
        <a:graphic>
          <a:graphicData uri="http://schemas.openxmlformats.org/drawingml/2006/table">
            <a:tbl>
              <a:tblPr/>
              <a:tblGrid>
                <a:gridCol w="1672269">
                  <a:extLst>
                    <a:ext uri="{9D8B030D-6E8A-4147-A177-3AD203B41FA5}">
                      <a16:colId xmlns:a16="http://schemas.microsoft.com/office/drawing/2014/main" val="3363700159"/>
                    </a:ext>
                  </a:extLst>
                </a:gridCol>
                <a:gridCol w="457906">
                  <a:extLst>
                    <a:ext uri="{9D8B030D-6E8A-4147-A177-3AD203B41FA5}">
                      <a16:colId xmlns:a16="http://schemas.microsoft.com/office/drawing/2014/main" val="3484508343"/>
                    </a:ext>
                  </a:extLst>
                </a:gridCol>
                <a:gridCol w="5729063">
                  <a:extLst>
                    <a:ext uri="{9D8B030D-6E8A-4147-A177-3AD203B41FA5}">
                      <a16:colId xmlns:a16="http://schemas.microsoft.com/office/drawing/2014/main" val="871366589"/>
                    </a:ext>
                  </a:extLst>
                </a:gridCol>
              </a:tblGrid>
              <a:tr h="538975"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Nama Brand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: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Warunk Upnormal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9281694"/>
                  </a:ext>
                </a:extLst>
              </a:tr>
              <a:tr h="538975"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Badan Hukum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: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PT Cita Rasa Prima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73709"/>
                  </a:ext>
                </a:extLst>
              </a:tr>
              <a:tr h="538975"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Tahun Berdiri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: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2014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664468"/>
                  </a:ext>
                </a:extLst>
              </a:tr>
              <a:tr h="538975"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Jumlah Outlet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: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53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593680"/>
                  </a:ext>
                </a:extLst>
              </a:tr>
              <a:tr h="538975"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Proyeksi BEP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: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28 Bulan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729907"/>
                  </a:ext>
                </a:extLst>
              </a:tr>
              <a:tr h="642701"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Modal Usaha (Min)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: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Rp4.759.500.000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217512"/>
                  </a:ext>
                </a:extLst>
              </a:tr>
              <a:tr h="642701"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Modal Usaha (Max)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: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N/A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7945939"/>
                  </a:ext>
                </a:extLst>
              </a:tr>
              <a:tr h="538975"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Alamat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: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Jalan Batik </a:t>
                      </a:r>
                      <a:r>
                        <a:rPr lang="en-US" sz="2000" dirty="0" err="1">
                          <a:effectLst/>
                        </a:rPr>
                        <a:t>Rengganis</a:t>
                      </a:r>
                      <a:r>
                        <a:rPr lang="en-US" sz="2000" dirty="0">
                          <a:effectLst/>
                        </a:rPr>
                        <a:t> No.27, </a:t>
                      </a:r>
                      <a:r>
                        <a:rPr lang="en-US" sz="2000" dirty="0" err="1">
                          <a:effectLst/>
                        </a:rPr>
                        <a:t>Sukaluyu</a:t>
                      </a:r>
                      <a:r>
                        <a:rPr lang="en-US" sz="2000" dirty="0">
                          <a:effectLst/>
                        </a:rPr>
                        <a:t>, Bandung.</a:t>
                      </a:r>
                    </a:p>
                  </a:txBody>
                  <a:tcPr marL="116526" marR="116526" marT="58263" marB="58263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0DE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5777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80CE89E6-F0DA-4A4C-9758-C1814A8E92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7A600F-057E-4A2F-9BC5-97039B9A0DD0}"/>
              </a:ext>
            </a:extLst>
          </p:cNvPr>
          <p:cNvSpPr/>
          <p:nvPr/>
        </p:nvSpPr>
        <p:spPr>
          <a:xfrm>
            <a:off x="280736" y="413266"/>
            <a:ext cx="8582527" cy="413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Untuk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estimasi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biaya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tercantum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di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atas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masih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dapat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berubah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bergantung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beberapa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kondisi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sebagai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berikut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:</a:t>
            </a:r>
            <a:endParaRPr lang="en-US" altLang="en-US" sz="1000" dirty="0"/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Tergantung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luas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tempat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dan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kontrak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kerja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dengan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kontraktor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(Interval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biaya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Rp3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juta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– Rp5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juta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per meter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persegi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)</a:t>
            </a:r>
            <a:endParaRPr lang="en-US" altLang="en-US" sz="1100" dirty="0">
              <a:solidFill>
                <a:srgbClr val="333333"/>
              </a:solidFill>
              <a:latin typeface="Raleway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 startAt="2"/>
            </a:pP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Biaya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Perkiraan</a:t>
            </a:r>
            <a:endParaRPr lang="en-US" altLang="en-US" sz="1100" dirty="0">
              <a:solidFill>
                <a:srgbClr val="333333"/>
              </a:solidFill>
              <a:latin typeface="Raleway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 startAt="3"/>
            </a:pPr>
            <a:r>
              <a:rPr lang="en-US" altLang="en-US" dirty="0">
                <a:solidFill>
                  <a:srgbClr val="333333"/>
                </a:solidFill>
                <a:latin typeface="Raleway"/>
              </a:rPr>
              <a:t>Minimal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luas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bangunan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450m²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dengan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lebar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muka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10m dan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tempat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parkir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luas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(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asumsi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biaya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sewa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Rp300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juta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/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tahun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)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dibuat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periode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6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tahun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sesuai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dengan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hak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penggunaan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 </a:t>
            </a:r>
            <a:r>
              <a:rPr lang="en-US" altLang="en-US" i="1" dirty="0">
                <a:solidFill>
                  <a:srgbClr val="333333"/>
                </a:solidFill>
                <a:latin typeface="Raleway"/>
              </a:rPr>
              <a:t>brand</a:t>
            </a:r>
            <a:endParaRPr lang="en-US" altLang="en-US" sz="1100" dirty="0">
              <a:solidFill>
                <a:srgbClr val="333333"/>
              </a:solidFill>
              <a:latin typeface="Raleway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 startAt="4"/>
            </a:pP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Tidak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termasuk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biaya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transportasi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dan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akomodasi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untuk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jasa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standardisasi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arsitektural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desain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bangunan</a:t>
            </a:r>
            <a:endParaRPr lang="en-US" altLang="en-US" sz="1100" dirty="0">
              <a:solidFill>
                <a:srgbClr val="333333"/>
              </a:solidFill>
              <a:latin typeface="Raleway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 startAt="5"/>
            </a:pP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Tidak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termasuk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modal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kerja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(</a:t>
            </a:r>
            <a:r>
              <a:rPr lang="en-US" altLang="en-US" i="1" dirty="0">
                <a:solidFill>
                  <a:srgbClr val="333333"/>
                </a:solidFill>
                <a:latin typeface="Raleway"/>
              </a:rPr>
              <a:t>Working Capital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) di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bulan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awal</a:t>
            </a:r>
            <a:endParaRPr lang="en-US" altLang="en-US" sz="1100" dirty="0">
              <a:solidFill>
                <a:srgbClr val="333333"/>
              </a:solidFill>
              <a:latin typeface="Raleway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 startAt="6"/>
            </a:pP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Tidak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termasuk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biaya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non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operasional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seperti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perizinan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,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preman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,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ormas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,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pemindahan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pedagang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di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depan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 </a:t>
            </a:r>
            <a:r>
              <a:rPr lang="en-US" altLang="en-US" i="1" dirty="0">
                <a:solidFill>
                  <a:srgbClr val="333333"/>
                </a:solidFill>
                <a:latin typeface="Raleway"/>
              </a:rPr>
              <a:t>outlet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,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penaikkan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daya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listrik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dan air</a:t>
            </a:r>
            <a:endParaRPr lang="en-US" altLang="en-US" sz="1100" dirty="0">
              <a:solidFill>
                <a:srgbClr val="333333"/>
              </a:solidFill>
              <a:latin typeface="Raleway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 startAt="7"/>
            </a:pP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Omzet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 </a:t>
            </a:r>
            <a:r>
              <a:rPr lang="en-US" altLang="en-US" i="1" dirty="0">
                <a:solidFill>
                  <a:srgbClr val="333333"/>
                </a:solidFill>
                <a:latin typeface="Raleway"/>
              </a:rPr>
              <a:t>sharing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 4% per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bulan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(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dibayar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setiap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tanggal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7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tiap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altLang="en-US" dirty="0" err="1">
                <a:solidFill>
                  <a:srgbClr val="333333"/>
                </a:solidFill>
                <a:latin typeface="Raleway"/>
              </a:rPr>
              <a:t>bulannya</a:t>
            </a:r>
            <a:r>
              <a:rPr lang="en-US" altLang="en-US" dirty="0">
                <a:solidFill>
                  <a:srgbClr val="333333"/>
                </a:solidFill>
                <a:latin typeface="Raleway"/>
              </a:rPr>
              <a:t>)</a:t>
            </a:r>
            <a:endParaRPr lang="en-US" altLang="en-US" sz="1100" dirty="0">
              <a:solidFill>
                <a:srgbClr val="333333"/>
              </a:solidFill>
              <a:latin typeface="Raleway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100" dirty="0">
                <a:solidFill>
                  <a:srgbClr val="333333"/>
                </a:solidFill>
                <a:latin typeface="Raleway"/>
              </a:rPr>
              <a:t> 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924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090DE4-0CA6-4610-864B-61E2D5D12630}"/>
              </a:ext>
            </a:extLst>
          </p:cNvPr>
          <p:cNvSpPr/>
          <p:nvPr/>
        </p:nvSpPr>
        <p:spPr>
          <a:xfrm>
            <a:off x="435801" y="356622"/>
            <a:ext cx="827239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Montserrat"/>
              </a:rPr>
              <a:t>#1 </a:t>
            </a:r>
            <a:r>
              <a:rPr lang="en-US" sz="2800" b="1" dirty="0" err="1">
                <a:solidFill>
                  <a:srgbClr val="FF0000"/>
                </a:solidFill>
                <a:latin typeface="Montserrat"/>
              </a:rPr>
              <a:t>Jangan</a:t>
            </a:r>
            <a:r>
              <a:rPr lang="en-US" sz="2800" b="1" dirty="0">
                <a:solidFill>
                  <a:srgbClr val="FF0000"/>
                </a:solidFill>
                <a:latin typeface="Montserrat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ontserrat"/>
              </a:rPr>
              <a:t>Memilih</a:t>
            </a:r>
            <a:r>
              <a:rPr lang="en-US" sz="2800" b="1" dirty="0">
                <a:solidFill>
                  <a:srgbClr val="FF0000"/>
                </a:solidFill>
                <a:latin typeface="Montserrat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ontserrat"/>
              </a:rPr>
              <a:t>Bisnis</a:t>
            </a:r>
            <a:r>
              <a:rPr lang="en-US" sz="2800" b="1" dirty="0">
                <a:solidFill>
                  <a:srgbClr val="FF0000"/>
                </a:solidFill>
                <a:latin typeface="Montserrat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ontserrat"/>
              </a:rPr>
              <a:t>Waralaba</a:t>
            </a:r>
            <a:r>
              <a:rPr lang="en-US" sz="2800" b="1" dirty="0">
                <a:solidFill>
                  <a:srgbClr val="FF0000"/>
                </a:solidFill>
                <a:latin typeface="Montserrat"/>
              </a:rPr>
              <a:t> yang </a:t>
            </a:r>
            <a:r>
              <a:rPr lang="en-US" sz="2800" b="1" dirty="0" err="1">
                <a:solidFill>
                  <a:srgbClr val="FF0000"/>
                </a:solidFill>
                <a:latin typeface="Montserrat"/>
              </a:rPr>
              <a:t>Belum</a:t>
            </a:r>
            <a:r>
              <a:rPr lang="en-US" sz="2800" b="1" dirty="0">
                <a:solidFill>
                  <a:srgbClr val="FF0000"/>
                </a:solidFill>
                <a:latin typeface="Montserrat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Montserrat"/>
              </a:rPr>
              <a:t>Teruji</a:t>
            </a:r>
            <a:endParaRPr lang="en-US" sz="2800" b="1" dirty="0">
              <a:solidFill>
                <a:srgbClr val="FF0000"/>
              </a:solidFill>
              <a:latin typeface="Montserrat"/>
            </a:endParaRPr>
          </a:p>
          <a:p>
            <a:r>
              <a:rPr lang="en-US" sz="2400" dirty="0">
                <a:solidFill>
                  <a:srgbClr val="333333"/>
                </a:solidFill>
                <a:latin typeface="Raleway"/>
              </a:rPr>
              <a:t>“Wah,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bisnis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ini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baru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saja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dibuka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,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pasti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banyak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yang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tertarik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untuk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mencobanya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.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Modalnya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juga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kecil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nih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.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Mengapa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tidak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banyak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yang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langsung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ambil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waralabanya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?”</a:t>
            </a:r>
          </a:p>
          <a:p>
            <a:r>
              <a:rPr lang="en-US" sz="2400" dirty="0">
                <a:solidFill>
                  <a:srgbClr val="333333"/>
                </a:solidFill>
                <a:latin typeface="Raleway"/>
              </a:rPr>
              <a:t> </a:t>
            </a:r>
          </a:p>
          <a:p>
            <a:r>
              <a:rPr lang="en-US" sz="2400" dirty="0" err="1">
                <a:solidFill>
                  <a:srgbClr val="333333"/>
                </a:solidFill>
                <a:latin typeface="Raleway"/>
              </a:rPr>
              <a:t>Jawabannya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adalah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karena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bisnis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tersebut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belum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teruji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sistemnya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,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sehingga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Anda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layaknya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membeli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kucing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dalam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karung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.</a:t>
            </a:r>
          </a:p>
          <a:p>
            <a:r>
              <a:rPr lang="en-US" sz="2400" dirty="0" err="1">
                <a:solidFill>
                  <a:srgbClr val="333333"/>
                </a:solidFill>
                <a:latin typeface="Raleway"/>
              </a:rPr>
              <a:t>Jika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bisnis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baru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belum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memiliki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mitra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,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maka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Anda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belum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tahu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seperti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apa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sistemnya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dan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proyeksi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 </a:t>
            </a:r>
            <a:r>
              <a:rPr lang="en-US" sz="2400" dirty="0" err="1">
                <a:solidFill>
                  <a:srgbClr val="333333"/>
                </a:solidFill>
                <a:latin typeface="Raleway"/>
              </a:rPr>
              <a:t>keuntungannya</a:t>
            </a:r>
            <a:r>
              <a:rPr lang="en-US" sz="2400" dirty="0">
                <a:solidFill>
                  <a:srgbClr val="333333"/>
                </a:solidFill>
                <a:latin typeface="Raleway"/>
              </a:rPr>
              <a:t>.</a:t>
            </a:r>
            <a:endParaRPr lang="en-US" sz="2400" b="0" i="0" dirty="0">
              <a:solidFill>
                <a:srgbClr val="333333"/>
              </a:solidFill>
              <a:effectLst/>
              <a:latin typeface="Raleway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146017-021C-4CFE-ABEF-D3E598A111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8652" y="145598"/>
            <a:ext cx="8646695" cy="4641280"/>
          </a:xfrm>
        </p:spPr>
        <p:txBody>
          <a:bodyPr>
            <a:normAutofit fontScale="77500" lnSpcReduction="20000"/>
          </a:bodyPr>
          <a:lstStyle/>
          <a:p>
            <a:r>
              <a:rPr lang="en-US" i="0" dirty="0" err="1"/>
              <a:t>Namun</a:t>
            </a:r>
            <a:r>
              <a:rPr lang="en-US" i="0" dirty="0"/>
              <a:t> </a:t>
            </a:r>
            <a:r>
              <a:rPr lang="en-US" i="0" dirty="0" err="1"/>
              <a:t>satu</a:t>
            </a:r>
            <a:r>
              <a:rPr lang="en-US" i="0" dirty="0"/>
              <a:t> </a:t>
            </a:r>
            <a:r>
              <a:rPr lang="en-US" i="0" dirty="0" err="1"/>
              <a:t>hal</a:t>
            </a:r>
            <a:r>
              <a:rPr lang="en-US" i="0" dirty="0"/>
              <a:t> yang Anda </a:t>
            </a:r>
            <a:r>
              <a:rPr lang="en-US" i="0" dirty="0" err="1"/>
              <a:t>lupakan</a:t>
            </a:r>
            <a:r>
              <a:rPr lang="en-US" i="0" dirty="0"/>
              <a:t> </a:t>
            </a:r>
            <a:r>
              <a:rPr lang="en-US" i="0" dirty="0" err="1"/>
              <a:t>adalah</a:t>
            </a:r>
            <a:r>
              <a:rPr lang="en-US" i="0" dirty="0"/>
              <a:t> </a:t>
            </a:r>
            <a:r>
              <a:rPr lang="en-US" i="0" dirty="0" err="1"/>
              <a:t>bisnis</a:t>
            </a:r>
            <a:r>
              <a:rPr lang="en-US" i="0" dirty="0"/>
              <a:t> yang </a:t>
            </a:r>
            <a:r>
              <a:rPr lang="en-US" i="0" dirty="0" err="1"/>
              <a:t>diwaralabakan</a:t>
            </a:r>
            <a:r>
              <a:rPr lang="en-US" i="0" dirty="0"/>
              <a:t> juga </a:t>
            </a:r>
            <a:r>
              <a:rPr lang="en-US" i="0" dirty="0" err="1"/>
              <a:t>harus</a:t>
            </a:r>
            <a:r>
              <a:rPr lang="en-US" i="0" dirty="0"/>
              <a:t> </a:t>
            </a:r>
            <a:r>
              <a:rPr lang="en-US" i="0" dirty="0" err="1"/>
              <a:t>sudah</a:t>
            </a:r>
            <a:r>
              <a:rPr lang="en-US" i="0" dirty="0"/>
              <a:t> </a:t>
            </a:r>
            <a:r>
              <a:rPr lang="en-US" i="0" dirty="0" err="1"/>
              <a:t>terbukti</a:t>
            </a:r>
            <a:r>
              <a:rPr lang="en-US" i="0" dirty="0"/>
              <a:t> </a:t>
            </a:r>
            <a:r>
              <a:rPr lang="en-US" i="0" dirty="0" err="1"/>
              <a:t>berhasil</a:t>
            </a:r>
            <a:r>
              <a:rPr lang="en-US" i="0" dirty="0"/>
              <a:t> dan </a:t>
            </a:r>
            <a:r>
              <a:rPr lang="en-US" i="0" dirty="0" err="1"/>
              <a:t>diminati</a:t>
            </a:r>
            <a:r>
              <a:rPr lang="en-US" i="0" dirty="0"/>
              <a:t> </a:t>
            </a:r>
            <a:r>
              <a:rPr lang="en-US" i="0" dirty="0" err="1"/>
              <a:t>masyarakat</a:t>
            </a:r>
            <a:r>
              <a:rPr lang="en-US" i="0" dirty="0"/>
              <a:t> </a:t>
            </a:r>
            <a:r>
              <a:rPr lang="en-US" i="0" dirty="0" err="1"/>
              <a:t>secara</a:t>
            </a:r>
            <a:r>
              <a:rPr lang="en-US" i="0" dirty="0"/>
              <a:t> </a:t>
            </a:r>
            <a:r>
              <a:rPr lang="en-US" i="0" dirty="0" err="1"/>
              <a:t>repetitif</a:t>
            </a:r>
            <a:r>
              <a:rPr lang="en-US" i="0" dirty="0"/>
              <a:t>. </a:t>
            </a:r>
            <a:r>
              <a:rPr lang="en-US" i="0" dirty="0" err="1"/>
              <a:t>Artinya</a:t>
            </a:r>
            <a:r>
              <a:rPr lang="en-US" i="0" dirty="0"/>
              <a:t>, </a:t>
            </a:r>
            <a:r>
              <a:rPr lang="en-US" i="0" dirty="0" err="1"/>
              <a:t>pelanggan</a:t>
            </a:r>
            <a:r>
              <a:rPr lang="en-US" i="0" dirty="0"/>
              <a:t> </a:t>
            </a:r>
            <a:r>
              <a:rPr lang="en-US" i="0" dirty="0" err="1"/>
              <a:t>bukan</a:t>
            </a:r>
            <a:r>
              <a:rPr lang="en-US" i="0" dirty="0"/>
              <a:t> </a:t>
            </a:r>
            <a:r>
              <a:rPr lang="en-US" i="0" dirty="0" err="1"/>
              <a:t>hanya</a:t>
            </a:r>
            <a:r>
              <a:rPr lang="en-US" i="0" dirty="0"/>
              <a:t> </a:t>
            </a:r>
            <a:r>
              <a:rPr lang="en-US" i="0" dirty="0" err="1"/>
              <a:t>sekali</a:t>
            </a:r>
            <a:r>
              <a:rPr lang="en-US" i="0" dirty="0"/>
              <a:t> </a:t>
            </a:r>
            <a:r>
              <a:rPr lang="en-US" i="0" dirty="0" err="1"/>
              <a:t>membeli</a:t>
            </a:r>
            <a:r>
              <a:rPr lang="en-US" i="0" dirty="0"/>
              <a:t>, </a:t>
            </a:r>
            <a:r>
              <a:rPr lang="en-US" i="0" dirty="0" err="1"/>
              <a:t>namun</a:t>
            </a:r>
            <a:r>
              <a:rPr lang="en-US" i="0" dirty="0"/>
              <a:t> </a:t>
            </a:r>
            <a:r>
              <a:rPr lang="en-US" i="0" dirty="0" err="1"/>
              <a:t>menjadi</a:t>
            </a:r>
            <a:r>
              <a:rPr lang="en-US" i="0" dirty="0"/>
              <a:t> </a:t>
            </a:r>
            <a:r>
              <a:rPr lang="en-US" i="0" dirty="0" err="1"/>
              <a:t>langganan</a:t>
            </a:r>
            <a:r>
              <a:rPr lang="en-US" i="0" dirty="0"/>
              <a:t> dan </a:t>
            </a:r>
            <a:r>
              <a:rPr lang="en-US" i="0" dirty="0" err="1"/>
              <a:t>akan</a:t>
            </a:r>
            <a:r>
              <a:rPr lang="en-US" i="0" dirty="0"/>
              <a:t> </a:t>
            </a:r>
            <a:r>
              <a:rPr lang="en-US" i="0" dirty="0" err="1"/>
              <a:t>membeli</a:t>
            </a:r>
            <a:r>
              <a:rPr lang="en-US" i="0" dirty="0"/>
              <a:t> </a:t>
            </a:r>
            <a:r>
              <a:rPr lang="en-US" i="0" dirty="0" err="1"/>
              <a:t>berulang</a:t>
            </a:r>
            <a:r>
              <a:rPr lang="en-US" i="0" dirty="0"/>
              <a:t> kali.</a:t>
            </a:r>
          </a:p>
          <a:p>
            <a:r>
              <a:rPr lang="en-US" i="0" dirty="0" err="1"/>
              <a:t>Membeli</a:t>
            </a:r>
            <a:r>
              <a:rPr lang="en-US" i="0" dirty="0"/>
              <a:t> </a:t>
            </a:r>
            <a:r>
              <a:rPr lang="en-US" i="0" dirty="0" err="1"/>
              <a:t>waralaba</a:t>
            </a:r>
            <a:r>
              <a:rPr lang="en-US" i="0" dirty="0"/>
              <a:t> </a:t>
            </a:r>
            <a:r>
              <a:rPr lang="en-US" i="0" dirty="0" err="1"/>
              <a:t>bisnis</a:t>
            </a:r>
            <a:r>
              <a:rPr lang="en-US" i="0" dirty="0"/>
              <a:t> yang </a:t>
            </a:r>
            <a:r>
              <a:rPr lang="en-US" i="0" dirty="0" err="1"/>
              <a:t>baru</a:t>
            </a:r>
            <a:r>
              <a:rPr lang="en-US" i="0" dirty="0"/>
              <a:t> </a:t>
            </a:r>
            <a:r>
              <a:rPr lang="en-US" i="0" dirty="0" err="1"/>
              <a:t>dibuka</a:t>
            </a:r>
            <a:r>
              <a:rPr lang="en-US" i="0" dirty="0"/>
              <a:t> </a:t>
            </a:r>
            <a:r>
              <a:rPr lang="en-US" i="0" dirty="0" err="1"/>
              <a:t>merupakan</a:t>
            </a:r>
            <a:r>
              <a:rPr lang="en-US" i="0" dirty="0"/>
              <a:t> </a:t>
            </a:r>
            <a:r>
              <a:rPr lang="en-US" i="0" dirty="0" err="1"/>
              <a:t>persepsi</a:t>
            </a:r>
            <a:r>
              <a:rPr lang="en-US" i="0" dirty="0"/>
              <a:t> yang salah. </a:t>
            </a:r>
            <a:r>
              <a:rPr lang="en-US" i="0" dirty="0" err="1"/>
              <a:t>Justru</a:t>
            </a:r>
            <a:r>
              <a:rPr lang="en-US" i="0" dirty="0"/>
              <a:t> Anda </a:t>
            </a:r>
            <a:r>
              <a:rPr lang="en-US" i="0" dirty="0" err="1"/>
              <a:t>harus</a:t>
            </a:r>
            <a:r>
              <a:rPr lang="en-US" i="0" dirty="0"/>
              <a:t> </a:t>
            </a:r>
            <a:r>
              <a:rPr lang="en-US" i="0" dirty="0" err="1"/>
              <a:t>memberikan</a:t>
            </a:r>
            <a:r>
              <a:rPr lang="en-US" i="0" dirty="0"/>
              <a:t> </a:t>
            </a:r>
            <a:r>
              <a:rPr lang="en-US" i="0" dirty="0" err="1"/>
              <a:t>waktu</a:t>
            </a:r>
            <a:r>
              <a:rPr lang="en-US" i="0" dirty="0"/>
              <a:t> </a:t>
            </a:r>
            <a:r>
              <a:rPr lang="en-US" i="0" dirty="0" err="1"/>
              <a:t>bagi</a:t>
            </a:r>
            <a:r>
              <a:rPr lang="en-US" i="0" dirty="0"/>
              <a:t> </a:t>
            </a:r>
            <a:r>
              <a:rPr lang="en-US" i="0" dirty="0" err="1"/>
              <a:t>bisnis</a:t>
            </a:r>
            <a:r>
              <a:rPr lang="en-US" i="0" dirty="0"/>
              <a:t> agar </a:t>
            </a:r>
            <a:r>
              <a:rPr lang="en-US" i="0" dirty="0" err="1"/>
              <a:t>bisa</a:t>
            </a:r>
            <a:r>
              <a:rPr lang="en-US" i="0" dirty="0"/>
              <a:t> </a:t>
            </a:r>
            <a:r>
              <a:rPr lang="en-US" i="0" dirty="0" err="1"/>
              <a:t>beradaptasi</a:t>
            </a:r>
            <a:r>
              <a:rPr lang="en-US" i="0" dirty="0"/>
              <a:t> </a:t>
            </a:r>
            <a:r>
              <a:rPr lang="en-US" i="0" dirty="0" err="1"/>
              <a:t>terlebih</a:t>
            </a:r>
            <a:r>
              <a:rPr lang="en-US" i="0" dirty="0"/>
              <a:t> </a:t>
            </a:r>
            <a:r>
              <a:rPr lang="en-US" i="0" dirty="0" err="1"/>
              <a:t>dahulu</a:t>
            </a:r>
            <a:r>
              <a:rPr lang="en-US" i="0" dirty="0"/>
              <a:t> </a:t>
            </a:r>
            <a:r>
              <a:rPr lang="en-US" i="0" dirty="0" err="1"/>
              <a:t>terhadap</a:t>
            </a:r>
            <a:r>
              <a:rPr lang="en-US" i="0" dirty="0"/>
              <a:t> pasar.</a:t>
            </a:r>
          </a:p>
          <a:p>
            <a:r>
              <a:rPr lang="en-US" i="0" dirty="0"/>
              <a:t>Oleh </a:t>
            </a:r>
            <a:r>
              <a:rPr lang="en-US" i="0" dirty="0" err="1"/>
              <a:t>karena</a:t>
            </a:r>
            <a:r>
              <a:rPr lang="en-US" i="0" dirty="0"/>
              <a:t> </a:t>
            </a:r>
            <a:r>
              <a:rPr lang="en-US" i="0" dirty="0" err="1"/>
              <a:t>itu</a:t>
            </a:r>
            <a:r>
              <a:rPr lang="en-US" i="0" dirty="0"/>
              <a:t>, </a:t>
            </a:r>
            <a:r>
              <a:rPr lang="en-US" i="0" dirty="0" err="1"/>
              <a:t>jangan</a:t>
            </a:r>
            <a:r>
              <a:rPr lang="en-US" i="0" dirty="0"/>
              <a:t> </a:t>
            </a:r>
            <a:r>
              <a:rPr lang="en-US" i="0" dirty="0" err="1"/>
              <a:t>gegabah</a:t>
            </a:r>
            <a:r>
              <a:rPr lang="en-US" i="0" dirty="0"/>
              <a:t> </a:t>
            </a:r>
            <a:r>
              <a:rPr lang="en-US" i="0" dirty="0" err="1"/>
              <a:t>dalam</a:t>
            </a:r>
            <a:r>
              <a:rPr lang="en-US" i="0" dirty="0"/>
              <a:t> </a:t>
            </a:r>
            <a:r>
              <a:rPr lang="en-US" i="0" dirty="0" err="1"/>
              <a:t>membeli</a:t>
            </a:r>
            <a:r>
              <a:rPr lang="en-US" i="0" dirty="0"/>
              <a:t> </a:t>
            </a:r>
            <a:r>
              <a:rPr lang="en-US" i="0" dirty="0" err="1"/>
              <a:t>bisnis</a:t>
            </a:r>
            <a:r>
              <a:rPr lang="en-US" i="0" dirty="0"/>
              <a:t> </a:t>
            </a:r>
            <a:r>
              <a:rPr lang="en-US" i="0" dirty="0" err="1"/>
              <a:t>waralaba</a:t>
            </a:r>
            <a:r>
              <a:rPr lang="en-US" i="0" dirty="0"/>
              <a:t>,  </a:t>
            </a:r>
            <a:r>
              <a:rPr lang="en-US" i="0" dirty="0" err="1"/>
              <a:t>karena</a:t>
            </a:r>
            <a:r>
              <a:rPr lang="en-US" i="0" dirty="0"/>
              <a:t> </a:t>
            </a:r>
            <a:r>
              <a:rPr lang="en-US" i="0" dirty="0" err="1"/>
              <a:t>disini</a:t>
            </a:r>
            <a:r>
              <a:rPr lang="en-US" i="0" dirty="0"/>
              <a:t> </a:t>
            </a:r>
            <a:r>
              <a:rPr lang="en-US" i="0" dirty="0" err="1"/>
              <a:t>artinya</a:t>
            </a:r>
            <a:r>
              <a:rPr lang="en-US" i="0" dirty="0"/>
              <a:t> Anda </a:t>
            </a:r>
            <a:r>
              <a:rPr lang="en-US" i="0" dirty="0" err="1"/>
              <a:t>membeli</a:t>
            </a:r>
            <a:r>
              <a:rPr lang="en-US" i="0" dirty="0"/>
              <a:t> </a:t>
            </a:r>
            <a:r>
              <a:rPr lang="en-US" i="0" dirty="0" err="1"/>
              <a:t>sistemnya</a:t>
            </a:r>
            <a:r>
              <a:rPr lang="en-US" i="0" dirty="0"/>
              <a:t>, </a:t>
            </a:r>
            <a:r>
              <a:rPr lang="en-US" i="0" dirty="0" err="1"/>
              <a:t>bukan</a:t>
            </a:r>
            <a:r>
              <a:rPr lang="en-US" i="0" dirty="0"/>
              <a:t> </a:t>
            </a:r>
            <a:r>
              <a:rPr lang="en-US" i="0" dirty="0" err="1"/>
              <a:t>hanya</a:t>
            </a:r>
            <a:r>
              <a:rPr lang="en-US" i="0" dirty="0"/>
              <a:t> </a:t>
            </a:r>
            <a:r>
              <a:rPr lang="en-US" i="0" dirty="0" err="1"/>
              <a:t>produk</a:t>
            </a:r>
            <a:r>
              <a:rPr lang="en-US" i="0" dirty="0"/>
              <a:t> </a:t>
            </a:r>
            <a:r>
              <a:rPr lang="en-US" i="0" dirty="0" err="1"/>
              <a:t>atau</a:t>
            </a:r>
            <a:r>
              <a:rPr lang="en-US" i="0" dirty="0"/>
              <a:t> </a:t>
            </a:r>
            <a:r>
              <a:rPr lang="en-US" i="0" dirty="0" err="1"/>
              <a:t>jasanya</a:t>
            </a:r>
            <a:r>
              <a:rPr lang="en-US" i="0" dirty="0"/>
              <a:t> </a:t>
            </a:r>
            <a:r>
              <a:rPr lang="en-US" i="0" dirty="0" err="1"/>
              <a:t>saja</a:t>
            </a:r>
            <a:r>
              <a:rPr lang="en-US" i="0" dirty="0"/>
              <a:t>.</a:t>
            </a:r>
          </a:p>
          <a:p>
            <a:pPr marL="2540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846EF8-B267-48A8-9296-4FF4CEA896E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60568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090DE4-0CA6-4610-864B-61E2D5D12630}"/>
              </a:ext>
            </a:extLst>
          </p:cNvPr>
          <p:cNvSpPr/>
          <p:nvPr/>
        </p:nvSpPr>
        <p:spPr>
          <a:xfrm>
            <a:off x="451843" y="468917"/>
            <a:ext cx="849965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#2 </a:t>
            </a:r>
            <a:r>
              <a:rPr lang="en-US" sz="3200" dirty="0" err="1">
                <a:solidFill>
                  <a:srgbClr val="FF0000"/>
                </a:solidFill>
              </a:rPr>
              <a:t>Jangan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Memilih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Bisnis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Waralaba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dengan</a:t>
            </a:r>
            <a:r>
              <a:rPr lang="en-US" sz="3200" dirty="0">
                <a:solidFill>
                  <a:srgbClr val="FF0000"/>
                </a:solidFill>
              </a:rPr>
              <a:t> </a:t>
            </a:r>
            <a:r>
              <a:rPr lang="en-US" sz="3200" i="1" dirty="0">
                <a:solidFill>
                  <a:srgbClr val="FF0000"/>
                </a:solidFill>
              </a:rPr>
              <a:t>Franchise</a:t>
            </a:r>
            <a:r>
              <a:rPr lang="en-US" sz="3200" dirty="0">
                <a:solidFill>
                  <a:srgbClr val="FF0000"/>
                </a:solidFill>
              </a:rPr>
              <a:t> </a:t>
            </a:r>
            <a:r>
              <a:rPr lang="en-US" sz="3200" i="1" dirty="0">
                <a:solidFill>
                  <a:srgbClr val="FF0000"/>
                </a:solidFill>
              </a:rPr>
              <a:t>Fee</a:t>
            </a:r>
            <a:r>
              <a:rPr lang="en-US" sz="3200" dirty="0">
                <a:solidFill>
                  <a:srgbClr val="FF0000"/>
                </a:solidFill>
              </a:rPr>
              <a:t> </a:t>
            </a:r>
            <a:r>
              <a:rPr lang="en-US" sz="3200" dirty="0" err="1">
                <a:solidFill>
                  <a:srgbClr val="FF0000"/>
                </a:solidFill>
              </a:rPr>
              <a:t>atau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Royalti</a:t>
            </a:r>
            <a:r>
              <a:rPr lang="en-US" sz="3200" dirty="0">
                <a:solidFill>
                  <a:srgbClr val="FF0000"/>
                </a:solidFill>
              </a:rPr>
              <a:t> Tinggi</a:t>
            </a:r>
          </a:p>
          <a:p>
            <a:r>
              <a:rPr lang="en-US" sz="2800" dirty="0" err="1"/>
              <a:t>Memang</a:t>
            </a:r>
            <a:r>
              <a:rPr lang="en-US" sz="2800" dirty="0"/>
              <a:t> </a:t>
            </a:r>
            <a:r>
              <a:rPr lang="en-US" sz="2800" dirty="0" err="1"/>
              <a:t>tidak</a:t>
            </a:r>
            <a:r>
              <a:rPr lang="en-US" sz="2800" dirty="0"/>
              <a:t> salah </a:t>
            </a:r>
            <a:r>
              <a:rPr lang="en-US" sz="2800" dirty="0" err="1"/>
              <a:t>memilih</a:t>
            </a:r>
            <a:r>
              <a:rPr lang="en-US" sz="2800" dirty="0"/>
              <a:t> </a:t>
            </a:r>
            <a:r>
              <a:rPr lang="en-US" sz="2800" dirty="0" err="1"/>
              <a:t>bisnis</a:t>
            </a:r>
            <a:r>
              <a:rPr lang="en-US" sz="2800" dirty="0"/>
              <a:t> yang </a:t>
            </a:r>
            <a:r>
              <a:rPr lang="en-US" sz="2800" dirty="0" err="1"/>
              <a:t>sudah</a:t>
            </a:r>
            <a:r>
              <a:rPr lang="en-US" sz="2800" dirty="0"/>
              <a:t> </a:t>
            </a:r>
            <a:r>
              <a:rPr lang="en-US" sz="2800" dirty="0" err="1"/>
              <a:t>mapan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berbisnis</a:t>
            </a:r>
            <a:r>
              <a:rPr lang="en-US" sz="2800" dirty="0"/>
              <a:t>. </a:t>
            </a:r>
          </a:p>
          <a:p>
            <a:r>
              <a:rPr lang="en-US" sz="2800" dirty="0" err="1"/>
              <a:t>Mapan</a:t>
            </a:r>
            <a:r>
              <a:rPr lang="en-US" sz="2800" dirty="0"/>
              <a:t> </a:t>
            </a:r>
            <a:r>
              <a:rPr lang="en-US" sz="2800" dirty="0" err="1"/>
              <a:t>artinya</a:t>
            </a:r>
            <a:r>
              <a:rPr lang="en-US" sz="2800" dirty="0"/>
              <a:t> </a:t>
            </a:r>
            <a:r>
              <a:rPr lang="en-US" sz="2800" dirty="0" err="1"/>
              <a:t>mereknya</a:t>
            </a:r>
            <a:r>
              <a:rPr lang="en-US" sz="2800" dirty="0"/>
              <a:t> </a:t>
            </a:r>
            <a:r>
              <a:rPr lang="en-US" sz="2800" dirty="0" err="1"/>
              <a:t>sudah</a:t>
            </a:r>
            <a:r>
              <a:rPr lang="en-US" sz="2800" dirty="0"/>
              <a:t> </a:t>
            </a:r>
            <a:r>
              <a:rPr lang="en-US" sz="2800" dirty="0" err="1"/>
              <a:t>dikenal</a:t>
            </a:r>
            <a:r>
              <a:rPr lang="en-US" sz="2800" dirty="0"/>
              <a:t> </a:t>
            </a:r>
            <a:r>
              <a:rPr lang="en-US" sz="2800" dirty="0" err="1"/>
              <a:t>banyak</a:t>
            </a:r>
            <a:r>
              <a:rPr lang="en-US" sz="2800" dirty="0"/>
              <a:t> orang dan </a:t>
            </a:r>
            <a:r>
              <a:rPr lang="en-US" sz="2800" dirty="0" err="1"/>
              <a:t>teruji</a:t>
            </a:r>
            <a:r>
              <a:rPr lang="en-US" sz="2800" dirty="0"/>
              <a:t> </a:t>
            </a:r>
            <a:r>
              <a:rPr lang="en-US" sz="2800" dirty="0" err="1"/>
              <a:t>sistemnya</a:t>
            </a:r>
            <a:r>
              <a:rPr lang="en-US" sz="2800" dirty="0"/>
              <a:t>.</a:t>
            </a:r>
          </a:p>
          <a:p>
            <a:r>
              <a:rPr lang="en-US" sz="2800" dirty="0" err="1"/>
              <a:t>Tapi</a:t>
            </a:r>
            <a:r>
              <a:rPr lang="en-US" sz="2800" dirty="0"/>
              <a:t> </a:t>
            </a:r>
            <a:r>
              <a:rPr lang="en-US" sz="2800" dirty="0" err="1"/>
              <a:t>tahukah</a:t>
            </a:r>
            <a:r>
              <a:rPr lang="en-US" sz="2800" dirty="0"/>
              <a:t> Anda, </a:t>
            </a:r>
            <a:r>
              <a:rPr lang="en-US" sz="2800" dirty="0" err="1"/>
              <a:t>bisnis</a:t>
            </a:r>
            <a:r>
              <a:rPr lang="en-US" sz="2800" dirty="0"/>
              <a:t> </a:t>
            </a:r>
            <a:r>
              <a:rPr lang="en-US" sz="2800" dirty="0" err="1"/>
              <a:t>semacam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biasanya</a:t>
            </a:r>
            <a:r>
              <a:rPr lang="en-US" sz="2800" dirty="0"/>
              <a:t> </a:t>
            </a:r>
            <a:r>
              <a:rPr lang="en-US" sz="2800" dirty="0" err="1"/>
              <a:t>dilengkapi</a:t>
            </a:r>
            <a:r>
              <a:rPr lang="en-US" sz="2800" dirty="0"/>
              <a:t> </a:t>
            </a:r>
            <a:r>
              <a:rPr lang="en-US" sz="2800" dirty="0" err="1"/>
              <a:t>dengan</a:t>
            </a:r>
            <a:r>
              <a:rPr lang="en-US" sz="2800" dirty="0"/>
              <a:t> </a:t>
            </a:r>
            <a:r>
              <a:rPr lang="en-US" sz="2800" i="1" dirty="0"/>
              <a:t>franchise fee</a:t>
            </a:r>
            <a:r>
              <a:rPr lang="en-US" sz="2800" dirty="0"/>
              <a:t> </a:t>
            </a:r>
            <a:r>
              <a:rPr lang="en-US" sz="2800" dirty="0" err="1"/>
              <a:t>atau</a:t>
            </a:r>
            <a:r>
              <a:rPr lang="en-US" sz="2800" dirty="0"/>
              <a:t> </a:t>
            </a:r>
            <a:r>
              <a:rPr lang="en-US" sz="2800" dirty="0" err="1"/>
              <a:t>royalti</a:t>
            </a:r>
            <a:r>
              <a:rPr lang="en-US" sz="2800" dirty="0"/>
              <a:t> yang </a:t>
            </a:r>
            <a:r>
              <a:rPr lang="en-US" sz="2800" dirty="0" err="1"/>
              <a:t>sangat</a:t>
            </a:r>
            <a:r>
              <a:rPr lang="en-US" sz="2800" dirty="0"/>
              <a:t> </a:t>
            </a:r>
            <a:r>
              <a:rPr lang="en-US" sz="2800" dirty="0" err="1"/>
              <a:t>tinggi</a:t>
            </a:r>
            <a:r>
              <a:rPr lang="en-US" sz="2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59067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090DE4-0CA6-4610-864B-61E2D5D12630}"/>
              </a:ext>
            </a:extLst>
          </p:cNvPr>
          <p:cNvSpPr/>
          <p:nvPr/>
        </p:nvSpPr>
        <p:spPr>
          <a:xfrm>
            <a:off x="248652" y="34409"/>
            <a:ext cx="8646695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/>
              <a:t>Franchise fee</a:t>
            </a:r>
            <a:r>
              <a:rPr lang="en-US" sz="2400" dirty="0"/>
              <a:t> 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royalti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menjadi</a:t>
            </a:r>
            <a:r>
              <a:rPr lang="en-US" sz="2400" dirty="0"/>
              <a:t> modal </a:t>
            </a:r>
            <a:r>
              <a:rPr lang="en-US" sz="2400" dirty="0" err="1"/>
              <a:t>awal</a:t>
            </a:r>
            <a:r>
              <a:rPr lang="en-US" sz="2400" dirty="0"/>
              <a:t> Anda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memulai</a:t>
            </a:r>
            <a:r>
              <a:rPr lang="en-US" sz="2400" dirty="0"/>
              <a:t> </a:t>
            </a:r>
            <a:r>
              <a:rPr lang="en-US" sz="2400" dirty="0" err="1"/>
              <a:t>bisnis</a:t>
            </a:r>
            <a:r>
              <a:rPr lang="en-US" sz="2400" dirty="0"/>
              <a:t>. </a:t>
            </a:r>
            <a:r>
              <a:rPr lang="en-US" sz="2400" dirty="0" err="1"/>
              <a:t>Jika</a:t>
            </a:r>
            <a:r>
              <a:rPr lang="en-US" sz="2400" dirty="0"/>
              <a:t> modal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investasi</a:t>
            </a:r>
            <a:r>
              <a:rPr lang="en-US" sz="2400" dirty="0"/>
              <a:t> </a:t>
            </a:r>
            <a:r>
              <a:rPr lang="en-US" sz="2400" dirty="0" err="1"/>
              <a:t>awalnya</a:t>
            </a:r>
            <a:r>
              <a:rPr lang="en-US" sz="2400" dirty="0"/>
              <a:t> </a:t>
            </a:r>
            <a:r>
              <a:rPr lang="en-US" sz="2400" dirty="0" err="1"/>
              <a:t>terlalu</a:t>
            </a:r>
            <a:r>
              <a:rPr lang="en-US" sz="2400" dirty="0"/>
              <a:t> </a:t>
            </a:r>
            <a:r>
              <a:rPr lang="en-US" sz="2400" dirty="0" err="1"/>
              <a:t>besar</a:t>
            </a:r>
            <a:r>
              <a:rPr lang="en-US" sz="2400" dirty="0"/>
              <a:t>, </a:t>
            </a:r>
            <a:r>
              <a:rPr lang="en-US" sz="2400" dirty="0" err="1"/>
              <a:t>maka</a:t>
            </a:r>
            <a:r>
              <a:rPr lang="en-US" sz="2400" dirty="0"/>
              <a:t> </a:t>
            </a:r>
            <a:r>
              <a:rPr lang="en-US" sz="2400" dirty="0" err="1"/>
              <a:t>jelas</a:t>
            </a:r>
            <a:r>
              <a:rPr lang="en-US" sz="2400" dirty="0"/>
              <a:t> </a:t>
            </a:r>
            <a:r>
              <a:rPr lang="en-US" sz="2400" dirty="0" err="1"/>
              <a:t>bahwa</a:t>
            </a:r>
            <a:r>
              <a:rPr lang="en-US" sz="2400" dirty="0"/>
              <a:t> </a:t>
            </a:r>
            <a:r>
              <a:rPr lang="en-US" sz="2400" dirty="0" err="1"/>
              <a:t>hal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berdampak</a:t>
            </a:r>
            <a:r>
              <a:rPr lang="en-US" sz="2400" dirty="0"/>
              <a:t> pada </a:t>
            </a:r>
            <a:r>
              <a:rPr lang="en-US" sz="2400" dirty="0" err="1"/>
              <a:t>mundurnya</a:t>
            </a:r>
            <a:r>
              <a:rPr lang="en-US" sz="2400" dirty="0"/>
              <a:t> </a:t>
            </a:r>
            <a:r>
              <a:rPr lang="en-US" sz="2400" dirty="0" err="1"/>
              <a:t>waktu</a:t>
            </a:r>
            <a:r>
              <a:rPr lang="en-US" sz="2400" dirty="0"/>
              <a:t> </a:t>
            </a:r>
            <a:r>
              <a:rPr lang="en-US" sz="2400" dirty="0" err="1"/>
              <a:t>kembali</a:t>
            </a:r>
            <a:r>
              <a:rPr lang="en-US" sz="2400" dirty="0"/>
              <a:t> modal </a:t>
            </a:r>
            <a:r>
              <a:rPr lang="en-US" sz="2400" dirty="0" err="1"/>
              <a:t>tersebut</a:t>
            </a:r>
            <a:r>
              <a:rPr lang="en-US" sz="2400" dirty="0"/>
              <a:t>.</a:t>
            </a:r>
          </a:p>
          <a:p>
            <a:endParaRPr lang="en-US" sz="500" dirty="0"/>
          </a:p>
          <a:p>
            <a:endParaRPr lang="en-US" sz="500" dirty="0"/>
          </a:p>
          <a:p>
            <a:r>
              <a:rPr lang="en-US" sz="2400" dirty="0" err="1">
                <a:solidFill>
                  <a:srgbClr val="FF0000"/>
                </a:solidFill>
              </a:rPr>
              <a:t>Tidak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percaya</a:t>
            </a:r>
            <a:r>
              <a:rPr lang="en-US" sz="2400" dirty="0">
                <a:solidFill>
                  <a:srgbClr val="FF0000"/>
                </a:solidFill>
              </a:rPr>
              <a:t>? Yuk </a:t>
            </a:r>
            <a:r>
              <a:rPr lang="en-US" sz="2400" dirty="0" err="1">
                <a:solidFill>
                  <a:srgbClr val="FF0000"/>
                </a:solidFill>
              </a:rPr>
              <a:t>lihat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contoh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berikut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</a:p>
          <a:p>
            <a:r>
              <a:rPr lang="en-US" sz="2400" dirty="0"/>
              <a:t>Bapak A </a:t>
            </a:r>
            <a:r>
              <a:rPr lang="en-US" sz="2400" dirty="0" err="1"/>
              <a:t>ingin</a:t>
            </a:r>
            <a:r>
              <a:rPr lang="en-US" sz="2400" dirty="0"/>
              <a:t> </a:t>
            </a:r>
            <a:r>
              <a:rPr lang="en-US" sz="2400" dirty="0" err="1"/>
              <a:t>membeli</a:t>
            </a:r>
            <a:r>
              <a:rPr lang="en-US" sz="2400" dirty="0"/>
              <a:t> </a:t>
            </a:r>
            <a:r>
              <a:rPr lang="en-US" sz="2400" dirty="0" err="1"/>
              <a:t>waralaba</a:t>
            </a:r>
            <a:r>
              <a:rPr lang="en-US" sz="2400" dirty="0"/>
              <a:t> McDonald’s,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besaran</a:t>
            </a:r>
            <a:r>
              <a:rPr lang="en-US" sz="2400" dirty="0"/>
              <a:t> </a:t>
            </a:r>
            <a:r>
              <a:rPr lang="en-US" sz="2400" dirty="0" err="1"/>
              <a:t>royalti</a:t>
            </a:r>
            <a:r>
              <a:rPr lang="en-US" sz="2400" dirty="0"/>
              <a:t> </a:t>
            </a:r>
            <a:r>
              <a:rPr lang="en-US" sz="2400" dirty="0" err="1"/>
              <a:t>waralaba</a:t>
            </a:r>
            <a:r>
              <a:rPr lang="en-US" sz="2400" dirty="0"/>
              <a:t> </a:t>
            </a:r>
            <a:r>
              <a:rPr lang="en-US" sz="2400" dirty="0" err="1"/>
              <a:t>sekitar</a:t>
            </a:r>
            <a:r>
              <a:rPr lang="en-US" sz="2400" dirty="0"/>
              <a:t> Rp500 </a:t>
            </a:r>
            <a:r>
              <a:rPr lang="en-US" sz="2400" dirty="0" err="1"/>
              <a:t>juta</a:t>
            </a:r>
            <a:r>
              <a:rPr lang="en-US" sz="2400" dirty="0"/>
              <a:t> (US$45.000)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hak</a:t>
            </a:r>
            <a:r>
              <a:rPr lang="en-US" sz="2400" dirty="0"/>
              <a:t> </a:t>
            </a:r>
            <a:r>
              <a:rPr lang="en-US" sz="2400" dirty="0" err="1"/>
              <a:t>waralaba</a:t>
            </a:r>
            <a:r>
              <a:rPr lang="en-US" sz="2400" dirty="0"/>
              <a:t> </a:t>
            </a:r>
            <a:r>
              <a:rPr lang="en-US" sz="2400" dirty="0" err="1"/>
              <a:t>selama</a:t>
            </a:r>
            <a:r>
              <a:rPr lang="en-US" sz="2400" dirty="0"/>
              <a:t> 20 </a:t>
            </a:r>
            <a:r>
              <a:rPr lang="en-US" sz="2400" dirty="0" err="1"/>
              <a:t>tahun</a:t>
            </a:r>
            <a:r>
              <a:rPr lang="en-US" sz="2400" dirty="0"/>
              <a:t>. </a:t>
            </a:r>
            <a:r>
              <a:rPr lang="en-US" sz="2400" dirty="0" err="1"/>
              <a:t>Biaya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belum</a:t>
            </a:r>
            <a:r>
              <a:rPr lang="en-US" sz="2400" dirty="0"/>
              <a:t> </a:t>
            </a:r>
            <a:r>
              <a:rPr lang="en-US" sz="2400" dirty="0" err="1"/>
              <a:t>termasuk</a:t>
            </a:r>
            <a:r>
              <a:rPr lang="en-US" sz="2400" dirty="0"/>
              <a:t> </a:t>
            </a:r>
            <a:r>
              <a:rPr lang="en-US" sz="2400" dirty="0" err="1"/>
              <a:t>biaya</a:t>
            </a:r>
            <a:r>
              <a:rPr lang="en-US" sz="2400" dirty="0"/>
              <a:t> </a:t>
            </a:r>
            <a:r>
              <a:rPr lang="en-US" sz="2400" dirty="0" err="1"/>
              <a:t>sewa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beli</a:t>
            </a:r>
            <a:r>
              <a:rPr lang="en-US" sz="2400" dirty="0"/>
              <a:t> </a:t>
            </a:r>
            <a:r>
              <a:rPr lang="en-US" sz="2400" dirty="0" err="1"/>
              <a:t>lokasi</a:t>
            </a:r>
            <a:r>
              <a:rPr lang="en-US" sz="2400" dirty="0"/>
              <a:t>.</a:t>
            </a:r>
          </a:p>
          <a:p>
            <a:r>
              <a:rPr lang="en-US" sz="2400" dirty="0" err="1"/>
              <a:t>Kedua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Anda juga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menyetor</a:t>
            </a:r>
            <a:r>
              <a:rPr lang="en-US" sz="2400" dirty="0"/>
              <a:t> </a:t>
            </a:r>
            <a:r>
              <a:rPr lang="en-US" sz="2400" i="1" dirty="0"/>
              <a:t>franchise</a:t>
            </a:r>
            <a:r>
              <a:rPr lang="en-US" sz="2400" dirty="0"/>
              <a:t> 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tahunnya</a:t>
            </a:r>
            <a:r>
              <a:rPr lang="en-US" sz="2400" dirty="0"/>
              <a:t>, yang </a:t>
            </a:r>
            <a:r>
              <a:rPr lang="en-US" sz="2400" dirty="0" err="1"/>
              <a:t>besarnya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12,5% </a:t>
            </a:r>
            <a:r>
              <a:rPr lang="en-US" sz="2400" dirty="0" err="1"/>
              <a:t>omzetnya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pihak</a:t>
            </a:r>
            <a:r>
              <a:rPr lang="en-US" sz="2400" dirty="0"/>
              <a:t> </a:t>
            </a:r>
            <a:r>
              <a:rPr lang="en-US" sz="2400" i="1" dirty="0"/>
              <a:t>franchisor</a:t>
            </a:r>
            <a:r>
              <a:rPr lang="en-US" sz="2400" dirty="0"/>
              <a:t>. </a:t>
            </a:r>
            <a:r>
              <a:rPr lang="en-US" sz="2400" dirty="0" err="1"/>
              <a:t>Bahkan</a:t>
            </a:r>
            <a:r>
              <a:rPr lang="en-US" sz="2400" dirty="0"/>
              <a:t>, </a:t>
            </a:r>
            <a:r>
              <a:rPr lang="en-US" sz="2400" dirty="0" err="1"/>
              <a:t>beberapa</a:t>
            </a:r>
            <a:r>
              <a:rPr lang="en-US" sz="2400" dirty="0"/>
              <a:t> </a:t>
            </a:r>
            <a:r>
              <a:rPr lang="en-US" sz="2400" dirty="0" err="1"/>
              <a:t>waralaba</a:t>
            </a:r>
            <a:r>
              <a:rPr lang="en-US" sz="2400" dirty="0"/>
              <a:t> </a:t>
            </a:r>
            <a:r>
              <a:rPr lang="en-US" sz="2400" dirty="0" err="1"/>
              <a:t>terkenal</a:t>
            </a:r>
            <a:r>
              <a:rPr lang="en-US" sz="2400" dirty="0"/>
              <a:t> </a:t>
            </a:r>
            <a:r>
              <a:rPr lang="en-US" sz="2400" dirty="0" err="1"/>
              <a:t>terkadang</a:t>
            </a:r>
            <a:r>
              <a:rPr lang="en-US" sz="2400" dirty="0"/>
              <a:t> </a:t>
            </a:r>
            <a:r>
              <a:rPr lang="en-US" sz="2400" dirty="0" err="1"/>
              <a:t>meminta</a:t>
            </a:r>
            <a:r>
              <a:rPr lang="en-US" sz="2400" dirty="0"/>
              <a:t> </a:t>
            </a:r>
            <a:r>
              <a:rPr lang="en-US" sz="2400" dirty="0" err="1"/>
              <a:t>biaya</a:t>
            </a:r>
            <a:r>
              <a:rPr lang="en-US" sz="2400" dirty="0"/>
              <a:t> </a:t>
            </a:r>
            <a:r>
              <a:rPr lang="en-US" sz="2400" dirty="0" err="1"/>
              <a:t>tambahan</a:t>
            </a:r>
            <a:r>
              <a:rPr lang="en-US" sz="2400" dirty="0"/>
              <a:t> </a:t>
            </a:r>
            <a:r>
              <a:rPr lang="en-US" sz="2400" dirty="0" err="1"/>
              <a:t>tertentu</a:t>
            </a:r>
            <a:r>
              <a:rPr lang="en-US" sz="2400" dirty="0"/>
              <a:t>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7993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090DE4-0CA6-4610-864B-61E2D5D12630}"/>
              </a:ext>
            </a:extLst>
          </p:cNvPr>
          <p:cNvSpPr/>
          <p:nvPr/>
        </p:nvSpPr>
        <p:spPr>
          <a:xfrm>
            <a:off x="248652" y="241649"/>
            <a:ext cx="8646695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*</a:t>
            </a:r>
            <a:r>
              <a:rPr lang="en-US" sz="3200" dirty="0" err="1"/>
              <a:t>Diestimasikan</a:t>
            </a:r>
            <a:r>
              <a:rPr lang="en-US" sz="3200" dirty="0"/>
              <a:t> </a:t>
            </a:r>
            <a:r>
              <a:rPr lang="en-US" sz="3200" dirty="0" err="1"/>
              <a:t>membeli</a:t>
            </a:r>
            <a:r>
              <a:rPr lang="en-US" sz="3200" dirty="0"/>
              <a:t> </a:t>
            </a:r>
            <a:r>
              <a:rPr lang="en-US" sz="3200" dirty="0" err="1"/>
              <a:t>waralaba</a:t>
            </a:r>
            <a:r>
              <a:rPr lang="en-US" sz="3200" dirty="0"/>
              <a:t> McDonald’s </a:t>
            </a:r>
            <a:r>
              <a:rPr lang="en-US" sz="3200" dirty="0" err="1"/>
              <a:t>membutuhkan</a:t>
            </a:r>
            <a:r>
              <a:rPr lang="en-US" sz="3200" dirty="0"/>
              <a:t> </a:t>
            </a:r>
            <a:r>
              <a:rPr lang="en-US" sz="3200" dirty="0" err="1"/>
              <a:t>investasi</a:t>
            </a:r>
            <a:r>
              <a:rPr lang="en-US" sz="3200" dirty="0"/>
              <a:t> </a:t>
            </a:r>
            <a:r>
              <a:rPr lang="en-US" sz="3200" dirty="0" err="1"/>
              <a:t>awal</a:t>
            </a:r>
            <a:r>
              <a:rPr lang="en-US" sz="3200" dirty="0"/>
              <a:t> </a:t>
            </a:r>
            <a:r>
              <a:rPr lang="en-US" sz="3200" dirty="0" err="1"/>
              <a:t>senilai</a:t>
            </a:r>
            <a:r>
              <a:rPr lang="en-US" sz="3200" dirty="0"/>
              <a:t> 5 </a:t>
            </a:r>
            <a:r>
              <a:rPr lang="en-US" sz="3200" dirty="0" err="1"/>
              <a:t>miliar</a:t>
            </a:r>
            <a:r>
              <a:rPr lang="en-US" sz="3200" dirty="0"/>
              <a:t> rupiah. </a:t>
            </a:r>
            <a:r>
              <a:rPr lang="en-US" sz="3200" dirty="0" err="1"/>
              <a:t>Jangan</a:t>
            </a:r>
            <a:r>
              <a:rPr lang="en-US" sz="3200" dirty="0"/>
              <a:t> </a:t>
            </a:r>
            <a:r>
              <a:rPr lang="en-US" sz="3200" dirty="0" err="1"/>
              <a:t>lupa</a:t>
            </a:r>
            <a:r>
              <a:rPr lang="en-US" sz="3200" dirty="0"/>
              <a:t> </a:t>
            </a:r>
            <a:r>
              <a:rPr lang="en-US" sz="3200" dirty="0" err="1"/>
              <a:t>semua</a:t>
            </a:r>
            <a:r>
              <a:rPr lang="en-US" sz="3200" dirty="0"/>
              <a:t> </a:t>
            </a:r>
            <a:r>
              <a:rPr lang="en-US" sz="3200" dirty="0" err="1"/>
              <a:t>itu</a:t>
            </a:r>
            <a:r>
              <a:rPr lang="en-US" sz="3200" dirty="0"/>
              <a:t> </a:t>
            </a:r>
            <a:r>
              <a:rPr lang="en-US" sz="3200" dirty="0" err="1"/>
              <a:t>belum</a:t>
            </a:r>
            <a:r>
              <a:rPr lang="en-US" sz="3200" dirty="0"/>
              <a:t> </a:t>
            </a:r>
            <a:r>
              <a:rPr lang="en-US" sz="3200" dirty="0" err="1"/>
              <a:t>termasuk</a:t>
            </a:r>
            <a:r>
              <a:rPr lang="en-US" sz="3200" dirty="0"/>
              <a:t> </a:t>
            </a:r>
            <a:r>
              <a:rPr lang="en-US" sz="3200" dirty="0" err="1"/>
              <a:t>biaya</a:t>
            </a:r>
            <a:r>
              <a:rPr lang="en-US" sz="3200" dirty="0"/>
              <a:t> </a:t>
            </a:r>
            <a:r>
              <a:rPr lang="en-US" sz="3200" dirty="0" err="1"/>
              <a:t>operasional</a:t>
            </a:r>
            <a:r>
              <a:rPr lang="en-US" sz="3200" dirty="0"/>
              <a:t> </a:t>
            </a:r>
            <a:r>
              <a:rPr lang="en-US" sz="3200" dirty="0" err="1"/>
              <a:t>seperti</a:t>
            </a:r>
            <a:r>
              <a:rPr lang="en-US" sz="3200" dirty="0"/>
              <a:t> </a:t>
            </a:r>
            <a:r>
              <a:rPr lang="en-US" sz="3200" dirty="0" err="1"/>
              <a:t>gaji</a:t>
            </a:r>
            <a:r>
              <a:rPr lang="en-US" sz="3200" dirty="0"/>
              <a:t> </a:t>
            </a:r>
            <a:r>
              <a:rPr lang="en-US" sz="3200" dirty="0" err="1"/>
              <a:t>karyawan</a:t>
            </a:r>
            <a:r>
              <a:rPr lang="en-US" sz="3200" dirty="0"/>
              <a:t>, </a:t>
            </a:r>
            <a:r>
              <a:rPr lang="en-US" sz="3200" dirty="0" err="1"/>
              <a:t>uang</a:t>
            </a:r>
            <a:r>
              <a:rPr lang="en-US" sz="3200" dirty="0"/>
              <a:t> </a:t>
            </a:r>
            <a:r>
              <a:rPr lang="en-US" sz="3200" dirty="0" err="1"/>
              <a:t>makan</a:t>
            </a:r>
            <a:r>
              <a:rPr lang="en-US" sz="3200" dirty="0"/>
              <a:t> dan </a:t>
            </a:r>
            <a:r>
              <a:rPr lang="en-US" sz="3200" dirty="0" err="1"/>
              <a:t>pajak</a:t>
            </a:r>
            <a:r>
              <a:rPr lang="en-US" sz="3200" dirty="0"/>
              <a:t>.</a:t>
            </a:r>
          </a:p>
          <a:p>
            <a:r>
              <a:rPr lang="en-US" sz="3200" dirty="0"/>
              <a:t>*</a:t>
            </a:r>
            <a:r>
              <a:rPr lang="en-US" sz="3200" dirty="0" err="1"/>
              <a:t>Perlu</a:t>
            </a:r>
            <a:r>
              <a:rPr lang="en-US" sz="3200" dirty="0"/>
              <a:t> </a:t>
            </a:r>
            <a:r>
              <a:rPr lang="en-US" sz="3200" dirty="0" err="1"/>
              <a:t>diingat</a:t>
            </a:r>
            <a:r>
              <a:rPr lang="en-US" sz="3200" dirty="0"/>
              <a:t> </a:t>
            </a:r>
            <a:r>
              <a:rPr lang="en-US" sz="3200" dirty="0" err="1"/>
              <a:t>bahwa</a:t>
            </a:r>
            <a:r>
              <a:rPr lang="en-US" sz="3200" dirty="0"/>
              <a:t> </a:t>
            </a:r>
            <a:r>
              <a:rPr lang="en-US" sz="3200" i="1" dirty="0"/>
              <a:t>Break Even Point</a:t>
            </a:r>
            <a:r>
              <a:rPr lang="en-US" sz="3200" dirty="0"/>
              <a:t> (BEP) = Modal </a:t>
            </a:r>
            <a:r>
              <a:rPr lang="en-US" sz="3200" dirty="0" err="1"/>
              <a:t>awal</a:t>
            </a:r>
            <a:r>
              <a:rPr lang="en-US" sz="3200" dirty="0"/>
              <a:t> : </a:t>
            </a:r>
            <a:r>
              <a:rPr lang="en-US" sz="3200" dirty="0" err="1"/>
              <a:t>Keuntungan</a:t>
            </a:r>
            <a:r>
              <a:rPr lang="en-US" sz="3200" dirty="0"/>
              <a:t>. </a:t>
            </a:r>
            <a:r>
              <a:rPr lang="en-US" sz="3200" dirty="0" err="1"/>
              <a:t>Semakin</a:t>
            </a:r>
            <a:r>
              <a:rPr lang="en-US" sz="3200" dirty="0"/>
              <a:t> </a:t>
            </a:r>
            <a:r>
              <a:rPr lang="en-US" sz="3200" dirty="0" err="1"/>
              <a:t>besar</a:t>
            </a:r>
            <a:r>
              <a:rPr lang="en-US" sz="3200" dirty="0"/>
              <a:t> modal </a:t>
            </a:r>
            <a:r>
              <a:rPr lang="en-US" sz="3200" dirty="0" err="1"/>
              <a:t>awalnya</a:t>
            </a:r>
            <a:r>
              <a:rPr lang="en-US" sz="3200" dirty="0"/>
              <a:t>, </a:t>
            </a:r>
            <a:r>
              <a:rPr lang="en-US" sz="3200" dirty="0" err="1"/>
              <a:t>semakin</a:t>
            </a:r>
            <a:r>
              <a:rPr lang="en-US" sz="3200" dirty="0"/>
              <a:t> lama juga </a:t>
            </a:r>
            <a:r>
              <a:rPr lang="en-US" sz="3200" dirty="0" err="1"/>
              <a:t>titik</a:t>
            </a:r>
            <a:r>
              <a:rPr lang="en-US" sz="3200" dirty="0"/>
              <a:t> </a:t>
            </a:r>
            <a:r>
              <a:rPr lang="en-US" sz="3200" dirty="0" err="1"/>
              <a:t>ini</a:t>
            </a:r>
            <a:r>
              <a:rPr lang="en-US" sz="3200" dirty="0"/>
              <a:t> </a:t>
            </a:r>
            <a:r>
              <a:rPr lang="en-US" sz="3200" dirty="0" err="1"/>
              <a:t>bisa</a:t>
            </a:r>
            <a:r>
              <a:rPr lang="en-US" sz="3200" dirty="0"/>
              <a:t> </a:t>
            </a:r>
            <a:r>
              <a:rPr lang="en-US" sz="3200" dirty="0" err="1"/>
              <a:t>tercapai</a:t>
            </a:r>
            <a:r>
              <a:rPr lang="en-US" sz="3200" dirty="0"/>
              <a:t>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05641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090DE4-0CA6-4610-864B-61E2D5D12630}"/>
              </a:ext>
            </a:extLst>
          </p:cNvPr>
          <p:cNvSpPr/>
          <p:nvPr/>
        </p:nvSpPr>
        <p:spPr>
          <a:xfrm>
            <a:off x="248652" y="241649"/>
            <a:ext cx="8646695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*</a:t>
            </a:r>
            <a:r>
              <a:rPr lang="en-US" sz="3200" dirty="0" err="1"/>
              <a:t>Diestimasikan</a:t>
            </a:r>
            <a:r>
              <a:rPr lang="en-US" sz="3200" dirty="0"/>
              <a:t> </a:t>
            </a:r>
            <a:r>
              <a:rPr lang="en-US" sz="3200" dirty="0" err="1"/>
              <a:t>membeli</a:t>
            </a:r>
            <a:r>
              <a:rPr lang="en-US" sz="3200" dirty="0"/>
              <a:t> </a:t>
            </a:r>
            <a:r>
              <a:rPr lang="en-US" sz="3200" dirty="0" err="1"/>
              <a:t>waralaba</a:t>
            </a:r>
            <a:r>
              <a:rPr lang="en-US" sz="3200" dirty="0"/>
              <a:t> McDonald’s </a:t>
            </a:r>
            <a:r>
              <a:rPr lang="en-US" sz="3200" dirty="0" err="1"/>
              <a:t>membutuhkan</a:t>
            </a:r>
            <a:r>
              <a:rPr lang="en-US" sz="3200" dirty="0"/>
              <a:t> </a:t>
            </a:r>
            <a:r>
              <a:rPr lang="en-US" sz="3200" dirty="0" err="1"/>
              <a:t>investasi</a:t>
            </a:r>
            <a:r>
              <a:rPr lang="en-US" sz="3200" dirty="0"/>
              <a:t> </a:t>
            </a:r>
            <a:r>
              <a:rPr lang="en-US" sz="3200" dirty="0" err="1"/>
              <a:t>awal</a:t>
            </a:r>
            <a:r>
              <a:rPr lang="en-US" sz="3200" dirty="0"/>
              <a:t> </a:t>
            </a:r>
            <a:r>
              <a:rPr lang="en-US" sz="3200" dirty="0" err="1"/>
              <a:t>senilai</a:t>
            </a:r>
            <a:r>
              <a:rPr lang="en-US" sz="3200" dirty="0"/>
              <a:t> 5 </a:t>
            </a:r>
            <a:r>
              <a:rPr lang="en-US" sz="3200" dirty="0" err="1"/>
              <a:t>miliar</a:t>
            </a:r>
            <a:r>
              <a:rPr lang="en-US" sz="3200" dirty="0"/>
              <a:t> rupiah. </a:t>
            </a:r>
            <a:r>
              <a:rPr lang="en-US" sz="3200" dirty="0" err="1"/>
              <a:t>Jangan</a:t>
            </a:r>
            <a:r>
              <a:rPr lang="en-US" sz="3200" dirty="0"/>
              <a:t> </a:t>
            </a:r>
            <a:r>
              <a:rPr lang="en-US" sz="3200" dirty="0" err="1"/>
              <a:t>lupa</a:t>
            </a:r>
            <a:r>
              <a:rPr lang="en-US" sz="3200" dirty="0"/>
              <a:t> </a:t>
            </a:r>
            <a:r>
              <a:rPr lang="en-US" sz="3200" dirty="0" err="1"/>
              <a:t>semua</a:t>
            </a:r>
            <a:r>
              <a:rPr lang="en-US" sz="3200" dirty="0"/>
              <a:t> </a:t>
            </a:r>
            <a:r>
              <a:rPr lang="en-US" sz="3200" dirty="0" err="1"/>
              <a:t>itu</a:t>
            </a:r>
            <a:r>
              <a:rPr lang="en-US" sz="3200" dirty="0"/>
              <a:t> </a:t>
            </a:r>
            <a:r>
              <a:rPr lang="en-US" sz="3200" dirty="0" err="1"/>
              <a:t>belum</a:t>
            </a:r>
            <a:r>
              <a:rPr lang="en-US" sz="3200" dirty="0"/>
              <a:t> </a:t>
            </a:r>
            <a:r>
              <a:rPr lang="en-US" sz="3200" dirty="0" err="1"/>
              <a:t>termasuk</a:t>
            </a:r>
            <a:r>
              <a:rPr lang="en-US" sz="3200" dirty="0"/>
              <a:t> </a:t>
            </a:r>
            <a:r>
              <a:rPr lang="en-US" sz="3200" dirty="0" err="1"/>
              <a:t>biaya</a:t>
            </a:r>
            <a:r>
              <a:rPr lang="en-US" sz="3200" dirty="0"/>
              <a:t> </a:t>
            </a:r>
            <a:r>
              <a:rPr lang="en-US" sz="3200" dirty="0" err="1"/>
              <a:t>operasional</a:t>
            </a:r>
            <a:r>
              <a:rPr lang="en-US" sz="3200" dirty="0"/>
              <a:t> </a:t>
            </a:r>
            <a:r>
              <a:rPr lang="en-US" sz="3200" dirty="0" err="1"/>
              <a:t>seperti</a:t>
            </a:r>
            <a:r>
              <a:rPr lang="en-US" sz="3200" dirty="0"/>
              <a:t> </a:t>
            </a:r>
            <a:r>
              <a:rPr lang="en-US" sz="3200" dirty="0" err="1"/>
              <a:t>gaji</a:t>
            </a:r>
            <a:r>
              <a:rPr lang="en-US" sz="3200" dirty="0"/>
              <a:t> </a:t>
            </a:r>
            <a:r>
              <a:rPr lang="en-US" sz="3200" dirty="0" err="1"/>
              <a:t>karyawan</a:t>
            </a:r>
            <a:r>
              <a:rPr lang="en-US" sz="3200" dirty="0"/>
              <a:t>, </a:t>
            </a:r>
            <a:r>
              <a:rPr lang="en-US" sz="3200" dirty="0" err="1"/>
              <a:t>uang</a:t>
            </a:r>
            <a:r>
              <a:rPr lang="en-US" sz="3200" dirty="0"/>
              <a:t> </a:t>
            </a:r>
            <a:r>
              <a:rPr lang="en-US" sz="3200" dirty="0" err="1"/>
              <a:t>makan</a:t>
            </a:r>
            <a:r>
              <a:rPr lang="en-US" sz="3200" dirty="0"/>
              <a:t> dan </a:t>
            </a:r>
            <a:r>
              <a:rPr lang="en-US" sz="3200" dirty="0" err="1"/>
              <a:t>pajak</a:t>
            </a:r>
            <a:r>
              <a:rPr lang="en-US" sz="3200" dirty="0"/>
              <a:t>.</a:t>
            </a:r>
          </a:p>
          <a:p>
            <a:r>
              <a:rPr lang="en-US" sz="3200" dirty="0"/>
              <a:t>*</a:t>
            </a:r>
            <a:r>
              <a:rPr lang="en-US" sz="3200" dirty="0" err="1"/>
              <a:t>Perlu</a:t>
            </a:r>
            <a:r>
              <a:rPr lang="en-US" sz="3200" dirty="0"/>
              <a:t> </a:t>
            </a:r>
            <a:r>
              <a:rPr lang="en-US" sz="3200" dirty="0" err="1"/>
              <a:t>diingat</a:t>
            </a:r>
            <a:r>
              <a:rPr lang="en-US" sz="3200" dirty="0"/>
              <a:t> </a:t>
            </a:r>
            <a:r>
              <a:rPr lang="en-US" sz="3200" dirty="0" err="1"/>
              <a:t>bahwa</a:t>
            </a:r>
            <a:r>
              <a:rPr lang="en-US" sz="3200" dirty="0"/>
              <a:t> </a:t>
            </a:r>
            <a:r>
              <a:rPr lang="en-US" sz="3200" i="1" dirty="0"/>
              <a:t>Break Even Point</a:t>
            </a:r>
            <a:r>
              <a:rPr lang="en-US" sz="3200" dirty="0"/>
              <a:t> (BEP) = Modal </a:t>
            </a:r>
            <a:r>
              <a:rPr lang="en-US" sz="3200" dirty="0" err="1"/>
              <a:t>awal</a:t>
            </a:r>
            <a:r>
              <a:rPr lang="en-US" sz="3200" dirty="0"/>
              <a:t> : </a:t>
            </a:r>
            <a:r>
              <a:rPr lang="en-US" sz="3200" dirty="0" err="1"/>
              <a:t>Keuntungan</a:t>
            </a:r>
            <a:r>
              <a:rPr lang="en-US" sz="3200" dirty="0"/>
              <a:t>. </a:t>
            </a:r>
            <a:r>
              <a:rPr lang="en-US" sz="3200" dirty="0" err="1"/>
              <a:t>Semakin</a:t>
            </a:r>
            <a:r>
              <a:rPr lang="en-US" sz="3200" dirty="0"/>
              <a:t> </a:t>
            </a:r>
            <a:r>
              <a:rPr lang="en-US" sz="3200" dirty="0" err="1"/>
              <a:t>besar</a:t>
            </a:r>
            <a:r>
              <a:rPr lang="en-US" sz="3200" dirty="0"/>
              <a:t> modal </a:t>
            </a:r>
            <a:r>
              <a:rPr lang="en-US" sz="3200" dirty="0" err="1"/>
              <a:t>awalnya</a:t>
            </a:r>
            <a:r>
              <a:rPr lang="en-US" sz="3200" dirty="0"/>
              <a:t>, </a:t>
            </a:r>
            <a:r>
              <a:rPr lang="en-US" sz="3200" dirty="0" err="1"/>
              <a:t>semakin</a:t>
            </a:r>
            <a:r>
              <a:rPr lang="en-US" sz="3200" dirty="0"/>
              <a:t> lama juga </a:t>
            </a:r>
            <a:r>
              <a:rPr lang="en-US" sz="3200" dirty="0" err="1"/>
              <a:t>titik</a:t>
            </a:r>
            <a:r>
              <a:rPr lang="en-US" sz="3200" dirty="0"/>
              <a:t> </a:t>
            </a:r>
            <a:r>
              <a:rPr lang="en-US" sz="3200" dirty="0" err="1"/>
              <a:t>ini</a:t>
            </a:r>
            <a:r>
              <a:rPr lang="en-US" sz="3200" dirty="0"/>
              <a:t> </a:t>
            </a:r>
            <a:r>
              <a:rPr lang="en-US" sz="3200" dirty="0" err="1"/>
              <a:t>bisa</a:t>
            </a:r>
            <a:r>
              <a:rPr lang="en-US" sz="3200" dirty="0"/>
              <a:t> </a:t>
            </a:r>
            <a:r>
              <a:rPr lang="en-US" sz="3200" dirty="0" err="1"/>
              <a:t>tercapai</a:t>
            </a:r>
            <a:r>
              <a:rPr lang="en-US" sz="3200" dirty="0"/>
              <a:t>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75753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090DE4-0CA6-4610-864B-61E2D5D12630}"/>
              </a:ext>
            </a:extLst>
          </p:cNvPr>
          <p:cNvSpPr/>
          <p:nvPr/>
        </p:nvSpPr>
        <p:spPr>
          <a:xfrm>
            <a:off x="248652" y="241649"/>
            <a:ext cx="8646695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/>
              <a:t>Mengapa</a:t>
            </a:r>
            <a:r>
              <a:rPr lang="en-US" sz="3200" dirty="0"/>
              <a:t> kami </a:t>
            </a:r>
            <a:r>
              <a:rPr lang="en-US" sz="3200" dirty="0" err="1"/>
              <a:t>tidak</a:t>
            </a:r>
            <a:r>
              <a:rPr lang="en-US" sz="3200" dirty="0"/>
              <a:t> </a:t>
            </a:r>
            <a:r>
              <a:rPr lang="en-US" sz="3200" dirty="0" err="1"/>
              <a:t>menyarankan</a:t>
            </a:r>
            <a:r>
              <a:rPr lang="en-US" sz="3200" dirty="0"/>
              <a:t> Anda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memilih</a:t>
            </a:r>
            <a:r>
              <a:rPr lang="en-US" sz="3200" dirty="0"/>
              <a:t> </a:t>
            </a:r>
            <a:r>
              <a:rPr lang="en-US" sz="3200" dirty="0" err="1"/>
              <a:t>bisnis</a:t>
            </a:r>
            <a:r>
              <a:rPr lang="en-US" sz="3200" dirty="0"/>
              <a:t> </a:t>
            </a:r>
            <a:r>
              <a:rPr lang="en-US" sz="3200" dirty="0" err="1"/>
              <a:t>waralaba</a:t>
            </a:r>
            <a:r>
              <a:rPr lang="en-US" sz="3200" dirty="0"/>
              <a:t> </a:t>
            </a:r>
            <a:r>
              <a:rPr lang="en-US" sz="3200" dirty="0" err="1"/>
              <a:t>dari</a:t>
            </a:r>
            <a:r>
              <a:rPr lang="en-US" sz="3200" dirty="0"/>
              <a:t> </a:t>
            </a:r>
            <a:r>
              <a:rPr lang="en-US" sz="3200" dirty="0" err="1"/>
              <a:t>luar</a:t>
            </a:r>
            <a:r>
              <a:rPr lang="en-US" sz="3200" dirty="0"/>
              <a:t> negeri? </a:t>
            </a:r>
            <a:r>
              <a:rPr lang="en-US" sz="3200" dirty="0" err="1"/>
              <a:t>Pertama</a:t>
            </a:r>
            <a:r>
              <a:rPr lang="en-US" sz="3200" dirty="0"/>
              <a:t>, </a:t>
            </a:r>
            <a:r>
              <a:rPr lang="en-US" sz="3200" dirty="0" err="1"/>
              <a:t>karena</a:t>
            </a:r>
            <a:r>
              <a:rPr lang="en-US" sz="3200" dirty="0"/>
              <a:t> </a:t>
            </a:r>
            <a:r>
              <a:rPr lang="en-US" sz="3200" dirty="0" err="1"/>
              <a:t>akan</a:t>
            </a:r>
            <a:r>
              <a:rPr lang="en-US" sz="3200" dirty="0"/>
              <a:t> </a:t>
            </a:r>
            <a:r>
              <a:rPr lang="en-US" sz="3200" dirty="0" err="1"/>
              <a:t>sangat</a:t>
            </a:r>
            <a:r>
              <a:rPr lang="en-US" sz="3200" dirty="0"/>
              <a:t> repot </a:t>
            </a:r>
            <a:r>
              <a:rPr lang="en-US" sz="3200" dirty="0" err="1"/>
              <a:t>dalam</a:t>
            </a:r>
            <a:r>
              <a:rPr lang="en-US" sz="3200" dirty="0"/>
              <a:t> </a:t>
            </a:r>
            <a:r>
              <a:rPr lang="en-US" sz="3200" dirty="0" err="1"/>
              <a:t>mengurusnya</a:t>
            </a:r>
            <a:r>
              <a:rPr lang="en-US" sz="3200" dirty="0"/>
              <a:t>, </a:t>
            </a:r>
            <a:r>
              <a:rPr lang="en-US" sz="3200" dirty="0" err="1"/>
              <a:t>mulai</a:t>
            </a:r>
            <a:r>
              <a:rPr lang="en-US" sz="3200" dirty="0"/>
              <a:t> </a:t>
            </a:r>
            <a:r>
              <a:rPr lang="en-US" sz="3200" dirty="0" err="1"/>
              <a:t>dari</a:t>
            </a:r>
            <a:r>
              <a:rPr lang="en-US" sz="3200" dirty="0"/>
              <a:t> </a:t>
            </a:r>
            <a:r>
              <a:rPr lang="en-US" sz="3200" dirty="0" err="1"/>
              <a:t>pendaftarannya,</a:t>
            </a:r>
            <a:r>
              <a:rPr lang="en-US" sz="3200" i="1" dirty="0" err="1"/>
              <a:t>training</a:t>
            </a:r>
            <a:r>
              <a:rPr lang="en-US" sz="3200" dirty="0" err="1"/>
              <a:t>-nya</a:t>
            </a:r>
            <a:r>
              <a:rPr lang="en-US" sz="3200" dirty="0"/>
              <a:t>, </a:t>
            </a:r>
            <a:r>
              <a:rPr lang="en-US" sz="3200" dirty="0" err="1"/>
              <a:t>seleksinya</a:t>
            </a:r>
            <a:r>
              <a:rPr lang="en-US" sz="3200" dirty="0"/>
              <a:t>, dan </a:t>
            </a:r>
            <a:r>
              <a:rPr lang="en-US" sz="3200" dirty="0" err="1"/>
              <a:t>sebagainya</a:t>
            </a:r>
            <a:r>
              <a:rPr lang="en-US" sz="3200" dirty="0"/>
              <a:t>.</a:t>
            </a:r>
          </a:p>
          <a:p>
            <a:r>
              <a:rPr lang="en-US" sz="3200" dirty="0" err="1"/>
              <a:t>Kedua</a:t>
            </a:r>
            <a:r>
              <a:rPr lang="en-US" sz="3200" dirty="0"/>
              <a:t>, </a:t>
            </a:r>
            <a:r>
              <a:rPr lang="en-US" sz="3200" dirty="0" err="1">
                <a:solidFill>
                  <a:srgbClr val="FF0000"/>
                </a:solidFill>
              </a:rPr>
              <a:t>membeli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bisnis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waralaba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dari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luar</a:t>
            </a:r>
            <a:r>
              <a:rPr lang="en-US" sz="3200" dirty="0">
                <a:solidFill>
                  <a:srgbClr val="FF0000"/>
                </a:solidFill>
              </a:rPr>
              <a:t> negeri </a:t>
            </a:r>
            <a:r>
              <a:rPr lang="en-US" sz="3200" dirty="0" err="1">
                <a:solidFill>
                  <a:srgbClr val="FF0000"/>
                </a:solidFill>
              </a:rPr>
              <a:t>tentu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butuh</a:t>
            </a:r>
            <a:r>
              <a:rPr lang="en-US" sz="3200" dirty="0">
                <a:solidFill>
                  <a:srgbClr val="FF0000"/>
                </a:solidFill>
              </a:rPr>
              <a:t> modal </a:t>
            </a:r>
            <a:r>
              <a:rPr lang="en-US" sz="3200" dirty="0" err="1">
                <a:solidFill>
                  <a:srgbClr val="FF0000"/>
                </a:solidFill>
              </a:rPr>
              <a:t>besar</a:t>
            </a:r>
            <a:r>
              <a:rPr lang="en-US" sz="3200" dirty="0">
                <a:solidFill>
                  <a:srgbClr val="FF0000"/>
                </a:solidFill>
              </a:rPr>
              <a:t>. </a:t>
            </a:r>
            <a:r>
              <a:rPr lang="en-US" sz="3200" dirty="0" err="1">
                <a:solidFill>
                  <a:srgbClr val="FF0000"/>
                </a:solidFill>
              </a:rPr>
              <a:t>Sehingga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kurang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cocok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bagi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pebisnis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pemula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seperti</a:t>
            </a:r>
            <a:r>
              <a:rPr lang="en-US" sz="3200" dirty="0">
                <a:solidFill>
                  <a:srgbClr val="FF0000"/>
                </a:solidFill>
              </a:rPr>
              <a:t> Anda.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07171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090DE4-0CA6-4610-864B-61E2D5D12630}"/>
              </a:ext>
            </a:extLst>
          </p:cNvPr>
          <p:cNvSpPr/>
          <p:nvPr/>
        </p:nvSpPr>
        <p:spPr>
          <a:xfrm>
            <a:off x="248652" y="0"/>
            <a:ext cx="8646695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#4 </a:t>
            </a:r>
            <a:r>
              <a:rPr lang="en-US" sz="2400" b="1" dirty="0" err="1">
                <a:solidFill>
                  <a:srgbClr val="FF0000"/>
                </a:solidFill>
              </a:rPr>
              <a:t>Jangan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Memilih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Bisnis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Waralaba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dengan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Perjanjian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Bahan</a:t>
            </a:r>
            <a:r>
              <a:rPr lang="en-US" sz="2400" b="1" dirty="0">
                <a:solidFill>
                  <a:srgbClr val="FF0000"/>
                </a:solidFill>
              </a:rPr>
              <a:t> Baku yang Mahal</a:t>
            </a:r>
          </a:p>
          <a:p>
            <a:r>
              <a:rPr lang="en-US" sz="2400" dirty="0" err="1"/>
              <a:t>Beberapa</a:t>
            </a:r>
            <a:r>
              <a:rPr lang="en-US" sz="2400" dirty="0"/>
              <a:t> </a:t>
            </a:r>
            <a:r>
              <a:rPr lang="en-US" sz="2400" dirty="0" err="1"/>
              <a:t>bisnis</a:t>
            </a:r>
            <a:r>
              <a:rPr lang="en-US" sz="2400" dirty="0"/>
              <a:t> </a:t>
            </a:r>
            <a:r>
              <a:rPr lang="en-US" sz="2400" dirty="0" err="1"/>
              <a:t>waralaba</a:t>
            </a:r>
            <a:r>
              <a:rPr lang="en-US" sz="2400" dirty="0"/>
              <a:t> </a:t>
            </a:r>
            <a:r>
              <a:rPr lang="en-US" sz="2400" dirty="0" err="1"/>
              <a:t>memegang</a:t>
            </a:r>
            <a:r>
              <a:rPr lang="en-US" sz="2400" dirty="0"/>
              <a:t> </a:t>
            </a:r>
            <a:r>
              <a:rPr lang="en-US" sz="2400" dirty="0" err="1"/>
              <a:t>teguh</a:t>
            </a:r>
            <a:r>
              <a:rPr lang="en-US" sz="2400" dirty="0"/>
              <a:t> </a:t>
            </a:r>
            <a:r>
              <a:rPr lang="en-US" sz="2400" dirty="0" err="1"/>
              <a:t>konsep</a:t>
            </a:r>
            <a:r>
              <a:rPr lang="en-US" sz="2400" dirty="0"/>
              <a:t> </a:t>
            </a:r>
            <a:r>
              <a:rPr lang="en-US" sz="2400" dirty="0" err="1"/>
              <a:t>waralaba</a:t>
            </a:r>
            <a:r>
              <a:rPr lang="en-US" sz="2400" dirty="0"/>
              <a:t> </a:t>
            </a:r>
            <a:r>
              <a:rPr lang="en-US" sz="2400" dirty="0" err="1"/>
              <a:t>yakni</a:t>
            </a:r>
            <a:r>
              <a:rPr lang="en-US" sz="2400" dirty="0"/>
              <a:t> </a:t>
            </a:r>
            <a:r>
              <a:rPr lang="en-US" sz="2400" dirty="0" err="1"/>
              <a:t>memungkinkan</a:t>
            </a:r>
            <a:r>
              <a:rPr lang="en-US" sz="2400" dirty="0"/>
              <a:t> </a:t>
            </a:r>
            <a:r>
              <a:rPr lang="en-US" sz="2400" dirty="0" err="1"/>
              <a:t>adanya</a:t>
            </a:r>
            <a:r>
              <a:rPr lang="en-US" sz="2400" dirty="0"/>
              <a:t> </a:t>
            </a:r>
            <a:r>
              <a:rPr lang="en-US" sz="2400" dirty="0" err="1"/>
              <a:t>konsistensi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kualitas</a:t>
            </a:r>
            <a:r>
              <a:rPr lang="en-US" sz="2400" dirty="0"/>
              <a:t> </a:t>
            </a:r>
            <a:r>
              <a:rPr lang="en-US" sz="2400" dirty="0" err="1"/>
              <a:t>produk</a:t>
            </a:r>
            <a:r>
              <a:rPr lang="en-US" sz="2400" dirty="0"/>
              <a:t> dan </a:t>
            </a:r>
            <a:r>
              <a:rPr lang="en-US" sz="2400" dirty="0" err="1"/>
              <a:t>jasa</a:t>
            </a:r>
            <a:r>
              <a:rPr lang="en-US" sz="2400" dirty="0"/>
              <a:t> </a:t>
            </a:r>
            <a:r>
              <a:rPr lang="en-US" sz="2400" dirty="0" err="1"/>
              <a:t>bagi</a:t>
            </a:r>
            <a:r>
              <a:rPr lang="en-US" sz="2400" dirty="0"/>
              <a:t> </a:t>
            </a:r>
            <a:r>
              <a:rPr lang="en-US" sz="2400" dirty="0" err="1"/>
              <a:t>konsumen</a:t>
            </a:r>
            <a:r>
              <a:rPr lang="en-US" sz="2400" dirty="0"/>
              <a:t>,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peduli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mana </a:t>
            </a:r>
            <a:r>
              <a:rPr lang="en-US" sz="2400" dirty="0" err="1"/>
              <a:t>mereka</a:t>
            </a:r>
            <a:r>
              <a:rPr lang="en-US" sz="2400" dirty="0"/>
              <a:t> </a:t>
            </a:r>
            <a:r>
              <a:rPr lang="en-US" sz="2400" dirty="0" err="1"/>
              <a:t>membelinya</a:t>
            </a:r>
            <a:r>
              <a:rPr lang="en-US" sz="2400" dirty="0"/>
              <a:t>.</a:t>
            </a:r>
          </a:p>
          <a:p>
            <a:r>
              <a:rPr lang="en-US" sz="2400" dirty="0" err="1"/>
              <a:t>Siapa</a:t>
            </a:r>
            <a:r>
              <a:rPr lang="en-US" sz="2400" dirty="0"/>
              <a:t> yang </a:t>
            </a:r>
            <a:r>
              <a:rPr lang="en-US" sz="2400" dirty="0" err="1"/>
              <a:t>memiliki</a:t>
            </a:r>
            <a:r>
              <a:rPr lang="en-US" sz="2400" dirty="0"/>
              <a:t> </a:t>
            </a:r>
            <a:r>
              <a:rPr lang="en-US" sz="2400" dirty="0" err="1"/>
              <a:t>bisnisnya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siapa</a:t>
            </a:r>
            <a:r>
              <a:rPr lang="en-US" sz="2400" dirty="0"/>
              <a:t> </a:t>
            </a:r>
            <a:r>
              <a:rPr lang="en-US" sz="2400" dirty="0" err="1"/>
              <a:t>pengelolanya</a:t>
            </a:r>
            <a:r>
              <a:rPr lang="en-US" sz="2400" dirty="0"/>
              <a:t> </a:t>
            </a:r>
            <a:r>
              <a:rPr lang="en-US" sz="2400" dirty="0" err="1"/>
              <a:t>bukanlah</a:t>
            </a:r>
            <a:r>
              <a:rPr lang="en-US" sz="2400" dirty="0"/>
              <a:t> </a:t>
            </a:r>
            <a:r>
              <a:rPr lang="en-US" sz="2400" dirty="0" err="1"/>
              <a:t>hal</a:t>
            </a:r>
            <a:r>
              <a:rPr lang="en-US" sz="2400" dirty="0"/>
              <a:t> </a:t>
            </a:r>
            <a:r>
              <a:rPr lang="en-US" sz="2400" dirty="0" err="1"/>
              <a:t>penting</a:t>
            </a:r>
            <a:r>
              <a:rPr lang="en-US" sz="2400" dirty="0"/>
              <a:t> </a:t>
            </a:r>
            <a:r>
              <a:rPr lang="en-US" sz="2400" dirty="0" err="1"/>
              <a:t>bagi</a:t>
            </a:r>
            <a:r>
              <a:rPr lang="en-US" sz="2400" dirty="0"/>
              <a:t> </a:t>
            </a:r>
            <a:r>
              <a:rPr lang="en-US" sz="2400" dirty="0" err="1"/>
              <a:t>konsumen</a:t>
            </a:r>
            <a:r>
              <a:rPr lang="en-US" sz="2400" dirty="0"/>
              <a:t>, </a:t>
            </a:r>
            <a:r>
              <a:rPr lang="en-US" sz="2400" dirty="0" err="1"/>
              <a:t>tetapi</a:t>
            </a:r>
            <a:r>
              <a:rPr lang="en-US" sz="2400" dirty="0"/>
              <a:t> </a:t>
            </a:r>
            <a:r>
              <a:rPr lang="en-US" sz="2400" dirty="0" err="1"/>
              <a:t>produk</a:t>
            </a:r>
            <a:r>
              <a:rPr lang="en-US" sz="2400" dirty="0"/>
              <a:t> dan </a:t>
            </a:r>
            <a:r>
              <a:rPr lang="en-US" sz="2400" dirty="0" err="1"/>
              <a:t>jasanya</a:t>
            </a:r>
            <a:r>
              <a:rPr lang="en-US" sz="2400" dirty="0"/>
              <a:t> yang </a:t>
            </a:r>
            <a:r>
              <a:rPr lang="en-US" sz="2400" dirty="0" err="1"/>
              <a:t>berpengaruh</a:t>
            </a:r>
            <a:r>
              <a:rPr lang="en-US" sz="2400" dirty="0"/>
              <a:t> </a:t>
            </a:r>
            <a:r>
              <a:rPr lang="en-US" sz="2400" dirty="0" err="1"/>
              <a:t>bagi</a:t>
            </a:r>
            <a:r>
              <a:rPr lang="en-US" sz="2400" dirty="0"/>
              <a:t> </a:t>
            </a:r>
            <a:r>
              <a:rPr lang="en-US" sz="2400" i="1" dirty="0"/>
              <a:t>customer experience</a:t>
            </a:r>
            <a:r>
              <a:rPr lang="en-US" sz="2400" dirty="0"/>
              <a:t>.</a:t>
            </a:r>
          </a:p>
          <a:p>
            <a:r>
              <a:rPr lang="en-US" sz="2400" dirty="0"/>
              <a:t>Demi </a:t>
            </a:r>
            <a:r>
              <a:rPr lang="en-US" sz="2400" dirty="0" err="1"/>
              <a:t>menjaga</a:t>
            </a:r>
            <a:r>
              <a:rPr lang="en-US" sz="2400" dirty="0"/>
              <a:t> </a:t>
            </a:r>
            <a:r>
              <a:rPr lang="en-US" sz="2400" i="1" dirty="0"/>
              <a:t>customer experience</a:t>
            </a:r>
            <a:r>
              <a:rPr lang="en-US" sz="2400" dirty="0"/>
              <a:t> </a:t>
            </a:r>
            <a:r>
              <a:rPr lang="en-US" sz="2400" dirty="0" err="1"/>
              <a:t>ini</a:t>
            </a:r>
            <a:r>
              <a:rPr lang="en-US" sz="2400" dirty="0"/>
              <a:t>, </a:t>
            </a:r>
            <a:r>
              <a:rPr lang="en-US" sz="2400" dirty="0" err="1"/>
              <a:t>tak</a:t>
            </a:r>
            <a:r>
              <a:rPr lang="en-US" sz="2400" dirty="0"/>
              <a:t> </a:t>
            </a:r>
            <a:r>
              <a:rPr lang="en-US" sz="2400" dirty="0" err="1"/>
              <a:t>jarang</a:t>
            </a:r>
            <a:r>
              <a:rPr lang="en-US" sz="2400" dirty="0"/>
              <a:t> </a:t>
            </a:r>
            <a:r>
              <a:rPr lang="en-US" sz="2400" i="1" dirty="0"/>
              <a:t>franchisor</a:t>
            </a:r>
            <a:r>
              <a:rPr lang="en-US" sz="2400" dirty="0"/>
              <a:t> </a:t>
            </a:r>
            <a:r>
              <a:rPr lang="en-US" sz="2400" dirty="0" err="1"/>
              <a:t>mengikat</a:t>
            </a:r>
            <a:r>
              <a:rPr lang="en-US" sz="2400" dirty="0"/>
              <a:t> </a:t>
            </a:r>
            <a:r>
              <a:rPr lang="en-US" sz="2400" i="1" dirty="0"/>
              <a:t>franchise</a:t>
            </a:r>
            <a:r>
              <a:rPr lang="en-US" sz="2400" dirty="0"/>
              <a:t>e agar </a:t>
            </a:r>
            <a:r>
              <a:rPr lang="en-US" sz="2400" dirty="0" err="1"/>
              <a:t>selalu</a:t>
            </a:r>
            <a:r>
              <a:rPr lang="en-US" sz="2400" dirty="0"/>
              <a:t> </a:t>
            </a:r>
            <a:r>
              <a:rPr lang="en-US" sz="2400" dirty="0" err="1"/>
              <a:t>membeli</a:t>
            </a:r>
            <a:r>
              <a:rPr lang="en-US" sz="2400" dirty="0"/>
              <a:t> </a:t>
            </a:r>
            <a:r>
              <a:rPr lang="en-US" sz="2400" dirty="0" err="1"/>
              <a:t>bahan</a:t>
            </a:r>
            <a:r>
              <a:rPr lang="en-US" sz="2400" dirty="0"/>
              <a:t> </a:t>
            </a:r>
            <a:r>
              <a:rPr lang="en-US" sz="2400" dirty="0" err="1"/>
              <a:t>baku</a:t>
            </a:r>
            <a:r>
              <a:rPr lang="en-US" sz="2400" dirty="0"/>
              <a:t> </a:t>
            </a:r>
            <a:r>
              <a:rPr lang="en-US" sz="2400" dirty="0" err="1"/>
              <a:t>hanya</a:t>
            </a:r>
            <a:r>
              <a:rPr lang="en-US" sz="2400" dirty="0"/>
              <a:t> </a:t>
            </a:r>
            <a:r>
              <a:rPr lang="en-US" sz="2400" dirty="0" err="1"/>
              <a:t>darinya</a:t>
            </a:r>
            <a:r>
              <a:rPr lang="en-US" sz="2400" dirty="0"/>
              <a:t> dan </a:t>
            </a:r>
            <a:r>
              <a:rPr lang="en-US" sz="2400" dirty="0" err="1"/>
              <a:t>sayangnya</a:t>
            </a:r>
            <a:r>
              <a:rPr lang="en-US" sz="2400" dirty="0"/>
              <a:t> </a:t>
            </a:r>
            <a:r>
              <a:rPr lang="en-US" sz="2400" dirty="0" err="1"/>
              <a:t>biasanya</a:t>
            </a:r>
            <a:r>
              <a:rPr lang="en-US" sz="2400" dirty="0"/>
              <a:t> </a:t>
            </a:r>
            <a:r>
              <a:rPr lang="en-US" sz="2400" dirty="0" err="1"/>
              <a:t>harganya</a:t>
            </a:r>
            <a:r>
              <a:rPr lang="en-US" sz="2400" dirty="0"/>
              <a:t>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</a:t>
            </a:r>
            <a:r>
              <a:rPr lang="en-US" sz="2400" dirty="0" err="1"/>
              <a:t>ketimbang</a:t>
            </a:r>
            <a:r>
              <a:rPr lang="en-US" sz="2400" dirty="0"/>
              <a:t> </a:t>
            </a:r>
            <a:r>
              <a:rPr lang="en-US" sz="2400" dirty="0" err="1"/>
              <a:t>harga</a:t>
            </a:r>
            <a:r>
              <a:rPr lang="en-US" sz="2400" dirty="0"/>
              <a:t> pasar.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00111442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47</TotalTime>
  <Words>648</Words>
  <Application>Microsoft Office PowerPoint</Application>
  <PresentationFormat>On-screen Show (16:9)</PresentationFormat>
  <Paragraphs>84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Work Sans</vt:lpstr>
      <vt:lpstr>Raleway</vt:lpstr>
      <vt:lpstr>Gill Sans MT</vt:lpstr>
      <vt:lpstr>Arial</vt:lpstr>
      <vt:lpstr>Montserrat</vt:lpstr>
      <vt:lpstr>Gallery</vt:lpstr>
      <vt:lpstr>Tips Memilih Bisnis Waralaba yang Benar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Usaha franchise sample</dc:title>
  <dc:creator>User</dc:creator>
  <cp:lastModifiedBy>BTP</cp:lastModifiedBy>
  <cp:revision>5</cp:revision>
  <dcterms:modified xsi:type="dcterms:W3CDTF">2019-02-18T04:39:26Z</dcterms:modified>
</cp:coreProperties>
</file>