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75" autoAdjust="0"/>
    <p:restoredTop sz="94660"/>
  </p:normalViewPr>
  <p:slideViewPr>
    <p:cSldViewPr snapToGrid="0">
      <p:cViewPr varScale="1">
        <p:scale>
          <a:sx n="82" d="100"/>
          <a:sy n="82" d="100"/>
        </p:scale>
        <p:origin x="63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F54E296-E881-4E15-93DF-481C9C79467B}" type="doc">
      <dgm:prSet loTypeId="urn:microsoft.com/office/officeart/2005/8/layout/balance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60731EC-40D4-4E94-96F8-086968CA9FC0}">
      <dgm:prSet phldrT="[Text]"/>
      <dgm:spPr/>
      <dgm:t>
        <a:bodyPr/>
        <a:lstStyle/>
        <a:p>
          <a:r>
            <a:rPr lang="en-GB" dirty="0" err="1" smtClean="0"/>
            <a:t>Kekurangan</a:t>
          </a:r>
          <a:r>
            <a:rPr lang="en-GB" dirty="0" smtClean="0"/>
            <a:t> Usaha Franchise</a:t>
          </a:r>
          <a:endParaRPr lang="en-US" dirty="0"/>
        </a:p>
      </dgm:t>
    </dgm:pt>
    <dgm:pt modelId="{811D5EBF-7ECF-4027-B451-940DD6A44AEB}" type="parTrans" cxnId="{33E17B69-52F8-4557-BF2E-36C9FE01161E}">
      <dgm:prSet/>
      <dgm:spPr/>
      <dgm:t>
        <a:bodyPr/>
        <a:lstStyle/>
        <a:p>
          <a:endParaRPr lang="en-US"/>
        </a:p>
      </dgm:t>
    </dgm:pt>
    <dgm:pt modelId="{DC59247E-9651-4E8B-AC1F-28A8BCE60551}" type="sibTrans" cxnId="{33E17B69-52F8-4557-BF2E-36C9FE01161E}">
      <dgm:prSet/>
      <dgm:spPr/>
      <dgm:t>
        <a:bodyPr/>
        <a:lstStyle/>
        <a:p>
          <a:endParaRPr lang="en-US"/>
        </a:p>
      </dgm:t>
    </dgm:pt>
    <dgm:pt modelId="{4F1D193C-0874-40C6-96BE-D5FCBB3F06B4}">
      <dgm:prSet phldrT="[Text]" custT="1"/>
      <dgm:spPr/>
      <dgm:t>
        <a:bodyPr/>
        <a:lstStyle/>
        <a:p>
          <a:r>
            <a:rPr lang="en-US" sz="1600" b="1" i="0" dirty="0" smtClean="0"/>
            <a:t>Franchisor </a:t>
          </a:r>
          <a:r>
            <a:rPr lang="en-US" sz="1600" b="1" i="0" dirty="0" err="1" smtClean="0"/>
            <a:t>mungkin</a:t>
          </a:r>
          <a:r>
            <a:rPr lang="en-US" sz="1600" b="1" i="0" dirty="0" smtClean="0"/>
            <a:t> </a:t>
          </a:r>
          <a:r>
            <a:rPr lang="en-US" sz="1600" b="1" i="0" dirty="0" err="1" smtClean="0"/>
            <a:t>Penyalur</a:t>
          </a:r>
          <a:r>
            <a:rPr lang="en-US" sz="1600" b="1" i="0" dirty="0" smtClean="0"/>
            <a:t> Tunggal </a:t>
          </a:r>
          <a:r>
            <a:rPr lang="en-US" sz="1600" b="1" i="0" dirty="0" err="1" smtClean="0"/>
            <a:t>dari</a:t>
          </a:r>
          <a:r>
            <a:rPr lang="en-US" sz="1600" b="1" i="0" dirty="0" smtClean="0"/>
            <a:t> </a:t>
          </a:r>
          <a:r>
            <a:rPr lang="en-US" sz="1600" b="1" i="0" dirty="0" err="1" smtClean="0"/>
            <a:t>beberapa</a:t>
          </a:r>
          <a:r>
            <a:rPr lang="en-US" sz="1600" b="1" i="0" dirty="0" smtClean="0"/>
            <a:t> </a:t>
          </a:r>
          <a:r>
            <a:rPr lang="en-US" sz="1600" b="1" i="0" dirty="0" err="1" smtClean="0"/>
            <a:t>Perlengkapan</a:t>
          </a:r>
          <a:endParaRPr lang="en-US" sz="1600" b="1" dirty="0"/>
        </a:p>
      </dgm:t>
    </dgm:pt>
    <dgm:pt modelId="{04E30404-BF86-4C8F-98B0-9D67F630635F}" type="parTrans" cxnId="{48BBF64D-BB82-4398-A917-721551D1FF18}">
      <dgm:prSet/>
      <dgm:spPr/>
      <dgm:t>
        <a:bodyPr/>
        <a:lstStyle/>
        <a:p>
          <a:endParaRPr lang="en-US"/>
        </a:p>
      </dgm:t>
    </dgm:pt>
    <dgm:pt modelId="{6EFBB000-F617-4234-92BA-86C8D200F263}" type="sibTrans" cxnId="{48BBF64D-BB82-4398-A917-721551D1FF18}">
      <dgm:prSet/>
      <dgm:spPr/>
      <dgm:t>
        <a:bodyPr/>
        <a:lstStyle/>
        <a:p>
          <a:endParaRPr lang="en-US"/>
        </a:p>
      </dgm:t>
    </dgm:pt>
    <dgm:pt modelId="{C1E21357-7390-47FB-9F83-0C24A6125695}">
      <dgm:prSet phldrT="[Text]" custT="1"/>
      <dgm:spPr/>
      <dgm:t>
        <a:bodyPr/>
        <a:lstStyle/>
        <a:p>
          <a:r>
            <a:rPr lang="en-GB" sz="1600" b="1" dirty="0" err="1" smtClean="0"/>
            <a:t>Kurangnya</a:t>
          </a:r>
          <a:r>
            <a:rPr lang="en-GB" sz="1600" b="1" dirty="0" smtClean="0"/>
            <a:t> </a:t>
          </a:r>
          <a:r>
            <a:rPr lang="en-GB" sz="1600" b="1" dirty="0" err="1" smtClean="0"/>
            <a:t>Kebebasan</a:t>
          </a:r>
          <a:r>
            <a:rPr lang="en-GB" sz="1600" b="1" dirty="0" smtClean="0"/>
            <a:t> </a:t>
          </a:r>
          <a:r>
            <a:rPr lang="en-GB" sz="1600" b="1" dirty="0" err="1" smtClean="0"/>
            <a:t>dalam</a:t>
          </a:r>
          <a:r>
            <a:rPr lang="en-GB" sz="1600" b="1" dirty="0" smtClean="0"/>
            <a:t> </a:t>
          </a:r>
          <a:r>
            <a:rPr lang="en-GB" sz="1600" b="1" dirty="0" err="1" smtClean="0"/>
            <a:t>Operasi</a:t>
          </a:r>
          <a:r>
            <a:rPr lang="en-GB" sz="1600" b="1" dirty="0" smtClean="0"/>
            <a:t> </a:t>
          </a:r>
          <a:endParaRPr lang="en-US" sz="1600" b="1" dirty="0"/>
        </a:p>
      </dgm:t>
    </dgm:pt>
    <dgm:pt modelId="{65E21A55-8B3B-4E0E-9949-5135CBA3AF82}" type="parTrans" cxnId="{4F30B9BA-EA7D-4D91-B086-BECDD349E168}">
      <dgm:prSet/>
      <dgm:spPr/>
      <dgm:t>
        <a:bodyPr/>
        <a:lstStyle/>
        <a:p>
          <a:endParaRPr lang="en-US"/>
        </a:p>
      </dgm:t>
    </dgm:pt>
    <dgm:pt modelId="{4F80709B-3919-4C6A-84B8-FE2C1916DC6A}" type="sibTrans" cxnId="{4F30B9BA-EA7D-4D91-B086-BECDD349E168}">
      <dgm:prSet/>
      <dgm:spPr/>
      <dgm:t>
        <a:bodyPr/>
        <a:lstStyle/>
        <a:p>
          <a:endParaRPr lang="en-US"/>
        </a:p>
      </dgm:t>
    </dgm:pt>
    <dgm:pt modelId="{77D36BC6-8956-498A-B828-0497883856D0}">
      <dgm:prSet phldrT="[Text]"/>
      <dgm:spPr/>
      <dgm:t>
        <a:bodyPr/>
        <a:lstStyle/>
        <a:p>
          <a:r>
            <a:rPr lang="en-GB" dirty="0" err="1" smtClean="0"/>
            <a:t>Kelebihan</a:t>
          </a:r>
          <a:r>
            <a:rPr lang="en-GB" dirty="0" smtClean="0"/>
            <a:t> Usaha Franchise</a:t>
          </a:r>
          <a:endParaRPr lang="en-US" dirty="0"/>
        </a:p>
      </dgm:t>
    </dgm:pt>
    <dgm:pt modelId="{DD3BA62A-8256-4605-90B5-4AA2BCA207D8}" type="parTrans" cxnId="{575E279B-06ED-451D-BA93-434CDA246AF7}">
      <dgm:prSet/>
      <dgm:spPr/>
      <dgm:t>
        <a:bodyPr/>
        <a:lstStyle/>
        <a:p>
          <a:endParaRPr lang="en-US"/>
        </a:p>
      </dgm:t>
    </dgm:pt>
    <dgm:pt modelId="{FA3F5E21-BB23-434C-A55D-42B633FED287}" type="sibTrans" cxnId="{575E279B-06ED-451D-BA93-434CDA246AF7}">
      <dgm:prSet/>
      <dgm:spPr/>
      <dgm:t>
        <a:bodyPr/>
        <a:lstStyle/>
        <a:p>
          <a:endParaRPr lang="en-US"/>
        </a:p>
      </dgm:t>
    </dgm:pt>
    <dgm:pt modelId="{E528E75A-A344-4D6C-B688-7C0000281394}">
      <dgm:prSet phldrT="[Text]" custT="1"/>
      <dgm:spPr/>
      <dgm:t>
        <a:bodyPr/>
        <a:lstStyle/>
        <a:p>
          <a:r>
            <a:rPr lang="en-GB" sz="1600" b="1" dirty="0" smtClean="0"/>
            <a:t>Tingkat</a:t>
          </a:r>
          <a:r>
            <a:rPr lang="en-GB" sz="1600" b="1" baseline="0" dirty="0" smtClean="0"/>
            <a:t> </a:t>
          </a:r>
          <a:r>
            <a:rPr lang="en-GB" sz="1600" b="1" baseline="0" dirty="0" err="1" smtClean="0"/>
            <a:t>Kegagalan</a:t>
          </a:r>
          <a:r>
            <a:rPr lang="en-GB" sz="1600" b="1" baseline="0" dirty="0" smtClean="0"/>
            <a:t> </a:t>
          </a:r>
          <a:r>
            <a:rPr lang="en-GB" sz="1600" b="1" baseline="0" dirty="0" err="1" smtClean="0"/>
            <a:t>Lebih</a:t>
          </a:r>
          <a:r>
            <a:rPr lang="en-GB" sz="1600" b="1" baseline="0" dirty="0" smtClean="0"/>
            <a:t> </a:t>
          </a:r>
          <a:r>
            <a:rPr lang="en-GB" sz="1600" b="1" baseline="0" dirty="0" err="1" smtClean="0"/>
            <a:t>Rendah</a:t>
          </a:r>
          <a:endParaRPr lang="en-US" sz="1600" b="1" dirty="0"/>
        </a:p>
      </dgm:t>
    </dgm:pt>
    <dgm:pt modelId="{4DF02C89-8F31-483F-9AEA-C1453D6AC8BF}" type="parTrans" cxnId="{05BCB46C-2A26-4A77-9586-F7DD6DDD6969}">
      <dgm:prSet/>
      <dgm:spPr/>
      <dgm:t>
        <a:bodyPr/>
        <a:lstStyle/>
        <a:p>
          <a:endParaRPr lang="en-US"/>
        </a:p>
      </dgm:t>
    </dgm:pt>
    <dgm:pt modelId="{A4EA3D06-7664-4208-8D3F-C723F98423A4}" type="sibTrans" cxnId="{05BCB46C-2A26-4A77-9586-F7DD6DDD6969}">
      <dgm:prSet/>
      <dgm:spPr/>
      <dgm:t>
        <a:bodyPr/>
        <a:lstStyle/>
        <a:p>
          <a:endParaRPr lang="en-US"/>
        </a:p>
      </dgm:t>
    </dgm:pt>
    <dgm:pt modelId="{8839BB22-01D4-4D39-9B3B-BE290757E750}">
      <dgm:prSet phldrT="[Text]" custT="1"/>
      <dgm:spPr/>
      <dgm:t>
        <a:bodyPr/>
        <a:lstStyle/>
        <a:p>
          <a:r>
            <a:rPr lang="en-GB" sz="1600" b="1" dirty="0" err="1" smtClean="0"/>
            <a:t>Jangka</a:t>
          </a:r>
          <a:r>
            <a:rPr lang="en-GB" sz="1600" b="1" dirty="0" smtClean="0"/>
            <a:t> </a:t>
          </a:r>
          <a:r>
            <a:rPr lang="en-GB" sz="1600" b="1" dirty="0" err="1" smtClean="0"/>
            <a:t>Waktu</a:t>
          </a:r>
          <a:r>
            <a:rPr lang="en-GB" sz="1600" b="1" dirty="0" smtClean="0"/>
            <a:t> </a:t>
          </a:r>
          <a:r>
            <a:rPr lang="en-GB" sz="1600" b="1" dirty="0" err="1" smtClean="0"/>
            <a:t>Permulaan</a:t>
          </a:r>
          <a:r>
            <a:rPr lang="en-GB" sz="1600" b="1" dirty="0" smtClean="0"/>
            <a:t> </a:t>
          </a:r>
          <a:r>
            <a:rPr lang="en-GB" sz="1600" b="1" dirty="0" err="1" smtClean="0"/>
            <a:t>Bisnis</a:t>
          </a:r>
          <a:r>
            <a:rPr lang="en-GB" sz="1600" b="1" dirty="0" smtClean="0"/>
            <a:t> </a:t>
          </a:r>
          <a:r>
            <a:rPr lang="en-GB" sz="1600" b="1" dirty="0" err="1" smtClean="0"/>
            <a:t>Lebih</a:t>
          </a:r>
          <a:r>
            <a:rPr lang="en-GB" sz="1600" b="1" dirty="0" smtClean="0"/>
            <a:t> </a:t>
          </a:r>
          <a:r>
            <a:rPr lang="en-GB" sz="1600" b="1" dirty="0" err="1" smtClean="0"/>
            <a:t>Cepat</a:t>
          </a:r>
          <a:endParaRPr lang="en-US" sz="1600" b="1" dirty="0"/>
        </a:p>
      </dgm:t>
    </dgm:pt>
    <dgm:pt modelId="{F3FAAEF6-73D9-4639-9857-F7B7888689BD}" type="parTrans" cxnId="{14EDBF55-E0DE-422A-9DB8-519D0FF9BB3E}">
      <dgm:prSet/>
      <dgm:spPr/>
      <dgm:t>
        <a:bodyPr/>
        <a:lstStyle/>
        <a:p>
          <a:endParaRPr lang="en-US"/>
        </a:p>
      </dgm:t>
    </dgm:pt>
    <dgm:pt modelId="{9732C4EB-4C97-48A2-A1FE-88AD09052B87}" type="sibTrans" cxnId="{14EDBF55-E0DE-422A-9DB8-519D0FF9BB3E}">
      <dgm:prSet/>
      <dgm:spPr/>
      <dgm:t>
        <a:bodyPr/>
        <a:lstStyle/>
        <a:p>
          <a:endParaRPr lang="en-US"/>
        </a:p>
      </dgm:t>
    </dgm:pt>
    <dgm:pt modelId="{30A185BE-3368-4677-9093-98F3E16BB19E}">
      <dgm:prSet phldrT="[Text]" custT="1"/>
      <dgm:spPr/>
      <dgm:t>
        <a:bodyPr/>
        <a:lstStyle/>
        <a:p>
          <a:r>
            <a:rPr lang="en-GB" sz="1600" b="1" dirty="0" err="1" smtClean="0"/>
            <a:t>Metode</a:t>
          </a:r>
          <a:r>
            <a:rPr lang="en-GB" sz="1600" b="1" dirty="0" smtClean="0"/>
            <a:t> </a:t>
          </a:r>
          <a:r>
            <a:rPr lang="en-GB" sz="1600" b="1" dirty="0" err="1" smtClean="0"/>
            <a:t>Pemasaran</a:t>
          </a:r>
          <a:r>
            <a:rPr lang="en-GB" sz="1600" b="1" dirty="0" smtClean="0"/>
            <a:t> </a:t>
          </a:r>
        </a:p>
        <a:p>
          <a:r>
            <a:rPr lang="en-GB" sz="1600" b="1" dirty="0" err="1" smtClean="0"/>
            <a:t>Bantuan</a:t>
          </a:r>
          <a:r>
            <a:rPr lang="en-GB" sz="1600" b="1" dirty="0" smtClean="0"/>
            <a:t> Management</a:t>
          </a:r>
          <a:endParaRPr lang="en-US" sz="1600" b="1" dirty="0"/>
        </a:p>
      </dgm:t>
    </dgm:pt>
    <dgm:pt modelId="{ED9B8AB5-A98A-44E4-86B1-9DC8470E38B5}" type="parTrans" cxnId="{48A667A2-8135-4484-8E90-1D5FDBEE08E6}">
      <dgm:prSet/>
      <dgm:spPr/>
      <dgm:t>
        <a:bodyPr/>
        <a:lstStyle/>
        <a:p>
          <a:endParaRPr lang="en-US"/>
        </a:p>
      </dgm:t>
    </dgm:pt>
    <dgm:pt modelId="{806052D2-138D-4304-ADD9-E00482970768}" type="sibTrans" cxnId="{48A667A2-8135-4484-8E90-1D5FDBEE08E6}">
      <dgm:prSet/>
      <dgm:spPr/>
      <dgm:t>
        <a:bodyPr/>
        <a:lstStyle/>
        <a:p>
          <a:endParaRPr lang="en-US"/>
        </a:p>
      </dgm:t>
    </dgm:pt>
    <dgm:pt modelId="{B1F32AAA-B385-4C62-BE99-7E851EB799CC}">
      <dgm:prSet custT="1"/>
      <dgm:spPr/>
      <dgm:t>
        <a:bodyPr/>
        <a:lstStyle/>
        <a:p>
          <a:r>
            <a:rPr lang="en-US" sz="1600" b="1" i="0" dirty="0" err="1" smtClean="0"/>
            <a:t>Pelatihan</a:t>
          </a:r>
          <a:r>
            <a:rPr lang="en-US" sz="1600" b="1" i="0" dirty="0" smtClean="0"/>
            <a:t> formal</a:t>
          </a:r>
        </a:p>
        <a:p>
          <a:r>
            <a:rPr lang="en-GB" sz="1600" b="1" i="0" dirty="0" err="1" smtClean="0"/>
            <a:t>Bantuan</a:t>
          </a:r>
          <a:r>
            <a:rPr lang="en-GB" sz="1600" b="1" i="0" dirty="0" smtClean="0"/>
            <a:t> </a:t>
          </a:r>
          <a:r>
            <a:rPr lang="en-GB" sz="1600" b="1" i="0" dirty="0" err="1" smtClean="0"/>
            <a:t>Keuangan</a:t>
          </a:r>
          <a:endParaRPr lang="en-US" sz="1600" b="1" dirty="0"/>
        </a:p>
      </dgm:t>
    </dgm:pt>
    <dgm:pt modelId="{FA7E0C4D-8344-43CD-BA0C-ACB0EB912666}" type="parTrans" cxnId="{7DDC63DF-060A-4B32-8BB6-61429121E6BD}">
      <dgm:prSet/>
      <dgm:spPr/>
      <dgm:t>
        <a:bodyPr/>
        <a:lstStyle/>
        <a:p>
          <a:endParaRPr lang="en-US"/>
        </a:p>
      </dgm:t>
    </dgm:pt>
    <dgm:pt modelId="{AEE9C599-9091-4B5C-A834-72F6D0587A61}" type="sibTrans" cxnId="{7DDC63DF-060A-4B32-8BB6-61429121E6BD}">
      <dgm:prSet/>
      <dgm:spPr/>
      <dgm:t>
        <a:bodyPr/>
        <a:lstStyle/>
        <a:p>
          <a:endParaRPr lang="en-US"/>
        </a:p>
      </dgm:t>
    </dgm:pt>
    <dgm:pt modelId="{593E030E-FCDA-4B6D-BC01-D810A7029A25}">
      <dgm:prSet phldrT="[Text]" custT="1"/>
      <dgm:spPr/>
      <dgm:t>
        <a:bodyPr/>
        <a:lstStyle/>
        <a:p>
          <a:r>
            <a:rPr lang="en-GB" sz="1600" b="1" dirty="0" err="1" smtClean="0"/>
            <a:t>Pajak</a:t>
          </a:r>
          <a:r>
            <a:rPr lang="en-GB" sz="1600" b="1" dirty="0" smtClean="0"/>
            <a:t> Franchise</a:t>
          </a:r>
        </a:p>
        <a:p>
          <a:r>
            <a:rPr lang="en-GB" sz="1600" b="1" dirty="0" err="1" smtClean="0"/>
            <a:t>Royalti</a:t>
          </a:r>
          <a:endParaRPr lang="en-GB" sz="1600" b="1" dirty="0" smtClean="0"/>
        </a:p>
        <a:p>
          <a:r>
            <a:rPr lang="en-GB" sz="1600" b="1" dirty="0" smtClean="0"/>
            <a:t>Batas </a:t>
          </a:r>
          <a:r>
            <a:rPr lang="en-GB" sz="1600" b="1" dirty="0" err="1" smtClean="0"/>
            <a:t>Pertumbuhan</a:t>
          </a:r>
          <a:endParaRPr lang="en-US" sz="1600" b="1" dirty="0"/>
        </a:p>
      </dgm:t>
    </dgm:pt>
    <dgm:pt modelId="{F5C0365C-04E9-49F0-B205-5560B27CF5C0}" type="parTrans" cxnId="{AB9C89D7-B4E2-435B-9352-7473E095D035}">
      <dgm:prSet/>
      <dgm:spPr/>
      <dgm:t>
        <a:bodyPr/>
        <a:lstStyle/>
        <a:p>
          <a:endParaRPr lang="en-US"/>
        </a:p>
      </dgm:t>
    </dgm:pt>
    <dgm:pt modelId="{867B4D4E-1635-439C-849C-1EE44BA462D0}" type="sibTrans" cxnId="{AB9C89D7-B4E2-435B-9352-7473E095D035}">
      <dgm:prSet/>
      <dgm:spPr/>
      <dgm:t>
        <a:bodyPr/>
        <a:lstStyle/>
        <a:p>
          <a:endParaRPr lang="en-US"/>
        </a:p>
      </dgm:t>
    </dgm:pt>
    <dgm:pt modelId="{F9C7E444-1B3F-4DBB-A602-C437E13E116A}" type="pres">
      <dgm:prSet presAssocID="{FF54E296-E881-4E15-93DF-481C9C79467B}" presName="outerComposite" presStyleCnt="0">
        <dgm:presLayoutVars>
          <dgm:chMax val="2"/>
          <dgm:animLvl val="lvl"/>
          <dgm:resizeHandles val="exact"/>
        </dgm:presLayoutVars>
      </dgm:prSet>
      <dgm:spPr/>
    </dgm:pt>
    <dgm:pt modelId="{77CF4970-3C7B-4959-A48A-3600DAABFC35}" type="pres">
      <dgm:prSet presAssocID="{FF54E296-E881-4E15-93DF-481C9C79467B}" presName="dummyMaxCanvas" presStyleCnt="0"/>
      <dgm:spPr/>
    </dgm:pt>
    <dgm:pt modelId="{41DA1112-9B75-4DAF-B2CC-39016160D8E1}" type="pres">
      <dgm:prSet presAssocID="{FF54E296-E881-4E15-93DF-481C9C79467B}" presName="parentComposite" presStyleCnt="0"/>
      <dgm:spPr/>
    </dgm:pt>
    <dgm:pt modelId="{51369D7D-CBFD-482D-8338-35C8FB54DA17}" type="pres">
      <dgm:prSet presAssocID="{FF54E296-E881-4E15-93DF-481C9C79467B}" presName="parent1" presStyleLbl="alignAccFollowNode1" presStyleIdx="0" presStyleCnt="4" custScaleX="142626">
        <dgm:presLayoutVars>
          <dgm:chMax val="4"/>
        </dgm:presLayoutVars>
      </dgm:prSet>
      <dgm:spPr/>
    </dgm:pt>
    <dgm:pt modelId="{2FEF6127-720D-4258-AA11-2F26493E3876}" type="pres">
      <dgm:prSet presAssocID="{FF54E296-E881-4E15-93DF-481C9C79467B}" presName="parent2" presStyleLbl="alignAccFollowNode1" presStyleIdx="1" presStyleCnt="4" custScaleX="151820" custLinFactNeighborX="22864" custLinFactNeighborY="1751">
        <dgm:presLayoutVars>
          <dgm:chMax val="4"/>
        </dgm:presLayoutVars>
      </dgm:prSet>
      <dgm:spPr/>
      <dgm:t>
        <a:bodyPr/>
        <a:lstStyle/>
        <a:p>
          <a:endParaRPr lang="en-US"/>
        </a:p>
      </dgm:t>
    </dgm:pt>
    <dgm:pt modelId="{90B8F374-0317-4146-A693-24F64D289CF3}" type="pres">
      <dgm:prSet presAssocID="{FF54E296-E881-4E15-93DF-481C9C79467B}" presName="childrenComposite" presStyleCnt="0"/>
      <dgm:spPr/>
    </dgm:pt>
    <dgm:pt modelId="{ED184BCF-F615-47EA-A387-518DA0C5B541}" type="pres">
      <dgm:prSet presAssocID="{FF54E296-E881-4E15-93DF-481C9C79467B}" presName="dummyMaxCanvas_ChildArea" presStyleCnt="0"/>
      <dgm:spPr/>
    </dgm:pt>
    <dgm:pt modelId="{61FAF365-3539-42A9-9236-731355D0C92E}" type="pres">
      <dgm:prSet presAssocID="{FF54E296-E881-4E15-93DF-481C9C79467B}" presName="fulcrum" presStyleLbl="alignAccFollowNode1" presStyleIdx="2" presStyleCnt="4"/>
      <dgm:spPr/>
    </dgm:pt>
    <dgm:pt modelId="{D1514774-FEBB-4CB2-B48E-01878690EEEC}" type="pres">
      <dgm:prSet presAssocID="{FF54E296-E881-4E15-93DF-481C9C79467B}" presName="balance_34" presStyleLbl="alignAccFollowNode1" presStyleIdx="3" presStyleCnt="4">
        <dgm:presLayoutVars>
          <dgm:bulletEnabled val="1"/>
        </dgm:presLayoutVars>
      </dgm:prSet>
      <dgm:spPr/>
    </dgm:pt>
    <dgm:pt modelId="{9152E07F-9056-4F2F-BBE9-4B51E2F83013}" type="pres">
      <dgm:prSet presAssocID="{FF54E296-E881-4E15-93DF-481C9C79467B}" presName="right_34_1" presStyleLbl="node1" presStyleIdx="0" presStyleCnt="7">
        <dgm:presLayoutVars>
          <dgm:bulletEnabled val="1"/>
        </dgm:presLayoutVars>
      </dgm:prSet>
      <dgm:spPr/>
    </dgm:pt>
    <dgm:pt modelId="{BBB7F99A-C5A2-46CA-BAC3-99F121B6CE15}" type="pres">
      <dgm:prSet presAssocID="{FF54E296-E881-4E15-93DF-481C9C79467B}" presName="right_34_2" presStyleLbl="node1" presStyleIdx="1" presStyleCnt="7">
        <dgm:presLayoutVars>
          <dgm:bulletEnabled val="1"/>
        </dgm:presLayoutVars>
      </dgm:prSet>
      <dgm:spPr/>
    </dgm:pt>
    <dgm:pt modelId="{22001DF2-92BE-46E8-B198-9E294C675D74}" type="pres">
      <dgm:prSet presAssocID="{FF54E296-E881-4E15-93DF-481C9C79467B}" presName="right_34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8AE102-56D3-4D75-A1B5-FC9E2E87E9DD}" type="pres">
      <dgm:prSet presAssocID="{FF54E296-E881-4E15-93DF-481C9C79467B}" presName="right_34_4" presStyleLbl="node1" presStyleIdx="3" presStyleCnt="7">
        <dgm:presLayoutVars>
          <dgm:bulletEnabled val="1"/>
        </dgm:presLayoutVars>
      </dgm:prSet>
      <dgm:spPr/>
    </dgm:pt>
    <dgm:pt modelId="{30482553-811D-42AB-9636-7E62F2999EAF}" type="pres">
      <dgm:prSet presAssocID="{FF54E296-E881-4E15-93DF-481C9C79467B}" presName="left_34_1" presStyleLbl="node1" presStyleIdx="4" presStyleCnt="7" custScaleX="104628" custScaleY="11888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F8C9C9-86D2-4CD7-8797-7366E4F5FD6B}" type="pres">
      <dgm:prSet presAssocID="{FF54E296-E881-4E15-93DF-481C9C79467B}" presName="left_34_2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C1D2D45-FADD-4DC4-96EC-12CF151C80CE}" type="pres">
      <dgm:prSet presAssocID="{FF54E296-E881-4E15-93DF-481C9C79467B}" presName="left_34_3" presStyleLbl="node1" presStyleIdx="6" presStyleCnt="7" custScaleY="11048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8BBF64D-BB82-4398-A917-721551D1FF18}" srcId="{460731EC-40D4-4E94-96F8-086968CA9FC0}" destId="{4F1D193C-0874-40C6-96BE-D5FCBB3F06B4}" srcOrd="0" destOrd="0" parTransId="{04E30404-BF86-4C8F-98B0-9D67F630635F}" sibTransId="{6EFBB000-F617-4234-92BA-86C8D200F263}"/>
    <dgm:cxn modelId="{1ECEE8F1-B235-49DE-B166-B977C00A1CA6}" type="presOf" srcId="{460731EC-40D4-4E94-96F8-086968CA9FC0}" destId="{51369D7D-CBFD-482D-8338-35C8FB54DA17}" srcOrd="0" destOrd="0" presId="urn:microsoft.com/office/officeart/2005/8/layout/balance1"/>
    <dgm:cxn modelId="{F82C2384-29A9-4662-AFDF-583DA77AACCC}" type="presOf" srcId="{8839BB22-01D4-4D39-9B3B-BE290757E750}" destId="{BBB7F99A-C5A2-46CA-BAC3-99F121B6CE15}" srcOrd="0" destOrd="0" presId="urn:microsoft.com/office/officeart/2005/8/layout/balance1"/>
    <dgm:cxn modelId="{68E73DC4-E453-494F-A5FC-6C8EB34CB827}" type="presOf" srcId="{B1F32AAA-B385-4C62-BE99-7E851EB799CC}" destId="{5B8AE102-56D3-4D75-A1B5-FC9E2E87E9DD}" srcOrd="0" destOrd="0" presId="urn:microsoft.com/office/officeart/2005/8/layout/balance1"/>
    <dgm:cxn modelId="{494E6990-5AD4-4386-824C-F6408C8D0515}" type="presOf" srcId="{FF54E296-E881-4E15-93DF-481C9C79467B}" destId="{F9C7E444-1B3F-4DBB-A602-C437E13E116A}" srcOrd="0" destOrd="0" presId="urn:microsoft.com/office/officeart/2005/8/layout/balance1"/>
    <dgm:cxn modelId="{4F30B9BA-EA7D-4D91-B086-BECDD349E168}" srcId="{460731EC-40D4-4E94-96F8-086968CA9FC0}" destId="{C1E21357-7390-47FB-9F83-0C24A6125695}" srcOrd="1" destOrd="0" parTransId="{65E21A55-8B3B-4E0E-9949-5135CBA3AF82}" sibTransId="{4F80709B-3919-4C6A-84B8-FE2C1916DC6A}"/>
    <dgm:cxn modelId="{F79D9DA9-00C8-4A27-9940-27245DAC10B5}" type="presOf" srcId="{E528E75A-A344-4D6C-B688-7C0000281394}" destId="{9152E07F-9056-4F2F-BBE9-4B51E2F83013}" srcOrd="0" destOrd="0" presId="urn:microsoft.com/office/officeart/2005/8/layout/balance1"/>
    <dgm:cxn modelId="{05BCB46C-2A26-4A77-9586-F7DD6DDD6969}" srcId="{77D36BC6-8956-498A-B828-0497883856D0}" destId="{E528E75A-A344-4D6C-B688-7C0000281394}" srcOrd="0" destOrd="0" parTransId="{4DF02C89-8F31-483F-9AEA-C1453D6AC8BF}" sibTransId="{A4EA3D06-7664-4208-8D3F-C723F98423A4}"/>
    <dgm:cxn modelId="{67E7B581-9033-4AEF-965B-B0C8B26E4278}" type="presOf" srcId="{4F1D193C-0874-40C6-96BE-D5FCBB3F06B4}" destId="{30482553-811D-42AB-9636-7E62F2999EAF}" srcOrd="0" destOrd="0" presId="urn:microsoft.com/office/officeart/2005/8/layout/balance1"/>
    <dgm:cxn modelId="{575E279B-06ED-451D-BA93-434CDA246AF7}" srcId="{FF54E296-E881-4E15-93DF-481C9C79467B}" destId="{77D36BC6-8956-498A-B828-0497883856D0}" srcOrd="1" destOrd="0" parTransId="{DD3BA62A-8256-4605-90B5-4AA2BCA207D8}" sibTransId="{FA3F5E21-BB23-434C-A55D-42B633FED287}"/>
    <dgm:cxn modelId="{03BBC6A5-0338-4958-B3DC-F2D62D5FA74A}" type="presOf" srcId="{30A185BE-3368-4677-9093-98F3E16BB19E}" destId="{22001DF2-92BE-46E8-B198-9E294C675D74}" srcOrd="0" destOrd="0" presId="urn:microsoft.com/office/officeart/2005/8/layout/balance1"/>
    <dgm:cxn modelId="{7DDC63DF-060A-4B32-8BB6-61429121E6BD}" srcId="{77D36BC6-8956-498A-B828-0497883856D0}" destId="{B1F32AAA-B385-4C62-BE99-7E851EB799CC}" srcOrd="3" destOrd="0" parTransId="{FA7E0C4D-8344-43CD-BA0C-ACB0EB912666}" sibTransId="{AEE9C599-9091-4B5C-A834-72F6D0587A61}"/>
    <dgm:cxn modelId="{56A91FC4-26DC-4BFB-81D2-0B83FE45CD84}" type="presOf" srcId="{593E030E-FCDA-4B6D-BC01-D810A7029A25}" destId="{EC1D2D45-FADD-4DC4-96EC-12CF151C80CE}" srcOrd="0" destOrd="0" presId="urn:microsoft.com/office/officeart/2005/8/layout/balance1"/>
    <dgm:cxn modelId="{14EDBF55-E0DE-422A-9DB8-519D0FF9BB3E}" srcId="{77D36BC6-8956-498A-B828-0497883856D0}" destId="{8839BB22-01D4-4D39-9B3B-BE290757E750}" srcOrd="1" destOrd="0" parTransId="{F3FAAEF6-73D9-4639-9857-F7B7888689BD}" sibTransId="{9732C4EB-4C97-48A2-A1FE-88AD09052B87}"/>
    <dgm:cxn modelId="{D3C3F6AA-D0F7-4E3F-8B72-E48433CB9F73}" type="presOf" srcId="{77D36BC6-8956-498A-B828-0497883856D0}" destId="{2FEF6127-720D-4258-AA11-2F26493E3876}" srcOrd="0" destOrd="0" presId="urn:microsoft.com/office/officeart/2005/8/layout/balance1"/>
    <dgm:cxn modelId="{AB9C89D7-B4E2-435B-9352-7473E095D035}" srcId="{460731EC-40D4-4E94-96F8-086968CA9FC0}" destId="{593E030E-FCDA-4B6D-BC01-D810A7029A25}" srcOrd="2" destOrd="0" parTransId="{F5C0365C-04E9-49F0-B205-5560B27CF5C0}" sibTransId="{867B4D4E-1635-439C-849C-1EE44BA462D0}"/>
    <dgm:cxn modelId="{33E17B69-52F8-4557-BF2E-36C9FE01161E}" srcId="{FF54E296-E881-4E15-93DF-481C9C79467B}" destId="{460731EC-40D4-4E94-96F8-086968CA9FC0}" srcOrd="0" destOrd="0" parTransId="{811D5EBF-7ECF-4027-B451-940DD6A44AEB}" sibTransId="{DC59247E-9651-4E8B-AC1F-28A8BCE60551}"/>
    <dgm:cxn modelId="{48A667A2-8135-4484-8E90-1D5FDBEE08E6}" srcId="{77D36BC6-8956-498A-B828-0497883856D0}" destId="{30A185BE-3368-4677-9093-98F3E16BB19E}" srcOrd="2" destOrd="0" parTransId="{ED9B8AB5-A98A-44E4-86B1-9DC8470E38B5}" sibTransId="{806052D2-138D-4304-ADD9-E00482970768}"/>
    <dgm:cxn modelId="{F331F850-AEC1-45DB-8020-50E436C117CF}" type="presOf" srcId="{C1E21357-7390-47FB-9F83-0C24A6125695}" destId="{12F8C9C9-86D2-4CD7-8797-7366E4F5FD6B}" srcOrd="0" destOrd="0" presId="urn:microsoft.com/office/officeart/2005/8/layout/balance1"/>
    <dgm:cxn modelId="{D07E2030-058C-4DC4-A104-A10A34B1D11A}" type="presParOf" srcId="{F9C7E444-1B3F-4DBB-A602-C437E13E116A}" destId="{77CF4970-3C7B-4959-A48A-3600DAABFC35}" srcOrd="0" destOrd="0" presId="urn:microsoft.com/office/officeart/2005/8/layout/balance1"/>
    <dgm:cxn modelId="{9C272A90-E794-4C36-9289-CB8025B4FC08}" type="presParOf" srcId="{F9C7E444-1B3F-4DBB-A602-C437E13E116A}" destId="{41DA1112-9B75-4DAF-B2CC-39016160D8E1}" srcOrd="1" destOrd="0" presId="urn:microsoft.com/office/officeart/2005/8/layout/balance1"/>
    <dgm:cxn modelId="{0720D18A-9F1E-4AE0-B12D-33BC407735BB}" type="presParOf" srcId="{41DA1112-9B75-4DAF-B2CC-39016160D8E1}" destId="{51369D7D-CBFD-482D-8338-35C8FB54DA17}" srcOrd="0" destOrd="0" presId="urn:microsoft.com/office/officeart/2005/8/layout/balance1"/>
    <dgm:cxn modelId="{CA186648-9522-4DA1-A91A-3924D13F3FEB}" type="presParOf" srcId="{41DA1112-9B75-4DAF-B2CC-39016160D8E1}" destId="{2FEF6127-720D-4258-AA11-2F26493E3876}" srcOrd="1" destOrd="0" presId="urn:microsoft.com/office/officeart/2005/8/layout/balance1"/>
    <dgm:cxn modelId="{6381EBFF-912E-427D-82AF-751FC18FC6FF}" type="presParOf" srcId="{F9C7E444-1B3F-4DBB-A602-C437E13E116A}" destId="{90B8F374-0317-4146-A693-24F64D289CF3}" srcOrd="2" destOrd="0" presId="urn:microsoft.com/office/officeart/2005/8/layout/balance1"/>
    <dgm:cxn modelId="{075B2355-898B-4075-9F0A-73544D022C08}" type="presParOf" srcId="{90B8F374-0317-4146-A693-24F64D289CF3}" destId="{ED184BCF-F615-47EA-A387-518DA0C5B541}" srcOrd="0" destOrd="0" presId="urn:microsoft.com/office/officeart/2005/8/layout/balance1"/>
    <dgm:cxn modelId="{1BD5A2C6-6CDD-4A65-8E6B-0CFB94704257}" type="presParOf" srcId="{90B8F374-0317-4146-A693-24F64D289CF3}" destId="{61FAF365-3539-42A9-9236-731355D0C92E}" srcOrd="1" destOrd="0" presId="urn:microsoft.com/office/officeart/2005/8/layout/balance1"/>
    <dgm:cxn modelId="{F13275FC-4806-4309-8A5C-847A9CA0683C}" type="presParOf" srcId="{90B8F374-0317-4146-A693-24F64D289CF3}" destId="{D1514774-FEBB-4CB2-B48E-01878690EEEC}" srcOrd="2" destOrd="0" presId="urn:microsoft.com/office/officeart/2005/8/layout/balance1"/>
    <dgm:cxn modelId="{24B80305-D263-4B17-A889-0B84F2A8AFDA}" type="presParOf" srcId="{90B8F374-0317-4146-A693-24F64D289CF3}" destId="{9152E07F-9056-4F2F-BBE9-4B51E2F83013}" srcOrd="3" destOrd="0" presId="urn:microsoft.com/office/officeart/2005/8/layout/balance1"/>
    <dgm:cxn modelId="{C8C74E81-44EA-491D-8DBF-A58C996EA6CC}" type="presParOf" srcId="{90B8F374-0317-4146-A693-24F64D289CF3}" destId="{BBB7F99A-C5A2-46CA-BAC3-99F121B6CE15}" srcOrd="4" destOrd="0" presId="urn:microsoft.com/office/officeart/2005/8/layout/balance1"/>
    <dgm:cxn modelId="{5B0865E2-3D5E-479A-AA9F-AF81C35F70EA}" type="presParOf" srcId="{90B8F374-0317-4146-A693-24F64D289CF3}" destId="{22001DF2-92BE-46E8-B198-9E294C675D74}" srcOrd="5" destOrd="0" presId="urn:microsoft.com/office/officeart/2005/8/layout/balance1"/>
    <dgm:cxn modelId="{091F7146-1F06-4730-9E1F-38C5B4334C5B}" type="presParOf" srcId="{90B8F374-0317-4146-A693-24F64D289CF3}" destId="{5B8AE102-56D3-4D75-A1B5-FC9E2E87E9DD}" srcOrd="6" destOrd="0" presId="urn:microsoft.com/office/officeart/2005/8/layout/balance1"/>
    <dgm:cxn modelId="{B725787D-D196-45DC-A9E8-30BEC9A56A53}" type="presParOf" srcId="{90B8F374-0317-4146-A693-24F64D289CF3}" destId="{30482553-811D-42AB-9636-7E62F2999EAF}" srcOrd="7" destOrd="0" presId="urn:microsoft.com/office/officeart/2005/8/layout/balance1"/>
    <dgm:cxn modelId="{29D16E3F-6114-48D9-8412-8BAD6E0D4970}" type="presParOf" srcId="{90B8F374-0317-4146-A693-24F64D289CF3}" destId="{12F8C9C9-86D2-4CD7-8797-7366E4F5FD6B}" srcOrd="8" destOrd="0" presId="urn:microsoft.com/office/officeart/2005/8/layout/balance1"/>
    <dgm:cxn modelId="{B81CD25F-B871-4B91-846D-70339FB52585}" type="presParOf" srcId="{90B8F374-0317-4146-A693-24F64D289CF3}" destId="{EC1D2D45-FADD-4DC4-96EC-12CF151C80CE}" srcOrd="9" destOrd="0" presId="urn:microsoft.com/office/officeart/2005/8/layout/balanc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369D7D-CBFD-482D-8338-35C8FB54DA17}">
      <dsp:nvSpPr>
        <dsp:cNvPr id="0" name=""/>
        <dsp:cNvSpPr/>
      </dsp:nvSpPr>
      <dsp:spPr>
        <a:xfrm>
          <a:off x="967323" y="0"/>
          <a:ext cx="3374545" cy="1314450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600" kern="1200" dirty="0" err="1" smtClean="0"/>
            <a:t>Kekurangan</a:t>
          </a:r>
          <a:r>
            <a:rPr lang="en-GB" sz="2600" kern="1200" dirty="0" smtClean="0"/>
            <a:t> Usaha Franchise</a:t>
          </a:r>
          <a:endParaRPr lang="en-US" sz="2600" kern="1200" dirty="0"/>
        </a:p>
      </dsp:txBody>
      <dsp:txXfrm>
        <a:off x="1005822" y="38499"/>
        <a:ext cx="3297547" cy="1237452"/>
      </dsp:txXfrm>
    </dsp:sp>
    <dsp:sp modelId="{2FEF6127-720D-4258-AA11-2F26493E3876}">
      <dsp:nvSpPr>
        <dsp:cNvPr id="0" name=""/>
        <dsp:cNvSpPr/>
      </dsp:nvSpPr>
      <dsp:spPr>
        <a:xfrm>
          <a:off x="4817092" y="23016"/>
          <a:ext cx="3592076" cy="1314450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500" kern="1200" dirty="0" err="1" smtClean="0"/>
            <a:t>Kelebihan</a:t>
          </a:r>
          <a:r>
            <a:rPr lang="en-GB" sz="2500" kern="1200" dirty="0" smtClean="0"/>
            <a:t> Usaha Franchise</a:t>
          </a:r>
          <a:endParaRPr lang="en-US" sz="2500" kern="1200" dirty="0"/>
        </a:p>
      </dsp:txBody>
      <dsp:txXfrm>
        <a:off x="4855591" y="61515"/>
        <a:ext cx="3515078" cy="1237452"/>
      </dsp:txXfrm>
    </dsp:sp>
    <dsp:sp modelId="{61FAF365-3539-42A9-9236-731355D0C92E}">
      <dsp:nvSpPr>
        <dsp:cNvPr id="0" name=""/>
        <dsp:cNvSpPr/>
      </dsp:nvSpPr>
      <dsp:spPr>
        <a:xfrm>
          <a:off x="3924845" y="5586412"/>
          <a:ext cx="985837" cy="985837"/>
        </a:xfrm>
        <a:prstGeom prst="triangl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514774-FEBB-4CB2-B48E-01878690EEEC}">
      <dsp:nvSpPr>
        <dsp:cNvPr id="0" name=""/>
        <dsp:cNvSpPr/>
      </dsp:nvSpPr>
      <dsp:spPr>
        <a:xfrm rot="240000">
          <a:off x="1459348" y="5163970"/>
          <a:ext cx="5916831" cy="41374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152E07F-9056-4F2F-BBE9-4B51E2F83013}">
      <dsp:nvSpPr>
        <dsp:cNvPr id="0" name=""/>
        <dsp:cNvSpPr/>
      </dsp:nvSpPr>
      <dsp:spPr>
        <a:xfrm rot="240000">
          <a:off x="5018258" y="4418592"/>
          <a:ext cx="2348026" cy="81087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1" kern="1200" dirty="0" smtClean="0"/>
            <a:t>Tingkat</a:t>
          </a:r>
          <a:r>
            <a:rPr lang="en-GB" sz="1600" b="1" kern="1200" baseline="0" dirty="0" smtClean="0"/>
            <a:t> </a:t>
          </a:r>
          <a:r>
            <a:rPr lang="en-GB" sz="1600" b="1" kern="1200" baseline="0" dirty="0" err="1" smtClean="0"/>
            <a:t>Kegagalan</a:t>
          </a:r>
          <a:r>
            <a:rPr lang="en-GB" sz="1600" b="1" kern="1200" baseline="0" dirty="0" smtClean="0"/>
            <a:t> </a:t>
          </a:r>
          <a:r>
            <a:rPr lang="en-GB" sz="1600" b="1" kern="1200" baseline="0" dirty="0" err="1" smtClean="0"/>
            <a:t>Lebih</a:t>
          </a:r>
          <a:r>
            <a:rPr lang="en-GB" sz="1600" b="1" kern="1200" baseline="0" dirty="0" smtClean="0"/>
            <a:t> </a:t>
          </a:r>
          <a:r>
            <a:rPr lang="en-GB" sz="1600" b="1" kern="1200" baseline="0" dirty="0" err="1" smtClean="0"/>
            <a:t>Rendah</a:t>
          </a:r>
          <a:endParaRPr lang="en-US" sz="1600" b="1" kern="1200" dirty="0"/>
        </a:p>
      </dsp:txBody>
      <dsp:txXfrm>
        <a:off x="5057842" y="4458176"/>
        <a:ext cx="2268858" cy="731710"/>
      </dsp:txXfrm>
    </dsp:sp>
    <dsp:sp modelId="{BBB7F99A-C5A2-46CA-BAC3-99F121B6CE15}">
      <dsp:nvSpPr>
        <dsp:cNvPr id="0" name=""/>
        <dsp:cNvSpPr/>
      </dsp:nvSpPr>
      <dsp:spPr>
        <a:xfrm rot="240000">
          <a:off x="5083980" y="3551055"/>
          <a:ext cx="2348026" cy="81087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1" kern="1200" dirty="0" err="1" smtClean="0"/>
            <a:t>Jangka</a:t>
          </a:r>
          <a:r>
            <a:rPr lang="en-GB" sz="1600" b="1" kern="1200" dirty="0" smtClean="0"/>
            <a:t> </a:t>
          </a:r>
          <a:r>
            <a:rPr lang="en-GB" sz="1600" b="1" kern="1200" dirty="0" err="1" smtClean="0"/>
            <a:t>Waktu</a:t>
          </a:r>
          <a:r>
            <a:rPr lang="en-GB" sz="1600" b="1" kern="1200" dirty="0" smtClean="0"/>
            <a:t> </a:t>
          </a:r>
          <a:r>
            <a:rPr lang="en-GB" sz="1600" b="1" kern="1200" dirty="0" err="1" smtClean="0"/>
            <a:t>Permulaan</a:t>
          </a:r>
          <a:r>
            <a:rPr lang="en-GB" sz="1600" b="1" kern="1200" dirty="0" smtClean="0"/>
            <a:t> </a:t>
          </a:r>
          <a:r>
            <a:rPr lang="en-GB" sz="1600" b="1" kern="1200" dirty="0" err="1" smtClean="0"/>
            <a:t>Bisnis</a:t>
          </a:r>
          <a:r>
            <a:rPr lang="en-GB" sz="1600" b="1" kern="1200" dirty="0" smtClean="0"/>
            <a:t> </a:t>
          </a:r>
          <a:r>
            <a:rPr lang="en-GB" sz="1600" b="1" kern="1200" dirty="0" err="1" smtClean="0"/>
            <a:t>Lebih</a:t>
          </a:r>
          <a:r>
            <a:rPr lang="en-GB" sz="1600" b="1" kern="1200" dirty="0" smtClean="0"/>
            <a:t> </a:t>
          </a:r>
          <a:r>
            <a:rPr lang="en-GB" sz="1600" b="1" kern="1200" dirty="0" err="1" smtClean="0"/>
            <a:t>Cepat</a:t>
          </a:r>
          <a:endParaRPr lang="en-US" sz="1600" b="1" kern="1200" dirty="0"/>
        </a:p>
      </dsp:txBody>
      <dsp:txXfrm>
        <a:off x="5123564" y="3590639"/>
        <a:ext cx="2268858" cy="731710"/>
      </dsp:txXfrm>
    </dsp:sp>
    <dsp:sp modelId="{22001DF2-92BE-46E8-B198-9E294C675D74}">
      <dsp:nvSpPr>
        <dsp:cNvPr id="0" name=""/>
        <dsp:cNvSpPr/>
      </dsp:nvSpPr>
      <dsp:spPr>
        <a:xfrm rot="240000">
          <a:off x="5149703" y="2683518"/>
          <a:ext cx="2348026" cy="81087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1" kern="1200" dirty="0" err="1" smtClean="0"/>
            <a:t>Metode</a:t>
          </a:r>
          <a:r>
            <a:rPr lang="en-GB" sz="1600" b="1" kern="1200" dirty="0" smtClean="0"/>
            <a:t> </a:t>
          </a:r>
          <a:r>
            <a:rPr lang="en-GB" sz="1600" b="1" kern="1200" dirty="0" err="1" smtClean="0"/>
            <a:t>Pemasaran</a:t>
          </a:r>
          <a:r>
            <a:rPr lang="en-GB" sz="1600" b="1" kern="1200" dirty="0" smtClean="0"/>
            <a:t>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1" kern="1200" dirty="0" err="1" smtClean="0"/>
            <a:t>Bantuan</a:t>
          </a:r>
          <a:r>
            <a:rPr lang="en-GB" sz="1600" b="1" kern="1200" dirty="0" smtClean="0"/>
            <a:t> Management</a:t>
          </a:r>
          <a:endParaRPr lang="en-US" sz="1600" b="1" kern="1200" dirty="0"/>
        </a:p>
      </dsp:txBody>
      <dsp:txXfrm>
        <a:off x="5189287" y="2723102"/>
        <a:ext cx="2268858" cy="731710"/>
      </dsp:txXfrm>
    </dsp:sp>
    <dsp:sp modelId="{5B8AE102-56D3-4D75-A1B5-FC9E2E87E9DD}">
      <dsp:nvSpPr>
        <dsp:cNvPr id="0" name=""/>
        <dsp:cNvSpPr/>
      </dsp:nvSpPr>
      <dsp:spPr>
        <a:xfrm rot="240000">
          <a:off x="5215425" y="1815981"/>
          <a:ext cx="2348026" cy="81087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i="0" kern="1200" dirty="0" err="1" smtClean="0"/>
            <a:t>Pelatihan</a:t>
          </a:r>
          <a:r>
            <a:rPr lang="en-US" sz="1600" b="1" i="0" kern="1200" dirty="0" smtClean="0"/>
            <a:t> formal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1" i="0" kern="1200" dirty="0" err="1" smtClean="0"/>
            <a:t>Bantuan</a:t>
          </a:r>
          <a:r>
            <a:rPr lang="en-GB" sz="1600" b="1" i="0" kern="1200" dirty="0" smtClean="0"/>
            <a:t> </a:t>
          </a:r>
          <a:r>
            <a:rPr lang="en-GB" sz="1600" b="1" i="0" kern="1200" dirty="0" err="1" smtClean="0"/>
            <a:t>Keuangan</a:t>
          </a:r>
          <a:endParaRPr lang="en-US" sz="1600" b="1" kern="1200" dirty="0"/>
        </a:p>
      </dsp:txBody>
      <dsp:txXfrm>
        <a:off x="5255009" y="1855565"/>
        <a:ext cx="2268858" cy="731710"/>
      </dsp:txXfrm>
    </dsp:sp>
    <dsp:sp modelId="{30482553-811D-42AB-9636-7E62F2999EAF}">
      <dsp:nvSpPr>
        <dsp:cNvPr id="0" name=""/>
        <dsp:cNvSpPr/>
      </dsp:nvSpPr>
      <dsp:spPr>
        <a:xfrm rot="240000">
          <a:off x="1551240" y="4093358"/>
          <a:ext cx="2446922" cy="98814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i="0" kern="1200" dirty="0" smtClean="0"/>
            <a:t>Franchisor </a:t>
          </a:r>
          <a:r>
            <a:rPr lang="en-US" sz="1600" b="1" i="0" kern="1200" dirty="0" err="1" smtClean="0"/>
            <a:t>mungkin</a:t>
          </a:r>
          <a:r>
            <a:rPr lang="en-US" sz="1600" b="1" i="0" kern="1200" dirty="0" smtClean="0"/>
            <a:t> </a:t>
          </a:r>
          <a:r>
            <a:rPr lang="en-US" sz="1600" b="1" i="0" kern="1200" dirty="0" err="1" smtClean="0"/>
            <a:t>Penyalur</a:t>
          </a:r>
          <a:r>
            <a:rPr lang="en-US" sz="1600" b="1" i="0" kern="1200" dirty="0" smtClean="0"/>
            <a:t> Tunggal </a:t>
          </a:r>
          <a:r>
            <a:rPr lang="en-US" sz="1600" b="1" i="0" kern="1200" dirty="0" err="1" smtClean="0"/>
            <a:t>dari</a:t>
          </a:r>
          <a:r>
            <a:rPr lang="en-US" sz="1600" b="1" i="0" kern="1200" dirty="0" smtClean="0"/>
            <a:t> </a:t>
          </a:r>
          <a:r>
            <a:rPr lang="en-US" sz="1600" b="1" i="0" kern="1200" dirty="0" err="1" smtClean="0"/>
            <a:t>beberapa</a:t>
          </a:r>
          <a:r>
            <a:rPr lang="en-US" sz="1600" b="1" i="0" kern="1200" dirty="0" smtClean="0"/>
            <a:t> </a:t>
          </a:r>
          <a:r>
            <a:rPr lang="en-US" sz="1600" b="1" i="0" kern="1200" dirty="0" err="1" smtClean="0"/>
            <a:t>Perlengkapan</a:t>
          </a:r>
          <a:endParaRPr lang="en-US" sz="1600" b="1" kern="1200" dirty="0"/>
        </a:p>
      </dsp:txBody>
      <dsp:txXfrm>
        <a:off x="1599477" y="4141595"/>
        <a:ext cx="2350448" cy="891669"/>
      </dsp:txXfrm>
    </dsp:sp>
    <dsp:sp modelId="{12F8C9C9-86D2-4CD7-8797-7366E4F5FD6B}">
      <dsp:nvSpPr>
        <dsp:cNvPr id="0" name=""/>
        <dsp:cNvSpPr/>
      </dsp:nvSpPr>
      <dsp:spPr>
        <a:xfrm rot="240000">
          <a:off x="1666410" y="3314454"/>
          <a:ext cx="2348026" cy="81087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1" kern="1200" dirty="0" err="1" smtClean="0"/>
            <a:t>Kurangnya</a:t>
          </a:r>
          <a:r>
            <a:rPr lang="en-GB" sz="1600" b="1" kern="1200" dirty="0" smtClean="0"/>
            <a:t> </a:t>
          </a:r>
          <a:r>
            <a:rPr lang="en-GB" sz="1600" b="1" kern="1200" dirty="0" err="1" smtClean="0"/>
            <a:t>Kebebasan</a:t>
          </a:r>
          <a:r>
            <a:rPr lang="en-GB" sz="1600" b="1" kern="1200" dirty="0" smtClean="0"/>
            <a:t> </a:t>
          </a:r>
          <a:r>
            <a:rPr lang="en-GB" sz="1600" b="1" kern="1200" dirty="0" err="1" smtClean="0"/>
            <a:t>dalam</a:t>
          </a:r>
          <a:r>
            <a:rPr lang="en-GB" sz="1600" b="1" kern="1200" dirty="0" smtClean="0"/>
            <a:t> </a:t>
          </a:r>
          <a:r>
            <a:rPr lang="en-GB" sz="1600" b="1" kern="1200" dirty="0" err="1" smtClean="0"/>
            <a:t>Operasi</a:t>
          </a:r>
          <a:r>
            <a:rPr lang="en-GB" sz="1600" b="1" kern="1200" dirty="0" smtClean="0"/>
            <a:t> </a:t>
          </a:r>
          <a:endParaRPr lang="en-US" sz="1600" b="1" kern="1200" dirty="0"/>
        </a:p>
      </dsp:txBody>
      <dsp:txXfrm>
        <a:off x="1705994" y="3354038"/>
        <a:ext cx="2268858" cy="731710"/>
      </dsp:txXfrm>
    </dsp:sp>
    <dsp:sp modelId="{EC1D2D45-FADD-4DC4-96EC-12CF151C80CE}">
      <dsp:nvSpPr>
        <dsp:cNvPr id="0" name=""/>
        <dsp:cNvSpPr/>
      </dsp:nvSpPr>
      <dsp:spPr>
        <a:xfrm rot="240000">
          <a:off x="1735724" y="2395562"/>
          <a:ext cx="2340844" cy="91358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1" kern="1200" dirty="0" err="1" smtClean="0"/>
            <a:t>Pajak</a:t>
          </a:r>
          <a:r>
            <a:rPr lang="en-GB" sz="1600" b="1" kern="1200" dirty="0" smtClean="0"/>
            <a:t> Franchise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1" kern="1200" dirty="0" err="1" smtClean="0"/>
            <a:t>Royalti</a:t>
          </a:r>
          <a:endParaRPr lang="en-GB" sz="1600" b="1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1" kern="1200" dirty="0" smtClean="0"/>
            <a:t>Batas </a:t>
          </a:r>
          <a:r>
            <a:rPr lang="en-GB" sz="1600" b="1" kern="1200" dirty="0" err="1" smtClean="0"/>
            <a:t>Pertumbuhan</a:t>
          </a:r>
          <a:endParaRPr lang="en-US" sz="1600" b="1" kern="1200" dirty="0"/>
        </a:p>
      </dsp:txBody>
      <dsp:txXfrm>
        <a:off x="1780322" y="2440160"/>
        <a:ext cx="2251648" cy="8243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alance1">
  <dgm:title val=""/>
  <dgm:desc val=""/>
  <dgm:catLst>
    <dgm:cat type="relationship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25" srcId="2" destId="23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2"/>
        <dgm:pt modelId="21"/>
        <dgm:pt modelId="22"/>
        <dgm:pt modelId="23"/>
      </dgm:ptLst>
      <dgm:cxnLst>
        <dgm:cxn modelId="4" srcId="0" destId="1" srcOrd="0" destOrd="0"/>
        <dgm:cxn modelId="5" srcId="0" destId="2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25" srcId="2" destId="21" srcOrd="0" destOrd="0"/>
        <dgm:cxn modelId="26" srcId="2" destId="22" srcOrd="0" destOrd="0"/>
        <dgm:cxn modelId="27" srcId="2" destId="23" srcOrd="0" destOrd="0"/>
      </dgm:cxnLst>
      <dgm:bg/>
      <dgm:whole/>
    </dgm:dataModel>
  </dgm:clrData>
  <dgm:layoutNode name="outerComposite">
    <dgm:varLst>
      <dgm:chMax val="2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>
      <dgm:constr type="h" for="ch" forName="parentComposite" refType="h" refFor="ch" refForName="dummyMaxCanvas" op="equ" fact="0.2"/>
      <dgm:constr type="t" for="ch" forName="parentComposite"/>
      <dgm:constr type="h" for="ch" forName="childrenComposite" refType="h" refFor="ch" refForName="dummyMaxCanvas" op="equ" fact="0.8"/>
      <dgm:constr type="t" for="ch" forName="childrenComposite" refType="h" refFor="ch" refForName="dummyMaxCanvas" fact="0.2"/>
    </dgm:constrLst>
    <dgm:ruleLst/>
    <dgm:layoutNode name="dummyMaxCanvas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arentComposite">
      <dgm:alg type="composite"/>
      <dgm:shape xmlns:r="http://schemas.openxmlformats.org/officeDocument/2006/relationships" r:blip="">
        <dgm:adjLst/>
      </dgm:shape>
      <dgm:presOf/>
      <dgm:constrLst>
        <dgm:constr type="w" for="ch" forName="parent1" refType="w" fact="0.36"/>
        <dgm:constr type="ctrX" for="ch" forName="parent1" refType="w" fact="0.24"/>
        <dgm:constr type="w" for="ch" forName="parent2" refType="w" fact="0.36"/>
        <dgm:constr type="ctrX" for="ch" forName="parent2" refType="w" fact="0.76"/>
        <dgm:constr type="primFontSz" for="ch" ptType="node" op="equ"/>
      </dgm:constrLst>
      <dgm:ruleLst/>
      <dgm:layoutNode name="parent1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arent2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st="2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</dgm:layoutNode>
    <dgm:layoutNode name="childrenComposite">
      <dgm:alg type="composite"/>
      <dgm:shape xmlns:r="http://schemas.openxmlformats.org/officeDocument/2006/relationships" r:blip="">
        <dgm:adjLst/>
      </dgm:shape>
      <dgm:presOf/>
      <dgm:constrLst>
        <dgm:constr type="primFontSz" for="ch" ptType="node" op="equ" val="65"/>
        <dgm:constr type="w" for="ch" forName="fulcrum" refType="w" fact="0.15"/>
        <dgm:constr type="h" for="ch" forName="fulcrum" refType="w" refFor="ch" refForName="fulcrum"/>
        <dgm:constr type="b" for="ch" forName="fulcrum" refType="h"/>
        <dgm:constr type="ctrX" for="ch" forName="fulcrum" refType="w" fact="0.5"/>
        <dgm:constr type="w" for="ch" forName="balance_00" refType="w" fact="0.9"/>
        <dgm:constr type="h" for="ch" forName="balance_00" refType="h" fact="0.076"/>
        <dgm:constr type="b" for="ch" forName="balance_00" refType="h" fact="0.81"/>
        <dgm:constr type="ctrX" for="ch" forName="balance_00" refType="w" fact="0.5"/>
        <dgm:constr type="w" for="ch" forName="balance_01" refType="w"/>
        <dgm:constr type="h" for="ch" forName="balance_01" refType="h" fact="0.157"/>
        <dgm:constr type="b" for="ch" forName="balance_01" refType="h" fact="0.85"/>
        <dgm:constr type="ctrX" for="ch" forName="balance_01" refType="w" fact="0.5"/>
        <dgm:constr type="w" for="ch" forName="balance_02" refType="w"/>
        <dgm:constr type="h" for="ch" forName="balance_02" refType="h" fact="0.157"/>
        <dgm:constr type="b" for="ch" forName="balance_02" refType="h" fact="0.85"/>
        <dgm:constr type="ctrX" for="ch" forName="balance_02" refType="w" fact="0.5"/>
        <dgm:constr type="w" for="ch" forName="balance_03" refType="w"/>
        <dgm:constr type="h" for="ch" forName="balance_03" refType="h" fact="0.157"/>
        <dgm:constr type="b" for="ch" forName="balance_03" refType="h" fact="0.85"/>
        <dgm:constr type="ctrX" for="ch" forName="balance_03" refType="w" fact="0.5"/>
        <dgm:constr type="w" for="ch" forName="balance_04" refType="w"/>
        <dgm:constr type="h" for="ch" forName="balance_04" refType="h" fact="0.157"/>
        <dgm:constr type="b" for="ch" forName="balance_04" refType="h" fact="0.85"/>
        <dgm:constr type="ctrX" for="ch" forName="balance_04" refType="w" fact="0.5"/>
        <dgm:constr type="w" for="ch" forName="balance_10" refType="w"/>
        <dgm:constr type="h" for="ch" forName="balance_10" refType="h" fact="0.157"/>
        <dgm:constr type="b" for="ch" forName="balance_10" refType="h" fact="0.85"/>
        <dgm:constr type="ctrX" for="ch" forName="balance_10" refType="w" fact="0.5"/>
        <dgm:constr type="w" for="ch" forName="balance_11" refType="w" fact="0.9"/>
        <dgm:constr type="h" for="ch" forName="balance_11" refType="h" fact="0.076"/>
        <dgm:constr type="b" for="ch" forName="balance_11" refType="h" fact="0.81"/>
        <dgm:constr type="ctrX" for="ch" forName="balance_11" refType="w" fact="0.5"/>
        <dgm:constr type="w" for="ch" forName="balance_12" refType="w"/>
        <dgm:constr type="h" for="ch" forName="balance_12" refType="h" fact="0.157"/>
        <dgm:constr type="b" for="ch" forName="balance_12" refType="h" fact="0.85"/>
        <dgm:constr type="ctrX" for="ch" forName="balance_12" refType="w" fact="0.5"/>
        <dgm:constr type="w" for="ch" forName="balance_13" refType="w"/>
        <dgm:constr type="h" for="ch" forName="balance_13" refType="h" fact="0.157"/>
        <dgm:constr type="b" for="ch" forName="balance_13" refType="h" fact="0.85"/>
        <dgm:constr type="ctrX" for="ch" forName="balance_13" refType="w" fact="0.5"/>
        <dgm:constr type="w" for="ch" forName="balance_14" refType="w"/>
        <dgm:constr type="h" for="ch" forName="balance_14" refType="h" fact="0.157"/>
        <dgm:constr type="b" for="ch" forName="balance_14" refType="h" fact="0.85"/>
        <dgm:constr type="ctrX" for="ch" forName="balance_14" refType="w" fact="0.5"/>
        <dgm:constr type="w" for="ch" forName="balance_20" refType="w"/>
        <dgm:constr type="h" for="ch" forName="balance_20" refType="h" fact="0.157"/>
        <dgm:constr type="b" for="ch" forName="balance_20" refType="h" fact="0.85"/>
        <dgm:constr type="ctrX" for="ch" forName="balance_20" refType="w" fact="0.5"/>
        <dgm:constr type="w" for="ch" forName="balance_21" refType="w"/>
        <dgm:constr type="h" for="ch" forName="balance_21" refType="h" fact="0.157"/>
        <dgm:constr type="b" for="ch" forName="balance_21" refType="h" fact="0.85"/>
        <dgm:constr type="ctrX" for="ch" forName="balance_21" refType="w" fact="0.5"/>
        <dgm:constr type="w" for="ch" forName="balance_22" refType="w" fact="0.9"/>
        <dgm:constr type="h" for="ch" forName="balance_22" refType="h" fact="0.076"/>
        <dgm:constr type="b" for="ch" forName="balance_22" refType="h" fact="0.81"/>
        <dgm:constr type="ctrX" for="ch" forName="balance_22" refType="w" fact="0.5"/>
        <dgm:constr type="w" for="ch" forName="balance_23" refType="w"/>
        <dgm:constr type="h" for="ch" forName="balance_23" refType="h" fact="0.157"/>
        <dgm:constr type="b" for="ch" forName="balance_23" refType="h" fact="0.85"/>
        <dgm:constr type="ctrX" for="ch" forName="balance_23" refType="w" fact="0.5"/>
        <dgm:constr type="w" for="ch" forName="balance_24" refType="w"/>
        <dgm:constr type="h" for="ch" forName="balance_24" refType="h" fact="0.157"/>
        <dgm:constr type="b" for="ch" forName="balance_24" refType="h" fact="0.85"/>
        <dgm:constr type="ctrX" for="ch" forName="balance_24" refType="w" fact="0.5"/>
        <dgm:constr type="w" for="ch" forName="balance_30" refType="w"/>
        <dgm:constr type="h" for="ch" forName="balance_30" refType="h" fact="0.157"/>
        <dgm:constr type="b" for="ch" forName="balance_30" refType="h" fact="0.85"/>
        <dgm:constr type="ctrX" for="ch" forName="balance_30" refType="w" fact="0.5"/>
        <dgm:constr type="w" for="ch" forName="balance_31" refType="w"/>
        <dgm:constr type="h" for="ch" forName="balance_31" refType="h" fact="0.157"/>
        <dgm:constr type="b" for="ch" forName="balance_31" refType="h" fact="0.85"/>
        <dgm:constr type="ctrX" for="ch" forName="balance_31" refType="w" fact="0.5"/>
        <dgm:constr type="w" for="ch" forName="balance_32" refType="w"/>
        <dgm:constr type="h" for="ch" forName="balance_32" refType="h" fact="0.157"/>
        <dgm:constr type="b" for="ch" forName="balance_32" refType="h" fact="0.85"/>
        <dgm:constr type="ctrX" for="ch" forName="balance_32" refType="w" fact="0.5"/>
        <dgm:constr type="w" for="ch" forName="balance_33" refType="w" fact="0.9"/>
        <dgm:constr type="h" for="ch" forName="balance_33" refType="h" fact="0.076"/>
        <dgm:constr type="b" for="ch" forName="balance_33" refType="h" fact="0.81"/>
        <dgm:constr type="ctrX" for="ch" forName="balance_33" refType="w" fact="0.5"/>
        <dgm:constr type="w" for="ch" forName="balance_34" refType="w"/>
        <dgm:constr type="h" for="ch" forName="balance_34" refType="h" fact="0.157"/>
        <dgm:constr type="b" for="ch" forName="balance_34" refType="h" fact="0.85"/>
        <dgm:constr type="ctrX" for="ch" forName="balance_34" refType="w" fact="0.5"/>
        <dgm:constr type="w" for="ch" forName="balance_40" refType="w"/>
        <dgm:constr type="h" for="ch" forName="balance_40" refType="h" fact="0.157"/>
        <dgm:constr type="b" for="ch" forName="balance_40" refType="h" fact="0.85"/>
        <dgm:constr type="ctrX" for="ch" forName="balance_40" refType="w" fact="0.5"/>
        <dgm:constr type="w" for="ch" forName="balance_41" refType="w"/>
        <dgm:constr type="h" for="ch" forName="balance_41" refType="h" fact="0.157"/>
        <dgm:constr type="b" for="ch" forName="balance_41" refType="h" fact="0.85"/>
        <dgm:constr type="ctrX" for="ch" forName="balance_41" refType="w" fact="0.5"/>
        <dgm:constr type="w" for="ch" forName="balance_42" refType="w"/>
        <dgm:constr type="h" for="ch" forName="balance_42" refType="h" fact="0.157"/>
        <dgm:constr type="b" for="ch" forName="balance_42" refType="h" fact="0.85"/>
        <dgm:constr type="ctrX" for="ch" forName="balance_42" refType="w" fact="0.5"/>
        <dgm:constr type="w" for="ch" forName="balance_43" refType="w"/>
        <dgm:constr type="h" for="ch" forName="balance_43" refType="h" fact="0.157"/>
        <dgm:constr type="b" for="ch" forName="balance_43" refType="h" fact="0.85"/>
        <dgm:constr type="ctrX" for="ch" forName="balance_43" refType="w" fact="0.5"/>
        <dgm:constr type="w" for="ch" forName="balance_44" refType="w" fact="0.9"/>
        <dgm:constr type="h" for="ch" forName="balance_44" refType="h" fact="0.076"/>
        <dgm:constr type="b" for="ch" forName="balance_44" refType="h" fact="0.81"/>
        <dgm:constr type="ctrX" for="ch" forName="balance_44" refType="w" fact="0.5"/>
        <dgm:constr type="w" for="ch" forName="right_01_1" refType="w" fact="0.4"/>
        <dgm:constr type="h" for="ch" forName="right_01_1" refType="h" fact="0.7"/>
        <dgm:constr type="b" for="ch" forName="right_01_1" refType="h" fact="0.76"/>
        <dgm:constr type="ctrX" for="ch" forName="right_01_1" refType="w" fact="0.78"/>
        <dgm:constr type="w" for="ch" forName="left_10_1" refType="w" fact="0.4"/>
        <dgm:constr type="h" for="ch" forName="left_10_1" refType="h" fact="0.7"/>
        <dgm:constr type="b" for="ch" forName="left_10_1" refType="h" fact="0.76"/>
        <dgm:constr type="ctrX" for="ch" forName="left_10_1" refType="w" fact="0.22"/>
        <dgm:constr type="w" for="ch" forName="right_11_1" refType="w" fact="0.36"/>
        <dgm:constr type="h" for="ch" forName="right_11_1" refType="h" fact="0.67"/>
        <dgm:constr type="b" for="ch" forName="right_11_1" refType="h" fact="0.725"/>
        <dgm:constr type="ctrX" for="ch" forName="right_11_1" refType="w" fact="0.76"/>
        <dgm:constr type="w" for="ch" forName="left_11_1" refType="w" fact="0.36"/>
        <dgm:constr type="h" for="ch" forName="left_11_1" refType="h" fact="0.67"/>
        <dgm:constr type="b" for="ch" forName="left_11_1" refType="h" fact="0.725"/>
        <dgm:constr type="ctrX" for="ch" forName="left_11_1" refType="w" fact="0.24"/>
        <dgm:constr type="w" for="ch" forName="right_02_1" refType="w" fact="0.388"/>
        <dgm:constr type="h" for="ch" forName="right_02_1" refType="h" fact="0.36"/>
        <dgm:constr type="b" for="ch" forName="right_02_1" refType="h" fact="0.76"/>
        <dgm:constr type="ctrX" for="ch" forName="right_02_1" refType="w" fact="0.77"/>
        <dgm:constr type="w" for="ch" forName="right_02_2" refType="w" fact="0.388"/>
        <dgm:constr type="h" for="ch" forName="right_02_2" refType="h" fact="0.36"/>
        <dgm:constr type="b" for="ch" forName="right_02_2" refType="h" fact="0.42"/>
        <dgm:constr type="ctrX" for="ch" forName="right_02_2" refType="w" fact="0.79"/>
        <dgm:constr type="w" for="ch" forName="left_20_1" refType="w" fact="0.388"/>
        <dgm:constr type="h" for="ch" forName="left_20_1" refType="h" fact="0.36"/>
        <dgm:constr type="b" for="ch" forName="left_20_1" refType="h" fact="0.76"/>
        <dgm:constr type="ctrX" for="ch" forName="left_20_1" refType="w" fact="0.23"/>
        <dgm:constr type="w" for="ch" forName="left_20_2" refType="w" fact="0.388"/>
        <dgm:constr type="h" for="ch" forName="left_20_2" refType="h" fact="0.36"/>
        <dgm:constr type="b" for="ch" forName="left_20_2" refType="h" fact="0.42"/>
        <dgm:constr type="ctrX" for="ch" forName="left_20_2" refType="w" fact="0.21"/>
        <dgm:constr type="w" for="ch" forName="right_12_1" refType="w" fact="0.388"/>
        <dgm:constr type="h" for="ch" forName="right_12_1" refType="h" fact="0.36"/>
        <dgm:constr type="b" for="ch" forName="right_12_1" refType="h" fact="0.76"/>
        <dgm:constr type="ctrX" for="ch" forName="right_12_1" refType="w" fact="0.77"/>
        <dgm:constr type="w" for="ch" forName="right_12_2" refType="w" fact="0.388"/>
        <dgm:constr type="h" for="ch" forName="right_12_2" refType="h" fact="0.36"/>
        <dgm:constr type="b" for="ch" forName="right_12_2" refType="h" fact="0.42"/>
        <dgm:constr type="ctrX" for="ch" forName="right_12_2" refType="w" fact="0.79"/>
        <dgm:constr type="w" for="ch" forName="left_12_1" refType="w" fact="0.388"/>
        <dgm:constr type="h" for="ch" forName="left_12_1" refType="h" fact="0.36"/>
        <dgm:constr type="b" for="ch" forName="left_12_1" refType="h" fact="0.715"/>
        <dgm:constr type="ctrX" for="ch" forName="left_12_1" refType="w" fact="0.255"/>
        <dgm:constr type="w" for="ch" forName="right_22_1" refType="w" fact="0.36"/>
        <dgm:constr type="h" for="ch" forName="right_22_1" refType="h" fact="0.32"/>
        <dgm:constr type="b" for="ch" forName="right_22_1" refType="h" fact="0.725"/>
        <dgm:constr type="ctrX" for="ch" forName="right_22_1" refType="w" fact="0.76"/>
        <dgm:constr type="w" for="ch" forName="right_22_2" refType="w" fact="0.36"/>
        <dgm:constr type="h" for="ch" forName="right_22_2" refType="h" fact="0.32"/>
        <dgm:constr type="b" for="ch" forName="right_22_2" refType="h" fact="0.39"/>
        <dgm:constr type="ctrX" for="ch" forName="right_22_2" refType="w" fact="0.76"/>
        <dgm:constr type="w" for="ch" forName="left_22_1" refType="w" fact="0.36"/>
        <dgm:constr type="h" for="ch" forName="left_22_1" refType="h" fact="0.32"/>
        <dgm:constr type="b" for="ch" forName="left_22_1" refType="h" fact="0.725"/>
        <dgm:constr type="ctrX" for="ch" forName="left_22_1" refType="w" fact="0.24"/>
        <dgm:constr type="w" for="ch" forName="left_22_2" refType="w" fact="0.36"/>
        <dgm:constr type="h" for="ch" forName="left_22_2" refType="h" fact="0.32"/>
        <dgm:constr type="b" for="ch" forName="left_22_2" refType="h" fact="0.39"/>
        <dgm:constr type="ctrX" for="ch" forName="left_22_2" refType="w" fact="0.24"/>
        <dgm:constr type="w" for="ch" forName="left_21_1" refType="w" fact="0.388"/>
        <dgm:constr type="h" for="ch" forName="left_21_1" refType="h" fact="0.36"/>
        <dgm:constr type="b" for="ch" forName="left_21_1" refType="h" fact="0.76"/>
        <dgm:constr type="ctrX" for="ch" forName="left_21_1" refType="w" fact="0.23"/>
        <dgm:constr type="w" for="ch" forName="left_21_2" refType="w" fact="0.388"/>
        <dgm:constr type="h" for="ch" forName="left_21_2" refType="h" fact="0.36"/>
        <dgm:constr type="b" for="ch" forName="left_21_2" refType="h" fact="0.42"/>
        <dgm:constr type="ctrX" for="ch" forName="left_21_2" refType="w" fact="0.21"/>
        <dgm:constr type="w" for="ch" forName="right_21_1" refType="w" fact="0.388"/>
        <dgm:constr type="h" for="ch" forName="right_21_1" refType="h" fact="0.36"/>
        <dgm:constr type="b" for="ch" forName="right_21_1" refType="h" fact="0.715"/>
        <dgm:constr type="ctrX" for="ch" forName="right_21_1" refType="w" fact="0.745"/>
        <dgm:constr type="w" for="ch" forName="right_03_1" refType="w" fact="0.37"/>
        <dgm:constr type="h" for="ch" forName="right_03_1" refType="h" fact="0.24"/>
        <dgm:constr type="b" for="ch" forName="right_03_1" refType="h" fact="0.76"/>
        <dgm:constr type="ctrX" for="ch" forName="right_03_1" refType="w" fact="0.77"/>
        <dgm:constr type="w" for="ch" forName="right_03_2" refType="w" fact="0.37"/>
        <dgm:constr type="h" for="ch" forName="right_03_2" refType="h" fact="0.24"/>
        <dgm:constr type="b" for="ch" forName="right_03_2" refType="h" fact="0.535"/>
        <dgm:constr type="ctrX" for="ch" forName="right_03_2" refType="w" fact="0.783"/>
        <dgm:constr type="w" for="ch" forName="right_03_3" refType="w" fact="0.37"/>
        <dgm:constr type="h" for="ch" forName="right_03_3" refType="h" fact="0.24"/>
        <dgm:constr type="b" for="ch" forName="right_03_3" refType="h" fact="0.315"/>
        <dgm:constr type="ctrX" for="ch" forName="right_03_3" refType="w" fact="0.796"/>
        <dgm:constr type="w" for="ch" forName="left_30_1" refType="w" fact="0.37"/>
        <dgm:constr type="h" for="ch" forName="left_30_1" refType="h" fact="0.24"/>
        <dgm:constr type="b" for="ch" forName="left_30_1" refType="h" fact="0.76"/>
        <dgm:constr type="ctrX" for="ch" forName="left_30_1" refType="w" fact="0.23"/>
        <dgm:constr type="w" for="ch" forName="left_30_2" refType="w" fact="0.37"/>
        <dgm:constr type="h" for="ch" forName="left_30_2" refType="h" fact="0.24"/>
        <dgm:constr type="b" for="ch" forName="left_30_2" refType="h" fact="0.535"/>
        <dgm:constr type="ctrX" for="ch" forName="left_30_2" refType="w" fact="0.217"/>
        <dgm:constr type="w" for="ch" forName="left_30_3" refType="w" fact="0.37"/>
        <dgm:constr type="h" for="ch" forName="left_30_3" refType="h" fact="0.24"/>
        <dgm:constr type="b" for="ch" forName="left_30_3" refType="h" fact="0.315"/>
        <dgm:constr type="ctrX" for="ch" forName="left_30_3" refType="w" fact="0.204"/>
        <dgm:constr type="w" for="ch" forName="right_13_1" refType="w" fact="0.37"/>
        <dgm:constr type="h" for="ch" forName="right_13_1" refType="h" fact="0.24"/>
        <dgm:constr type="b" for="ch" forName="right_13_1" refType="h" fact="0.76"/>
        <dgm:constr type="ctrX" for="ch" forName="right_13_1" refType="w" fact="0.77"/>
        <dgm:constr type="w" for="ch" forName="right_13_2" refType="w" fact="0.37"/>
        <dgm:constr type="h" for="ch" forName="right_13_2" refType="h" fact="0.24"/>
        <dgm:constr type="b" for="ch" forName="right_13_2" refType="h" fact="0.535"/>
        <dgm:constr type="ctrX" for="ch" forName="right_13_2" refType="w" fact="0.783"/>
        <dgm:constr type="w" for="ch" forName="right_13_3" refType="w" fact="0.37"/>
        <dgm:constr type="h" for="ch" forName="right_13_3" refType="h" fact="0.24"/>
        <dgm:constr type="b" for="ch" forName="right_13_3" refType="h" fact="0.315"/>
        <dgm:constr type="ctrX" for="ch" forName="right_13_3" refType="w" fact="0.796"/>
        <dgm:constr type="w" for="ch" forName="left_13_1" refType="w" fact="0.37"/>
        <dgm:constr type="h" for="ch" forName="left_13_1" refType="h" fact="0.24"/>
        <dgm:constr type="b" for="ch" forName="left_13_1" refType="h" fact="0.715"/>
        <dgm:constr type="ctrX" for="ch" forName="left_13_1" refType="w" fact="0.255"/>
        <dgm:constr type="w" for="ch" forName="left_31_1" refType="w" fact="0.37"/>
        <dgm:constr type="h" for="ch" forName="left_31_1" refType="h" fact="0.24"/>
        <dgm:constr type="b" for="ch" forName="left_31_1" refType="h" fact="0.76"/>
        <dgm:constr type="ctrX" for="ch" forName="left_31_1" refType="w" fact="0.23"/>
        <dgm:constr type="w" for="ch" forName="left_31_2" refType="w" fact="0.37"/>
        <dgm:constr type="h" for="ch" forName="left_31_2" refType="h" fact="0.24"/>
        <dgm:constr type="b" for="ch" forName="left_31_2" refType="h" fact="0.535"/>
        <dgm:constr type="ctrX" for="ch" forName="left_31_2" refType="w" fact="0.217"/>
        <dgm:constr type="w" for="ch" forName="left_31_3" refType="w" fact="0.37"/>
        <dgm:constr type="h" for="ch" forName="left_31_3" refType="h" fact="0.24"/>
        <dgm:constr type="b" for="ch" forName="left_31_3" refType="h" fact="0.315"/>
        <dgm:constr type="ctrX" for="ch" forName="left_31_3" refType="w" fact="0.204"/>
        <dgm:constr type="w" for="ch" forName="right_31_1" refType="w" fact="0.37"/>
        <dgm:constr type="h" for="ch" forName="right_31_1" refType="h" fact="0.24"/>
        <dgm:constr type="b" for="ch" forName="right_31_1" refType="h" fact="0.715"/>
        <dgm:constr type="ctrX" for="ch" forName="right_31_1" refType="w" fact="0.745"/>
        <dgm:constr type="w" for="ch" forName="right_23_1" refType="w" fact="0.37"/>
        <dgm:constr type="h" for="ch" forName="right_23_1" refType="h" fact="0.24"/>
        <dgm:constr type="b" for="ch" forName="right_23_1" refType="h" fact="0.76"/>
        <dgm:constr type="ctrX" for="ch" forName="right_23_1" refType="w" fact="0.77"/>
        <dgm:constr type="w" for="ch" forName="right_23_2" refType="w" fact="0.37"/>
        <dgm:constr type="h" for="ch" forName="right_23_2" refType="h" fact="0.24"/>
        <dgm:constr type="b" for="ch" forName="right_23_2" refType="h" fact="0.535"/>
        <dgm:constr type="ctrX" for="ch" forName="right_23_2" refType="w" fact="0.783"/>
        <dgm:constr type="w" for="ch" forName="right_23_3" refType="w" fact="0.37"/>
        <dgm:constr type="h" for="ch" forName="right_23_3" refType="h" fact="0.24"/>
        <dgm:constr type="b" for="ch" forName="right_23_3" refType="h" fact="0.315"/>
        <dgm:constr type="ctrX" for="ch" forName="right_23_3" refType="w" fact="0.796"/>
        <dgm:constr type="w" for="ch" forName="left_23_1" refType="w" fact="0.37"/>
        <dgm:constr type="h" for="ch" forName="left_23_1" refType="h" fact="0.24"/>
        <dgm:constr type="b" for="ch" forName="left_23_1" refType="h" fact="0.715"/>
        <dgm:constr type="ctrX" for="ch" forName="left_23_1" refType="w" fact="0.255"/>
        <dgm:constr type="w" for="ch" forName="left_23_2" refType="w" fact="0.37"/>
        <dgm:constr type="h" for="ch" forName="left_23_2" refType="h" fact="0.24"/>
        <dgm:constr type="b" for="ch" forName="left_23_2" refType="h" fact="0.49"/>
        <dgm:constr type="ctrX" for="ch" forName="left_23_2" refType="w" fact="0.268"/>
        <dgm:constr type="w" for="ch" forName="left_32_1" refType="w" fact="0.37"/>
        <dgm:constr type="h" for="ch" forName="left_32_1" refType="h" fact="0.24"/>
        <dgm:constr type="b" for="ch" forName="left_32_1" refType="h" fact="0.76"/>
        <dgm:constr type="ctrX" for="ch" forName="left_32_1" refType="w" fact="0.23"/>
        <dgm:constr type="w" for="ch" forName="left_32_2" refType="w" fact="0.37"/>
        <dgm:constr type="h" for="ch" forName="left_32_2" refType="h" fact="0.24"/>
        <dgm:constr type="b" for="ch" forName="left_32_2" refType="h" fact="0.535"/>
        <dgm:constr type="ctrX" for="ch" forName="left_32_2" refType="w" fact="0.217"/>
        <dgm:constr type="w" for="ch" forName="left_32_3" refType="w" fact="0.37"/>
        <dgm:constr type="h" for="ch" forName="left_32_3" refType="h" fact="0.24"/>
        <dgm:constr type="b" for="ch" forName="left_32_3" refType="h" fact="0.315"/>
        <dgm:constr type="ctrX" for="ch" forName="left_32_3" refType="w" fact="0.204"/>
        <dgm:constr type="w" for="ch" forName="right_32_1" refType="w" fact="0.37"/>
        <dgm:constr type="h" for="ch" forName="right_32_1" refType="h" fact="0.24"/>
        <dgm:constr type="b" for="ch" forName="right_32_1" refType="h" fact="0.715"/>
        <dgm:constr type="ctrX" for="ch" forName="right_32_1" refType="w" fact="0.745"/>
        <dgm:constr type="w" for="ch" forName="right_32_2" refType="w" fact="0.37"/>
        <dgm:constr type="h" for="ch" forName="right_32_2" refType="h" fact="0.24"/>
        <dgm:constr type="b" for="ch" forName="right_32_2" refType="h" fact="0.49"/>
        <dgm:constr type="ctrX" for="ch" forName="right_32_2" refType="w" fact="0.732"/>
        <dgm:constr type="w" for="ch" forName="right_33_1" refType="w" fact="0.36"/>
        <dgm:constr type="h" for="ch" forName="right_33_1" refType="h" fact="0.21"/>
        <dgm:constr type="b" for="ch" forName="right_33_1" refType="h" fact="0.725"/>
        <dgm:constr type="ctrX" for="ch" forName="right_33_1" refType="w" fact="0.76"/>
        <dgm:constr type="w" for="ch" forName="right_33_2" refType="w" fact="0.36"/>
        <dgm:constr type="h" for="ch" forName="right_33_2" refType="h" fact="0.21"/>
        <dgm:constr type="b" for="ch" forName="right_33_2" refType="h" fact="0.5"/>
        <dgm:constr type="ctrX" for="ch" forName="right_33_2" refType="w" fact="0.76"/>
        <dgm:constr type="w" for="ch" forName="right_33_3" refType="w" fact="0.36"/>
        <dgm:constr type="h" for="ch" forName="right_33_3" refType="h" fact="0.21"/>
        <dgm:constr type="b" for="ch" forName="right_33_3" refType="h" fact="0.275"/>
        <dgm:constr type="ctrX" for="ch" forName="right_33_3" refType="w" fact="0.76"/>
        <dgm:constr type="w" for="ch" forName="left_33_1" refType="w" fact="0.36"/>
        <dgm:constr type="h" for="ch" forName="left_33_1" refType="h" fact="0.21"/>
        <dgm:constr type="b" for="ch" forName="left_33_1" refType="h" fact="0.725"/>
        <dgm:constr type="ctrX" for="ch" forName="left_33_1" refType="w" fact="0.24"/>
        <dgm:constr type="w" for="ch" forName="left_33_2" refType="w" fact="0.36"/>
        <dgm:constr type="h" for="ch" forName="left_33_2" refType="h" fact="0.21"/>
        <dgm:constr type="b" for="ch" forName="left_33_2" refType="h" fact="0.5"/>
        <dgm:constr type="ctrX" for="ch" forName="left_33_2" refType="w" fact="0.24"/>
        <dgm:constr type="w" for="ch" forName="left_33_3" refType="w" fact="0.36"/>
        <dgm:constr type="h" for="ch" forName="left_33_3" refType="h" fact="0.21"/>
        <dgm:constr type="b" for="ch" forName="left_33_3" refType="h" fact="0.275"/>
        <dgm:constr type="ctrX" for="ch" forName="left_33_3" refType="w" fact="0.24"/>
        <dgm:constr type="w" for="ch" forName="right_04_1" refType="w" fact="0.365"/>
        <dgm:constr type="h" for="ch" forName="right_04_1" refType="h" fact="0.185"/>
        <dgm:constr type="b" for="ch" forName="right_04_1" refType="h" fact="0.76"/>
        <dgm:constr type="ctrX" for="ch" forName="right_04_1" refType="w" fact="0.77"/>
        <dgm:constr type="w" for="ch" forName="right_04_2" refType="w" fact="0.365"/>
        <dgm:constr type="h" for="ch" forName="right_04_2" refType="h" fact="0.185"/>
        <dgm:constr type="b" for="ch" forName="right_04_2" refType="h" fact="0.595"/>
        <dgm:constr type="ctrX" for="ch" forName="right_04_2" refType="w" fact="0.78"/>
        <dgm:constr type="w" for="ch" forName="right_04_3" refType="w" fact="0.365"/>
        <dgm:constr type="h" for="ch" forName="right_04_3" refType="h" fact="0.185"/>
        <dgm:constr type="b" for="ch" forName="right_04_3" refType="h" fact="0.43"/>
        <dgm:constr type="ctrX" for="ch" forName="right_04_3" refType="w" fact="0.79"/>
        <dgm:constr type="w" for="ch" forName="right_04_4" refType="w" fact="0.365"/>
        <dgm:constr type="h" for="ch" forName="right_04_4" refType="h" fact="0.185"/>
        <dgm:constr type="b" for="ch" forName="right_04_4" refType="h" fact="0.265"/>
        <dgm:constr type="ctrX" for="ch" forName="right_04_4" refType="w" fact="0.8"/>
        <dgm:constr type="w" for="ch" forName="left_40_1" refType="w" fact="0.365"/>
        <dgm:constr type="h" for="ch" forName="left_40_1" refType="h" fact="0.185"/>
        <dgm:constr type="b" for="ch" forName="left_40_1" refType="h" fact="0.76"/>
        <dgm:constr type="ctrX" for="ch" forName="left_40_1" refType="w" fact="0.23"/>
        <dgm:constr type="w" for="ch" forName="left_40_2" refType="w" fact="0.365"/>
        <dgm:constr type="h" for="ch" forName="left_40_2" refType="h" fact="0.185"/>
        <dgm:constr type="b" for="ch" forName="left_40_2" refType="h" fact="0.595"/>
        <dgm:constr type="ctrX" for="ch" forName="left_40_2" refType="w" fact="0.22"/>
        <dgm:constr type="w" for="ch" forName="left_40_3" refType="w" fact="0.365"/>
        <dgm:constr type="h" for="ch" forName="left_40_3" refType="h" fact="0.185"/>
        <dgm:constr type="b" for="ch" forName="left_40_3" refType="h" fact="0.43"/>
        <dgm:constr type="ctrX" for="ch" forName="left_40_3" refType="w" fact="0.21"/>
        <dgm:constr type="w" for="ch" forName="left_40_4" refType="w" fact="0.365"/>
        <dgm:constr type="h" for="ch" forName="left_40_4" refType="h" fact="0.185"/>
        <dgm:constr type="b" for="ch" forName="left_40_4" refType="h" fact="0.265"/>
        <dgm:constr type="ctrX" for="ch" forName="left_40_4" refType="w" fact="0.2"/>
        <dgm:constr type="w" for="ch" forName="right_14_1" refType="w" fact="0.365"/>
        <dgm:constr type="h" for="ch" forName="right_14_1" refType="h" fact="0.185"/>
        <dgm:constr type="b" for="ch" forName="right_14_1" refType="h" fact="0.76"/>
        <dgm:constr type="ctrX" for="ch" forName="right_14_1" refType="w" fact="0.77"/>
        <dgm:constr type="w" for="ch" forName="right_14_2" refType="w" fact="0.365"/>
        <dgm:constr type="h" for="ch" forName="right_14_2" refType="h" fact="0.185"/>
        <dgm:constr type="b" for="ch" forName="right_14_2" refType="h" fact="0.595"/>
        <dgm:constr type="ctrX" for="ch" forName="right_14_2" refType="w" fact="0.78"/>
        <dgm:constr type="w" for="ch" forName="right_14_3" refType="w" fact="0.365"/>
        <dgm:constr type="h" for="ch" forName="right_14_3" refType="h" fact="0.185"/>
        <dgm:constr type="b" for="ch" forName="right_14_3" refType="h" fact="0.43"/>
        <dgm:constr type="ctrX" for="ch" forName="right_14_3" refType="w" fact="0.79"/>
        <dgm:constr type="w" for="ch" forName="right_14_4" refType="w" fact="0.365"/>
        <dgm:constr type="h" for="ch" forName="right_14_4" refType="h" fact="0.185"/>
        <dgm:constr type="b" for="ch" forName="right_14_4" refType="h" fact="0.265"/>
        <dgm:constr type="ctrX" for="ch" forName="right_14_4" refType="w" fact="0.8"/>
        <dgm:constr type="w" for="ch" forName="left_14_1" refType="w" fact="0.365"/>
        <dgm:constr type="h" for="ch" forName="left_14_1" refType="h" fact="0.185"/>
        <dgm:constr type="b" for="ch" forName="left_14_1" refType="h" fact="0.715"/>
        <dgm:constr type="ctrX" for="ch" forName="left_14_1" refType="w" fact="0.25"/>
        <dgm:constr type="w" for="ch" forName="left_41_1" refType="w" fact="0.365"/>
        <dgm:constr type="h" for="ch" forName="left_41_1" refType="h" fact="0.185"/>
        <dgm:constr type="b" for="ch" forName="left_41_1" refType="h" fact="0.76"/>
        <dgm:constr type="ctrX" for="ch" forName="left_41_1" refType="w" fact="0.23"/>
        <dgm:constr type="w" for="ch" forName="left_41_2" refType="w" fact="0.365"/>
        <dgm:constr type="h" for="ch" forName="left_41_2" refType="h" fact="0.185"/>
        <dgm:constr type="b" for="ch" forName="left_41_2" refType="h" fact="0.595"/>
        <dgm:constr type="ctrX" for="ch" forName="left_41_2" refType="w" fact="0.22"/>
        <dgm:constr type="w" for="ch" forName="left_41_3" refType="w" fact="0.365"/>
        <dgm:constr type="h" for="ch" forName="left_41_3" refType="h" fact="0.185"/>
        <dgm:constr type="b" for="ch" forName="left_41_3" refType="h" fact="0.43"/>
        <dgm:constr type="ctrX" for="ch" forName="left_41_3" refType="w" fact="0.21"/>
        <dgm:constr type="w" for="ch" forName="left_41_4" refType="w" fact="0.365"/>
        <dgm:constr type="h" for="ch" forName="left_41_4" refType="h" fact="0.185"/>
        <dgm:constr type="b" for="ch" forName="left_41_4" refType="h" fact="0.265"/>
        <dgm:constr type="ctrX" for="ch" forName="left_41_4" refType="w" fact="0.2"/>
        <dgm:constr type="w" for="ch" forName="right_41_1" refType="w" fact="0.365"/>
        <dgm:constr type="h" for="ch" forName="right_41_1" refType="h" fact="0.185"/>
        <dgm:constr type="b" for="ch" forName="right_41_1" refType="h" fact="0.715"/>
        <dgm:constr type="ctrX" for="ch" forName="right_41_1" refType="w" fact="0.75"/>
        <dgm:constr type="w" for="ch" forName="right_24_1" refType="w" fact="0.365"/>
        <dgm:constr type="h" for="ch" forName="right_24_1" refType="h" fact="0.185"/>
        <dgm:constr type="b" for="ch" forName="right_24_1" refType="h" fact="0.76"/>
        <dgm:constr type="ctrX" for="ch" forName="right_24_1" refType="w" fact="0.77"/>
        <dgm:constr type="w" for="ch" forName="right_24_2" refType="w" fact="0.365"/>
        <dgm:constr type="h" for="ch" forName="right_24_2" refType="h" fact="0.185"/>
        <dgm:constr type="b" for="ch" forName="right_24_2" refType="h" fact="0.595"/>
        <dgm:constr type="ctrX" for="ch" forName="right_24_2" refType="w" fact="0.78"/>
        <dgm:constr type="w" for="ch" forName="right_24_3" refType="w" fact="0.365"/>
        <dgm:constr type="h" for="ch" forName="right_24_3" refType="h" fact="0.185"/>
        <dgm:constr type="b" for="ch" forName="right_24_3" refType="h" fact="0.43"/>
        <dgm:constr type="ctrX" for="ch" forName="right_24_3" refType="w" fact="0.79"/>
        <dgm:constr type="w" for="ch" forName="right_24_4" refType="w" fact="0.365"/>
        <dgm:constr type="h" for="ch" forName="right_24_4" refType="h" fact="0.185"/>
        <dgm:constr type="b" for="ch" forName="right_24_4" refType="h" fact="0.265"/>
        <dgm:constr type="ctrX" for="ch" forName="right_24_4" refType="w" fact="0.8"/>
        <dgm:constr type="w" for="ch" forName="left_24_1" refType="w" fact="0.365"/>
        <dgm:constr type="h" for="ch" forName="left_24_1" refType="h" fact="0.185"/>
        <dgm:constr type="b" for="ch" forName="left_24_1" refType="h" fact="0.715"/>
        <dgm:constr type="ctrX" for="ch" forName="left_24_1" refType="w" fact="0.25"/>
        <dgm:constr type="w" for="ch" forName="left_24_2" refType="w" fact="0.365"/>
        <dgm:constr type="h" for="ch" forName="left_24_2" refType="h" fact="0.185"/>
        <dgm:constr type="b" for="ch" forName="left_24_2" refType="h" fact="0.55"/>
        <dgm:constr type="ctrX" for="ch" forName="left_24_2" refType="w" fact="0.26"/>
        <dgm:constr type="w" for="ch" forName="left_42_1" refType="w" fact="0.365"/>
        <dgm:constr type="h" for="ch" forName="left_42_1" refType="h" fact="0.185"/>
        <dgm:constr type="b" for="ch" forName="left_42_1" refType="h" fact="0.76"/>
        <dgm:constr type="ctrX" for="ch" forName="left_42_1" refType="w" fact="0.23"/>
        <dgm:constr type="w" for="ch" forName="left_42_2" refType="w" fact="0.365"/>
        <dgm:constr type="h" for="ch" forName="left_42_2" refType="h" fact="0.185"/>
        <dgm:constr type="b" for="ch" forName="left_42_2" refType="h" fact="0.595"/>
        <dgm:constr type="ctrX" for="ch" forName="left_42_2" refType="w" fact="0.22"/>
        <dgm:constr type="w" for="ch" forName="left_42_3" refType="w" fact="0.365"/>
        <dgm:constr type="h" for="ch" forName="left_42_3" refType="h" fact="0.185"/>
        <dgm:constr type="b" for="ch" forName="left_42_3" refType="h" fact="0.43"/>
        <dgm:constr type="ctrX" for="ch" forName="left_42_3" refType="w" fact="0.21"/>
        <dgm:constr type="w" for="ch" forName="left_42_4" refType="w" fact="0.365"/>
        <dgm:constr type="h" for="ch" forName="left_42_4" refType="h" fact="0.185"/>
        <dgm:constr type="b" for="ch" forName="left_42_4" refType="h" fact="0.265"/>
        <dgm:constr type="ctrX" for="ch" forName="left_42_4" refType="w" fact="0.2"/>
        <dgm:constr type="w" for="ch" forName="right_42_1" refType="w" fact="0.365"/>
        <dgm:constr type="h" for="ch" forName="right_42_1" refType="h" fact="0.185"/>
        <dgm:constr type="b" for="ch" forName="right_42_1" refType="h" fact="0.715"/>
        <dgm:constr type="ctrX" for="ch" forName="right_42_1" refType="w" fact="0.75"/>
        <dgm:constr type="w" for="ch" forName="right_42_2" refType="w" fact="0.365"/>
        <dgm:constr type="h" for="ch" forName="right_42_2" refType="h" fact="0.185"/>
        <dgm:constr type="b" for="ch" forName="right_42_2" refType="h" fact="0.55"/>
        <dgm:constr type="ctrX" for="ch" forName="right_42_2" refType="w" fact="0.74"/>
        <dgm:constr type="w" for="ch" forName="right_34_1" refType="w" fact="0.365"/>
        <dgm:constr type="h" for="ch" forName="right_34_1" refType="h" fact="0.185"/>
        <dgm:constr type="b" for="ch" forName="right_34_1" refType="h" fact="0.76"/>
        <dgm:constr type="ctrX" for="ch" forName="right_34_1" refType="w" fact="0.77"/>
        <dgm:constr type="w" for="ch" forName="right_34_2" refType="w" fact="0.365"/>
        <dgm:constr type="h" for="ch" forName="right_34_2" refType="h" fact="0.185"/>
        <dgm:constr type="b" for="ch" forName="right_34_2" refType="h" fact="0.595"/>
        <dgm:constr type="ctrX" for="ch" forName="right_34_2" refType="w" fact="0.78"/>
        <dgm:constr type="w" for="ch" forName="right_34_3" refType="w" fact="0.365"/>
        <dgm:constr type="h" for="ch" forName="right_34_3" refType="h" fact="0.185"/>
        <dgm:constr type="b" for="ch" forName="right_34_3" refType="h" fact="0.43"/>
        <dgm:constr type="ctrX" for="ch" forName="right_34_3" refType="w" fact="0.79"/>
        <dgm:constr type="w" for="ch" forName="right_34_4" refType="w" fact="0.365"/>
        <dgm:constr type="h" for="ch" forName="right_34_4" refType="h" fact="0.185"/>
        <dgm:constr type="b" for="ch" forName="right_34_4" refType="h" fact="0.265"/>
        <dgm:constr type="ctrX" for="ch" forName="right_34_4" refType="w" fact="0.8"/>
        <dgm:constr type="w" for="ch" forName="left_34_1" refType="w" fact="0.365"/>
        <dgm:constr type="h" for="ch" forName="left_34_1" refType="h" fact="0.185"/>
        <dgm:constr type="b" for="ch" forName="left_34_1" refType="h" fact="0.715"/>
        <dgm:constr type="ctrX" for="ch" forName="left_34_1" refType="w" fact="0.25"/>
        <dgm:constr type="w" for="ch" forName="left_34_2" refType="w" fact="0.365"/>
        <dgm:constr type="h" for="ch" forName="left_34_2" refType="h" fact="0.185"/>
        <dgm:constr type="b" for="ch" forName="left_34_2" refType="h" fact="0.55"/>
        <dgm:constr type="ctrX" for="ch" forName="left_34_2" refType="w" fact="0.26"/>
        <dgm:constr type="w" for="ch" forName="left_34_3" refType="w" fact="0.365"/>
        <dgm:constr type="h" for="ch" forName="left_34_3" refType="h" fact="0.185"/>
        <dgm:constr type="b" for="ch" forName="left_34_3" refType="h" fact="0.385"/>
        <dgm:constr type="ctrX" for="ch" forName="left_34_3" refType="w" fact="0.27"/>
        <dgm:constr type="w" for="ch" forName="left_43_1" refType="w" fact="0.365"/>
        <dgm:constr type="h" for="ch" forName="left_43_1" refType="h" fact="0.185"/>
        <dgm:constr type="b" for="ch" forName="left_43_1" refType="h" fact="0.76"/>
        <dgm:constr type="ctrX" for="ch" forName="left_43_1" refType="w" fact="0.23"/>
        <dgm:constr type="w" for="ch" forName="left_43_2" refType="w" fact="0.365"/>
        <dgm:constr type="h" for="ch" forName="left_43_2" refType="h" fact="0.185"/>
        <dgm:constr type="b" for="ch" forName="left_43_2" refType="h" fact="0.595"/>
        <dgm:constr type="ctrX" for="ch" forName="left_43_2" refType="w" fact="0.22"/>
        <dgm:constr type="w" for="ch" forName="left_43_3" refType="w" fact="0.365"/>
        <dgm:constr type="h" for="ch" forName="left_43_3" refType="h" fact="0.185"/>
        <dgm:constr type="b" for="ch" forName="left_43_3" refType="h" fact="0.43"/>
        <dgm:constr type="ctrX" for="ch" forName="left_43_3" refType="w" fact="0.21"/>
        <dgm:constr type="w" for="ch" forName="left_43_4" refType="w" fact="0.365"/>
        <dgm:constr type="h" for="ch" forName="left_43_4" refType="h" fact="0.185"/>
        <dgm:constr type="b" for="ch" forName="left_43_4" refType="h" fact="0.265"/>
        <dgm:constr type="ctrX" for="ch" forName="left_43_4" refType="w" fact="0.2"/>
        <dgm:constr type="w" for="ch" forName="right_43_1" refType="w" fact="0.365"/>
        <dgm:constr type="h" for="ch" forName="right_43_1" refType="h" fact="0.185"/>
        <dgm:constr type="b" for="ch" forName="right_43_1" refType="h" fact="0.715"/>
        <dgm:constr type="ctrX" for="ch" forName="right_43_1" refType="w" fact="0.75"/>
        <dgm:constr type="w" for="ch" forName="right_43_2" refType="w" fact="0.365"/>
        <dgm:constr type="h" for="ch" forName="right_43_2" refType="h" fact="0.185"/>
        <dgm:constr type="b" for="ch" forName="right_43_2" refType="h" fact="0.55"/>
        <dgm:constr type="ctrX" for="ch" forName="right_43_2" refType="w" fact="0.74"/>
        <dgm:constr type="w" for="ch" forName="right_43_3" refType="w" fact="0.365"/>
        <dgm:constr type="h" for="ch" forName="right_43_3" refType="h" fact="0.185"/>
        <dgm:constr type="b" for="ch" forName="right_43_3" refType="h" fact="0.385"/>
        <dgm:constr type="ctrX" for="ch" forName="right_43_3" refType="w" fact="0.73"/>
        <dgm:constr type="w" for="ch" forName="right_44_1" refType="w" fact="0.36"/>
        <dgm:constr type="h" for="ch" forName="right_44_1" refType="h" fact="0.154"/>
        <dgm:constr type="b" for="ch" forName="right_44_1" refType="h" fact="0.725"/>
        <dgm:constr type="ctrX" for="ch" forName="right_44_1" refType="w" fact="0.76"/>
        <dgm:constr type="w" for="ch" forName="right_44_2" refType="w" fact="0.36"/>
        <dgm:constr type="h" for="ch" forName="right_44_2" refType="h" fact="0.154"/>
        <dgm:constr type="b" for="ch" forName="right_44_2" refType="h" fact="0.559"/>
        <dgm:constr type="ctrX" for="ch" forName="right_44_2" refType="w" fact="0.76"/>
        <dgm:constr type="w" for="ch" forName="right_44_3" refType="w" fact="0.36"/>
        <dgm:constr type="h" for="ch" forName="right_44_3" refType="h" fact="0.154"/>
        <dgm:constr type="b" for="ch" forName="right_44_3" refType="h" fact="0.393"/>
        <dgm:constr type="ctrX" for="ch" forName="right_44_3" refType="w" fact="0.76"/>
        <dgm:constr type="w" for="ch" forName="right_44_4" refType="w" fact="0.36"/>
        <dgm:constr type="h" for="ch" forName="right_44_4" refType="h" fact="0.154"/>
        <dgm:constr type="b" for="ch" forName="right_44_4" refType="h" fact="0.224"/>
        <dgm:constr type="ctrX" for="ch" forName="right_44_4" refType="w" fact="0.76"/>
        <dgm:constr type="w" for="ch" forName="left_44_1" refType="w" fact="0.36"/>
        <dgm:constr type="h" for="ch" forName="left_44_1" refType="h" fact="0.154"/>
        <dgm:constr type="b" for="ch" forName="left_44_1" refType="h" fact="0.725"/>
        <dgm:constr type="ctrX" for="ch" forName="left_44_1" refType="w" fact="0.24"/>
        <dgm:constr type="w" for="ch" forName="left_44_2" refType="w" fact="0.36"/>
        <dgm:constr type="h" for="ch" forName="left_44_2" refType="h" fact="0.154"/>
        <dgm:constr type="b" for="ch" forName="left_44_2" refType="h" fact="0.559"/>
        <dgm:constr type="ctrX" for="ch" forName="left_44_2" refType="w" fact="0.24"/>
        <dgm:constr type="w" for="ch" forName="left_44_3" refType="w" fact="0.36"/>
        <dgm:constr type="h" for="ch" forName="left_44_3" refType="h" fact="0.154"/>
        <dgm:constr type="b" for="ch" forName="left_44_3" refType="h" fact="0.393"/>
        <dgm:constr type="ctrX" for="ch" forName="left_44_3" refType="w" fact="0.24"/>
        <dgm:constr type="w" for="ch" forName="left_44_4" refType="w" fact="0.36"/>
        <dgm:constr type="h" for="ch" forName="left_44_4" refType="h" fact="0.154"/>
        <dgm:constr type="b" for="ch" forName="left_44_4" refType="h" fact="0.224"/>
        <dgm:constr type="ctrX" for="ch" forName="left_44_4" refType="w" fact="0.24"/>
      </dgm:constrLst>
      <dgm:ruleLst/>
      <dgm:layoutNode name="dummyMaxCanvas_ChildArea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fulcrum" styleLbl="alignAccFollowNode1">
        <dgm:alg type="sp"/>
        <dgm:shape xmlns:r="http://schemas.openxmlformats.org/officeDocument/2006/relationships" type="triangle" r:blip="">
          <dgm:adjLst/>
        </dgm:shape>
        <dgm:presOf/>
        <dgm:constrLst/>
        <dgm:ruleLst/>
      </dgm:layoutNode>
      <dgm:choose name="Name0">
        <dgm:if name="Name1" axis="ch ch" ptType="node node" st="1 1" cnt="1 0" func="cnt" op="equ" val="0">
          <dgm:choose name="Name2">
            <dgm:if name="Name3" axis="ch ch" ptType="node node" st="2 1" cnt="1 0" func="cnt" op="equ" val="0">
              <dgm:layoutNode name="balance_00" styleLbl="alignAccFollowNode1">
                <dgm:varLst>
                  <dgm:bulletEnabled val="1"/>
                </dgm:varLst>
                <dgm:alg type="sp"/>
                <dgm:shape xmlns:r="http://schemas.openxmlformats.org/officeDocument/2006/relationships" type="rect" r:blip="">
                  <dgm:adjLst/>
                </dgm:shape>
                <dgm:presOf/>
                <dgm:constrLst/>
                <dgm:ruleLst/>
              </dgm:layoutNode>
            </dgm:if>
            <dgm:else name="Name4">
              <dgm:choose name="Name5">
                <dgm:if name="Name6" axis="ch ch" ptType="node node" st="2 1" cnt="1 0" func="cnt" op="equ" val="1">
                  <dgm:layoutNode name="balance_01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4" type="rect" r:blip="">
                      <dgm:adjLst/>
                    </dgm:shape>
                    <dgm:presOf/>
                    <dgm:constrLst/>
                    <dgm:ruleLst/>
                  </dgm:layoutNode>
                  <dgm:layoutNode name="right_01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4" type="roundRect" r:blip="">
                      <dgm:adjLst/>
                    </dgm:shape>
                    <dgm:presOf axis="ch ch desOrSelf" ptType="node node node" st="2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7">
                  <dgm:choose name="Name8">
                    <dgm:if name="Name9" axis="ch ch" ptType="node node" st="2 1" cnt="1 0" func="cnt" op="equ" val="2">
                      <dgm:layoutNode name="balance_02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right_02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02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10">
                      <dgm:choose name="Name11">
                        <dgm:if name="Name12" axis="ch ch" ptType="node node" st="2 1" cnt="1 0" func="cnt" op="equ" val="3">
                          <dgm:layoutNode name="balance_03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03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13">
                          <dgm:choose name="Name14">
                            <dgm:if name="Name15" axis="ch ch" ptType="node node" st="2 1" cnt="1 0" func="cnt" op="gte" val="4">
                              <dgm:layoutNode name="balance_04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04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16"/>
                          </dgm:choose>
                        </dgm:else>
                      </dgm:choose>
                    </dgm:else>
                  </dgm:choose>
                </dgm:else>
              </dgm:choose>
            </dgm:else>
          </dgm:choose>
        </dgm:if>
        <dgm:else name="Name17">
          <dgm:choose name="Name18">
            <dgm:if name="Name19" axis="ch ch" ptType="node node" st="1 1" cnt="1 0" func="cnt" op="equ" val="1">
              <dgm:choose name="Name20">
                <dgm:if name="Name21" axis="ch ch" ptType="node node" st="2 1" cnt="1 0" func="cnt" op="equ" val="0">
                  <dgm:layoutNode name="balance_10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-4" type="rect" r:blip="">
                      <dgm:adjLst/>
                    </dgm:shape>
                    <dgm:presOf/>
                    <dgm:constrLst/>
                    <dgm:ruleLst/>
                  </dgm:layoutNode>
                  <dgm:layoutNode name="left_10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-4" type="roundRect" r:blip="">
                      <dgm:adjLst/>
                    </dgm:shape>
                    <dgm:presOf axis="ch ch desOrSelf" ptType="node node node" st="1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22">
                  <dgm:choose name="Name23">
                    <dgm:if name="Name24" axis="ch ch" ptType="node node" st="2 1" cnt="1 0" func="cnt" op="equ" val="1">
                      <dgm:layoutNode name="balance_11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25">
                      <dgm:choose name="Name26">
                        <dgm:if name="Name27" axis="ch ch" ptType="node node" st="2 1" cnt="1 0" func="cnt" op="equ" val="2">
                          <dgm:layoutNode name="balance_12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12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28">
                          <dgm:choose name="Name29">
                            <dgm:if name="Name30" axis="ch ch" ptType="node node" st="2 1" cnt="1 0" func="cnt" op="equ" val="3">
                              <dgm:layoutNode name="balance_13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31">
                              <dgm:choose name="Name32">
                                <dgm:if name="Name33" axis="ch ch" ptType="node node" st="2 1" cnt="1 0" func="cnt" op="gte" val="4">
                                  <dgm:layoutNode name="balance_14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34"/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else>
              </dgm:choose>
            </dgm:if>
            <dgm:else name="Name35">
              <dgm:choose name="Name36">
                <dgm:if name="Name37" axis="ch ch" ptType="node node" st="1 1" cnt="1 0" func="cnt" op="equ" val="2">
                  <dgm:choose name="Name38">
                    <dgm:if name="Name39" axis="ch ch" ptType="node node" st="2 1" cnt="1 0" func="cnt" op="equ" val="0">
                      <dgm:layoutNode name="balance_20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-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20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left_20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40">
                      <dgm:choose name="Name41">
                        <dgm:if name="Name42" axis="ch ch" ptType="node node" st="2 1" cnt="1 0" func="cnt" op="equ" val="1">
                          <dgm:layoutNode name="balance_21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21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43">
                          <dgm:choose name="Name44">
                            <dgm:if name="Name45" axis="ch ch" ptType="node node" st="2 1" cnt="1 0" func="cnt" op="equ" val="2">
                              <dgm:layoutNode name="balance_22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46">
                              <dgm:choose name="Name47">
                                <dgm:if name="Name48" axis="ch ch" ptType="node node" st="2 1" cnt="1 0" func="cnt" op="equ" val="3">
                                  <dgm:layoutNode name="balance_23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49">
                                  <dgm:choose name="Name50">
                                    <dgm:if name="Name51" axis="ch ch" ptType="node node" st="2 1" cnt="1 0" func="cnt" op="gte" val="4">
                                      <dgm:layoutNode name="balance_24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52"/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if>
                <dgm:else name="Name53">
                  <dgm:choose name="Name54">
                    <dgm:if name="Name55" axis="ch ch" ptType="node node" st="1 1" cnt="1 0" func="cnt" op="equ" val="3">
                      <dgm:choose name="Name56">
                        <dgm:if name="Name57" axis="ch ch" ptType="node node" st="2 1" cnt="1 0" func="cnt" op="equ" val="0">
                          <dgm:layoutNode name="balance_30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30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58">
                          <dgm:choose name="Name59">
                            <dgm:if name="Name60" axis="ch ch" ptType="node node" st="2 1" cnt="1 0" func="cnt" op="equ" val="1">
                              <dgm:layoutNode name="balance_31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61">
                              <dgm:choose name="Name62">
                                <dgm:if name="Name63" axis="ch ch" ptType="node node" st="2 1" cnt="1 0" func="cnt" op="equ" val="2">
                                  <dgm:layoutNode name="balance_32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64">
                                  <dgm:choose name="Name65">
                                    <dgm:if name="Name66" axis="ch ch" ptType="node node" st="2 1" cnt="1 0" func="cnt" op="equ" val="3">
                                      <dgm:layoutNode name="balance_33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67">
                                      <dgm:choose name="Name68">
                                        <dgm:if name="Name69" axis="ch ch" ptType="node node" st="2 1" cnt="1 0" func="cnt" op="gte" val="4">
                                          <dgm:layoutNode name="balance_34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righ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70"/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71">
                      <dgm:choose name="Name72">
                        <dgm:if name="Name73" axis="ch ch" ptType="node node" st="1 1" cnt="1 0" func="cnt" op="gte" val="4">
                          <dgm:choose name="Name74">
                            <dgm:if name="Name75" axis="ch ch" ptType="node node" st="2 1" cnt="1 0" func="cnt" op="equ" val="0">
                              <dgm:layoutNode name="balance_40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40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76">
                              <dgm:choose name="Name77">
                                <dgm:if name="Name78" axis="ch ch" ptType="node node" st="2 1" cnt="1 0" func="cnt" op="equ" val="1">
                                  <dgm:layoutNode name="balance_41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79">
                                  <dgm:choose name="Name80">
                                    <dgm:if name="Name81" axis="ch ch" ptType="node node" st="2 1" cnt="1 0" func="cnt" op="equ" val="2">
                                      <dgm:layoutNode name="balance_42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-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lef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82">
                                      <dgm:choose name="Name83">
                                        <dgm:if name="Name84" axis="ch ch" ptType="node node" st="2 1" cnt="1 0" func="cnt" op="equ" val="3">
                                          <dgm:layoutNode name="balance_43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-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lef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85">
                                          <dgm:choose name="Name86">
                                            <dgm:if name="Name87" axis="ch ch" ptType="node node" st="2 1" cnt="1 0" func="cnt" op="gte" val="4">
                                              <dgm:layoutNode name="balance_44" styleLbl="alignAccFollowNode1">
                                                <dgm:varLst>
                                                  <dgm:bulletEnabled val="1"/>
                                                </dgm:varLst>
                                                <dgm:alg type="sp"/>
                                                <dgm:shape xmlns:r="http://schemas.openxmlformats.org/officeDocument/2006/relationships" type="rect" r:blip="">
                                                  <dgm:adjLst/>
                                                </dgm:shape>
                                                <dgm:presOf/>
                                                <dgm:constrLst/>
                                                <dgm:ruleLst/>
                                              </dgm:layoutNode>
                                              <dgm:layoutNode name="righ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</dgm:if>
                                            <dgm:else name="Name88"/>
                                          </dgm:choose>
                                        </dgm:else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if>
                        <dgm:else name="Name89"/>
                      </dgm:choose>
                    </dgm:else>
                  </dgm:choose>
                </dgm:else>
              </dgm:choose>
            </dgm:else>
          </dgm:choose>
        </dgm:else>
      </dgm:choos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3C85C-330E-4166-8295-BB9878C3FD07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B2C54914-31F6-48C7-9BAD-8F400A4486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6333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3C85C-330E-4166-8295-BB9878C3FD07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2C54914-31F6-48C7-9BAD-8F400A4486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3716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3C85C-330E-4166-8295-BB9878C3FD07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2C54914-31F6-48C7-9BAD-8F400A44867C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318142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3C85C-330E-4166-8295-BB9878C3FD07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2C54914-31F6-48C7-9BAD-8F400A4486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0177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3C85C-330E-4166-8295-BB9878C3FD07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2C54914-31F6-48C7-9BAD-8F400A44867C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232660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3C85C-330E-4166-8295-BB9878C3FD07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2C54914-31F6-48C7-9BAD-8F400A4486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5330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3C85C-330E-4166-8295-BB9878C3FD07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54914-31F6-48C7-9BAD-8F400A4486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0270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3C85C-330E-4166-8295-BB9878C3FD07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54914-31F6-48C7-9BAD-8F400A4486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945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3C85C-330E-4166-8295-BB9878C3FD07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54914-31F6-48C7-9BAD-8F400A4486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146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3C85C-330E-4166-8295-BB9878C3FD07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2C54914-31F6-48C7-9BAD-8F400A4486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541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3C85C-330E-4166-8295-BB9878C3FD07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B2C54914-31F6-48C7-9BAD-8F400A4486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1745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3C85C-330E-4166-8295-BB9878C3FD07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B2C54914-31F6-48C7-9BAD-8F400A4486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543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3C85C-330E-4166-8295-BB9878C3FD07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54914-31F6-48C7-9BAD-8F400A4486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5728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3C85C-330E-4166-8295-BB9878C3FD07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54914-31F6-48C7-9BAD-8F400A4486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8846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3C85C-330E-4166-8295-BB9878C3FD07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54914-31F6-48C7-9BAD-8F400A4486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4462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3C85C-330E-4166-8295-BB9878C3FD07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2C54914-31F6-48C7-9BAD-8F400A4486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62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D3C85C-330E-4166-8295-BB9878C3FD07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2C54914-31F6-48C7-9BAD-8F400A4486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257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41514" y="0"/>
            <a:ext cx="6510969" cy="2280492"/>
          </a:xfrm>
          <a:prstGeom prst="rect">
            <a:avLst/>
          </a:prstGeom>
          <a:solidFill>
            <a:schemeClr val="accent3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latin typeface="+mj-lt"/>
                <a:ea typeface="Arial Unicode MS" panose="020B0604020202020204" pitchFamily="34" charset="-128"/>
                <a:cs typeface="Arial Unicode MS" panose="020B0604020202020204" pitchFamily="34" charset="-128"/>
              </a:rPr>
              <a:t>MANAJEMEN WARALABA </a:t>
            </a:r>
          </a:p>
        </p:txBody>
      </p:sp>
    </p:spTree>
    <p:extLst>
      <p:ext uri="{BB962C8B-B14F-4D97-AF65-F5344CB8AC3E}">
        <p14:creationId xmlns:p14="http://schemas.microsoft.com/office/powerpoint/2010/main" val="3044627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7037E-6 L -0.00052 0.36065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195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6599" y="146804"/>
            <a:ext cx="8961107" cy="5232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en-GB" sz="2800" b="1" dirty="0" err="1" smtClean="0">
                <a:latin typeface="Lucida Fax" panose="02060602050505020204" pitchFamily="18" charset="0"/>
              </a:rPr>
              <a:t>Persetujuan</a:t>
            </a:r>
            <a:r>
              <a:rPr lang="en-GB" sz="2800" b="1" dirty="0" smtClean="0">
                <a:latin typeface="Lucida Fax" panose="02060602050505020204" pitchFamily="18" charset="0"/>
              </a:rPr>
              <a:t> </a:t>
            </a:r>
            <a:r>
              <a:rPr lang="en-GB" sz="2800" b="1" dirty="0" err="1" smtClean="0">
                <a:latin typeface="Lucida Fax" panose="02060602050505020204" pitchFamily="18" charset="0"/>
              </a:rPr>
              <a:t>antara</a:t>
            </a:r>
            <a:r>
              <a:rPr lang="en-GB" sz="2800" b="1" dirty="0" smtClean="0">
                <a:latin typeface="Lucida Fax" panose="02060602050505020204" pitchFamily="18" charset="0"/>
              </a:rPr>
              <a:t> Franchisor </a:t>
            </a:r>
            <a:r>
              <a:rPr lang="en-GB" sz="2800" b="1" dirty="0" err="1" smtClean="0">
                <a:latin typeface="Lucida Fax" panose="02060602050505020204" pitchFamily="18" charset="0"/>
              </a:rPr>
              <a:t>dan</a:t>
            </a:r>
            <a:r>
              <a:rPr lang="en-GB" sz="2800" b="1" dirty="0" smtClean="0">
                <a:latin typeface="Lucida Fax" panose="02060602050505020204" pitchFamily="18" charset="0"/>
              </a:rPr>
              <a:t> Franchisee</a:t>
            </a:r>
            <a:endParaRPr lang="en-US" sz="2800" b="1" dirty="0">
              <a:latin typeface="Lucida Fax" panose="020606020505050202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24695" y="1269579"/>
            <a:ext cx="4572000" cy="3970318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Franchisor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setuju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untuk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:</a:t>
            </a:r>
          </a:p>
          <a:p>
            <a:pPr marL="342900" indent="-342900">
              <a:buAutoNum type="arabicPeriod"/>
            </a:pP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Memberikan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suatu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wilayah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penjualan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yang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berdiri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sendiri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kepada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franchisee</a:t>
            </a:r>
          </a:p>
          <a:p>
            <a:pPr marL="342900" indent="-342900">
              <a:buAutoNum type="arabicPeriod"/>
            </a:pP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Menyediakan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sejumlah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latihan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dan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bantuan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manajemen</a:t>
            </a:r>
            <a:endParaRPr lang="en-US" b="0" i="0" dirty="0" smtClean="0">
              <a:solidFill>
                <a:srgbClr val="444444"/>
              </a:solidFill>
              <a:effectLst/>
              <a:latin typeface="Open Sans"/>
            </a:endParaRPr>
          </a:p>
          <a:p>
            <a:pPr marL="342900" indent="-342900">
              <a:buAutoNum type="arabicPeriod"/>
            </a:pP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Memberikan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barang-barang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dagangan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kepada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franchisee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secara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bersaing</a:t>
            </a:r>
            <a:endParaRPr lang="en-US" b="0" i="0" dirty="0" smtClean="0">
              <a:solidFill>
                <a:srgbClr val="444444"/>
              </a:solidFill>
              <a:effectLst/>
              <a:latin typeface="Open Sans"/>
            </a:endParaRPr>
          </a:p>
          <a:p>
            <a:pPr marL="342900" indent="-342900">
              <a:buAutoNum type="arabicPeriod"/>
            </a:pP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Membangun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,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atau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bila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tidak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franchisee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menyediakan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fasilitas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perusahaan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seperti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yang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telah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disetujui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oleh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franchisor</a:t>
            </a:r>
          </a:p>
          <a:p>
            <a:pPr marL="342900" indent="-342900">
              <a:buAutoNum type="arabicPeriod"/>
            </a:pP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Memberikan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bantuan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finansial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tertentu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atau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nasehat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finansial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kepada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franchisee.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577777" y="2314606"/>
            <a:ext cx="4572000" cy="4524315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Franchisee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setuju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untuk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:</a:t>
            </a:r>
          </a:p>
          <a:p>
            <a:pPr marL="342900" indent="-342900">
              <a:buAutoNum type="arabicPeriod"/>
            </a:pP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Menyelenggarakan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perusahaan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sesuai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dengan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persyaratan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yang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diajukan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franchisor</a:t>
            </a:r>
          </a:p>
          <a:p>
            <a:pPr marL="342900" indent="-342900">
              <a:buAutoNum type="arabicPeriod"/>
            </a:pP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Menginvestasikan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secara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minimum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jumlah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tertentu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pada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perusahaan</a:t>
            </a:r>
            <a:endParaRPr lang="en-US" b="0" i="0" dirty="0" smtClean="0">
              <a:solidFill>
                <a:srgbClr val="444444"/>
              </a:solidFill>
              <a:effectLst/>
              <a:latin typeface="Open Sans"/>
            </a:endParaRPr>
          </a:p>
          <a:p>
            <a:pPr marL="342900" indent="-342900">
              <a:buAutoNum type="arabicPeriod"/>
            </a:pP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Membayar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kepada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franchisor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suatu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jumlah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tertentu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(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sebagai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honorarium yang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tetap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)</a:t>
            </a:r>
          </a:p>
          <a:p>
            <a:pPr marL="342900" indent="-342900">
              <a:buAutoNum type="arabicPeriod"/>
            </a:pP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Membangun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,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atau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bila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tidak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franchisee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menyediakan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fasilitas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perusahaan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seperti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yang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telah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disetujui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oleh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franchisor</a:t>
            </a:r>
          </a:p>
          <a:p>
            <a:pPr marL="342900" indent="-342900">
              <a:buAutoNum type="arabicPeriod"/>
            </a:pP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Membeli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persediaan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dan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material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standar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lainnya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dari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franchisor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atau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dari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pemasok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yang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telah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disetujui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5546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6599" y="146804"/>
            <a:ext cx="7742825" cy="5232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en-GB" sz="2800" b="1" dirty="0" err="1" smtClean="0">
                <a:latin typeface="Lucida Fax" panose="02060602050505020204" pitchFamily="18" charset="0"/>
              </a:rPr>
              <a:t>Kiat</a:t>
            </a:r>
            <a:r>
              <a:rPr lang="en-GB" sz="2800" b="1" dirty="0" smtClean="0">
                <a:latin typeface="Lucida Fax" panose="02060602050505020204" pitchFamily="18" charset="0"/>
              </a:rPr>
              <a:t> </a:t>
            </a:r>
            <a:r>
              <a:rPr lang="en-GB" sz="2800" b="1" dirty="0" err="1" smtClean="0">
                <a:latin typeface="Lucida Fax" panose="02060602050505020204" pitchFamily="18" charset="0"/>
              </a:rPr>
              <a:t>untuk</a:t>
            </a:r>
            <a:r>
              <a:rPr lang="en-GB" sz="2800" b="1" dirty="0" smtClean="0">
                <a:latin typeface="Lucida Fax" panose="02060602050505020204" pitchFamily="18" charset="0"/>
              </a:rPr>
              <a:t> </a:t>
            </a:r>
            <a:r>
              <a:rPr lang="en-GB" sz="2800" b="1" dirty="0" err="1" smtClean="0">
                <a:latin typeface="Lucida Fax" panose="02060602050505020204" pitchFamily="18" charset="0"/>
              </a:rPr>
              <a:t>menjadi</a:t>
            </a:r>
            <a:r>
              <a:rPr lang="en-GB" sz="2800" b="1" dirty="0" smtClean="0">
                <a:latin typeface="Lucida Fax" panose="02060602050505020204" pitchFamily="18" charset="0"/>
              </a:rPr>
              <a:t> </a:t>
            </a:r>
            <a:r>
              <a:rPr lang="en-GB" sz="2800" b="1" dirty="0" err="1" smtClean="0">
                <a:latin typeface="Lucida Fax" panose="02060602050505020204" pitchFamily="18" charset="0"/>
              </a:rPr>
              <a:t>Terwaralaba</a:t>
            </a:r>
            <a:r>
              <a:rPr lang="en-GB" sz="2800" b="1" dirty="0" smtClean="0">
                <a:latin typeface="Lucida Fax" panose="02060602050505020204" pitchFamily="18" charset="0"/>
              </a:rPr>
              <a:t> </a:t>
            </a:r>
            <a:r>
              <a:rPr lang="en-GB" sz="2800" b="1" dirty="0" err="1" smtClean="0">
                <a:latin typeface="Lucida Fax" panose="02060602050505020204" pitchFamily="18" charset="0"/>
              </a:rPr>
              <a:t>Sukses</a:t>
            </a:r>
            <a:endParaRPr lang="en-US" sz="2800" b="1" dirty="0">
              <a:latin typeface="Lucida Fax" panose="020606020505050202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52354" y="1138467"/>
            <a:ext cx="807913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Menurut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Ir.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Henky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Eko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Sriyantono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, MT,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pewaralaba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bakso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Malang ”Kota”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Cak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Eko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(2007):</a:t>
            </a:r>
          </a:p>
          <a:p>
            <a:pPr marL="342900" indent="-342900">
              <a:buAutoNum type="arabicPeriod"/>
            </a:pP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Pilihlah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Waralaba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yang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sesuai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dengan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potensi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pasar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.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Jangan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paksaan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waralaba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ke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sebuah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lokasi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yang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tidak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cocok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. </a:t>
            </a:r>
          </a:p>
          <a:p>
            <a:pPr marL="342900" indent="-342900">
              <a:buAutoNum type="arabicPeriod"/>
            </a:pP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Kenali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Pewaralaba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anda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.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Kenali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latar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belakang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bisnisnya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,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produk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dan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jasa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yang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ditawarkan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,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jangka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waktu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waralaba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,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peluang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bisnis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,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tanggung-jawab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masing-masing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pihak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,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permodalan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,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royalti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, modal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awal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, program,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perijinan,dll</a:t>
            </a:r>
            <a:endParaRPr lang="en-US" b="0" i="0" dirty="0" smtClean="0">
              <a:solidFill>
                <a:srgbClr val="444444"/>
              </a:solidFill>
              <a:effectLst/>
              <a:latin typeface="Open Sans"/>
            </a:endParaRPr>
          </a:p>
          <a:p>
            <a:pPr marL="342900" indent="-342900">
              <a:buAutoNum type="arabicPeriod"/>
            </a:pP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Carilah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yang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proyeksi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untungnya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tinggi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.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Dengan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rumus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sederhana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pendapatan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dikurangi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biaya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.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Namun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harus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cermat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,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jangan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mudah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tergiur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dengan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proyeksi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yang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terlalu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agresif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karena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akan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menyesatkan</a:t>
            </a:r>
            <a:endParaRPr lang="en-US" b="0" i="0" dirty="0" smtClean="0">
              <a:solidFill>
                <a:srgbClr val="444444"/>
              </a:solidFill>
              <a:effectLst/>
              <a:latin typeface="Open Sans"/>
            </a:endParaRPr>
          </a:p>
          <a:p>
            <a:pPr marL="342900" indent="-342900">
              <a:buAutoNum type="arabicPeriod"/>
            </a:pP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Kunjungi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gerai-gerai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Terwaralaba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yang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sudah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ada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.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Bangun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dan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jalin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hubungan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baik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dengan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mereka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karena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anda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mempunyai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kepentingan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dan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status yang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sama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sebagai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terwaralaba</a:t>
            </a:r>
            <a:endParaRPr lang="en-US" b="0" i="0" dirty="0" smtClean="0">
              <a:solidFill>
                <a:srgbClr val="444444"/>
              </a:solidFill>
              <a:effectLst/>
              <a:latin typeface="Open Sans"/>
            </a:endParaRPr>
          </a:p>
          <a:p>
            <a:pPr marL="342900" indent="-342900">
              <a:buAutoNum type="arabicPeriod"/>
            </a:pP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Pilihlah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Waralaba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yang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sesuai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dengan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kemampuan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keuangan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anda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.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Jangan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paksakan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waralaba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yang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tidak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sesuai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dengan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kemampuan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keuangan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anda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.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Ukurlah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seberapa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besar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nilai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investasi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yang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masih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bisa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anda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keluarkan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dan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memang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telah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anda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anggarkan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.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Waralaba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lokal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tentunya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menjadi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primadona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karena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investasi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yang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dikeluarkan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masih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di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kisaran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di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bawah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100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juta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1993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6599" y="1310898"/>
            <a:ext cx="8796759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6.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Kenali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hak-hak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anda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sebagai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Terwaralaba</a:t>
            </a:r>
            <a:endParaRPr lang="en-US" sz="2000" b="0" i="0" dirty="0" smtClean="0">
              <a:solidFill>
                <a:srgbClr val="444444"/>
              </a:solidFill>
              <a:effectLst/>
              <a:latin typeface="Open Sans"/>
            </a:endParaRPr>
          </a:p>
          <a:p>
            <a:pPr marL="358775" algn="just"/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Sebagai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terwaralaba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posisi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tawar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anda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jauh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lebih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lemah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dibandingan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pewaralaba.Anda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tidak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bisa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melakukan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tuntutan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jika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modal yang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anda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tanam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tidak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kembali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karena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gerai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anda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merugi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.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Anda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juga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tidak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bisa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menuntut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jika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dalam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waktu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tertentu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yang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anda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inginkan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modal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anda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belum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kembali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.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Untuk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waralaba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yang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mempunyai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sistem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yang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sudah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baku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,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anda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tidak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bebas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untuk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melakukan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inovasi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. Saran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Cak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Eko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,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cari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waralaba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yang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fleksibel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khususnya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dalam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hal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inovasi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baru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dari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terwaralaba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, yang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dapat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menunjang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kelancaran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usaha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anda</a:t>
            </a:r>
            <a:endParaRPr lang="en-US" sz="2000" dirty="0">
              <a:solidFill>
                <a:srgbClr val="444444"/>
              </a:solidFill>
              <a:latin typeface="Open Sans"/>
            </a:endParaRPr>
          </a:p>
          <a:p>
            <a:pPr marL="266700" indent="-266700" algn="just"/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7.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Laksanakan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kewajiban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anda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sebagai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Terwaralaba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.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Kewajiban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yang paling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mendasar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dari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terwaralaba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adalah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membayar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semua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biaya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kepada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pewaralaba.Biaya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itu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terbagi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atas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biaya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waralaba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(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francise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fee)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dan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royalty.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Semakin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besar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nilai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investasi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akan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semakin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besar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”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francise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fee”nya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.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Untuk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royalty fee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dibayar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dari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hasil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penjualan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kotor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perbulan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. Yang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harus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anda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perhatikan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berapa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besaran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fee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dari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penjualan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kotor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yang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ditentukan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pewaralaba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.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Biasanya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pada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kisaran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3%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hingga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7%.</a:t>
            </a:r>
            <a:endParaRPr lang="en-US" sz="2000" dirty="0"/>
          </a:p>
        </p:txBody>
      </p:sp>
      <p:sp>
        <p:nvSpPr>
          <p:cNvPr id="3" name="Rectangle 2"/>
          <p:cNvSpPr/>
          <p:nvPr/>
        </p:nvSpPr>
        <p:spPr>
          <a:xfrm>
            <a:off x="156599" y="146804"/>
            <a:ext cx="1858201" cy="5232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en-GB" sz="2800" b="1" dirty="0" err="1" smtClean="0">
                <a:latin typeface="Lucida Fax" panose="02060602050505020204" pitchFamily="18" charset="0"/>
              </a:rPr>
              <a:t>Lanjutan</a:t>
            </a:r>
            <a:endParaRPr lang="en-US" sz="2800" b="1" dirty="0">
              <a:latin typeface="Lucida Fax" panose="02060602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193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6599" y="146804"/>
            <a:ext cx="1858201" cy="5232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en-GB" sz="2800" b="1" dirty="0" err="1" smtClean="0">
                <a:latin typeface="Lucida Fax" panose="02060602050505020204" pitchFamily="18" charset="0"/>
              </a:rPr>
              <a:t>Lanjutan</a:t>
            </a:r>
            <a:endParaRPr lang="en-US" sz="2800" b="1" dirty="0">
              <a:latin typeface="Lucida Fax" panose="020606020505050202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97711" y="1537233"/>
            <a:ext cx="8241173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0" indent="-266700"/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8.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Pedulilah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dengan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bisnis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Waralaba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yang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anda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ambil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. </a:t>
            </a:r>
          </a:p>
          <a:p>
            <a:pPr marL="266700"/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Pedulilah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kepada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bisnis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anda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setelah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anda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memiliki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gerai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.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Menjadi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terwaralaba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bukan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berarti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anda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bisa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lepas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tangan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.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Lakukan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pemantauan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terhadap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kinerja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karyawan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anda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.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Pahami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SOP (Standard Operating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Procedur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). Amati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apakah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karyawan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anda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bekerja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sesuai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dengan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SOP.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Berikan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teguran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yang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proporsional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,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dan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jangan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sekali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-kali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menegur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di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depan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karyawan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lain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apalagi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didepan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pelanggan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.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Kemukakan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kesalahan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dan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bagaimana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memperbaikinya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.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Berkat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pendekatan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yang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humanis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banyak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waralaba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yang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sukses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mengelola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Open Sans"/>
              </a:rPr>
              <a:t>bisnisnya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Open Sans"/>
              </a:rPr>
              <a:t>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643598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67159" y="277792"/>
            <a:ext cx="5011838" cy="1192193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 err="1" smtClean="0"/>
              <a:t>Karakteristik</a:t>
            </a:r>
            <a:r>
              <a:rPr lang="en-GB" sz="2400" b="1" dirty="0" smtClean="0"/>
              <a:t> Franchisee yang </a:t>
            </a:r>
            <a:r>
              <a:rPr lang="en-GB" sz="2400" b="1" dirty="0" err="1" smtClean="0"/>
              <a:t>Banyak</a:t>
            </a:r>
            <a:r>
              <a:rPr lang="en-GB" sz="2400" b="1" dirty="0" smtClean="0"/>
              <a:t> </a:t>
            </a:r>
            <a:r>
              <a:rPr lang="en-GB" sz="2400" b="1" dirty="0" err="1" smtClean="0"/>
              <a:t>dicari</a:t>
            </a:r>
            <a:r>
              <a:rPr lang="en-GB" sz="2400" b="1" dirty="0" smtClean="0"/>
              <a:t> Franchisor</a:t>
            </a:r>
            <a:endParaRPr lang="en-US" sz="2400" b="1" dirty="0"/>
          </a:p>
        </p:txBody>
      </p:sp>
      <p:sp>
        <p:nvSpPr>
          <p:cNvPr id="3" name="Rectangle 2"/>
          <p:cNvSpPr/>
          <p:nvPr/>
        </p:nvSpPr>
        <p:spPr>
          <a:xfrm>
            <a:off x="1313726" y="1822632"/>
            <a:ext cx="7112644" cy="3909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Mau </a:t>
            </a:r>
            <a:r>
              <a:rPr lang="en-US" sz="2400" b="1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belajar</a:t>
            </a:r>
            <a:endParaRPr lang="en-US" sz="2400" b="1" i="0" dirty="0" smtClean="0">
              <a:solidFill>
                <a:srgbClr val="444444"/>
              </a:solidFill>
              <a:effectLst/>
              <a:latin typeface="Lucida Console" panose="020B0609040504020204" pitchFamily="49" charset="0"/>
            </a:endParaRPr>
          </a:p>
          <a:p>
            <a:pPr>
              <a:lnSpc>
                <a:spcPct val="150000"/>
              </a:lnSpc>
            </a:pPr>
            <a:r>
              <a:rPr lang="en-US" sz="2400" b="1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Mau </a:t>
            </a:r>
            <a:r>
              <a:rPr lang="en-US" sz="2400" b="1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kerja</a:t>
            </a:r>
            <a:r>
              <a:rPr lang="en-US" sz="2400" b="1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all out</a:t>
            </a:r>
          </a:p>
          <a:p>
            <a:pPr>
              <a:lnSpc>
                <a:spcPct val="150000"/>
              </a:lnSpc>
            </a:pPr>
            <a:r>
              <a:rPr lang="en-US" sz="2400" b="1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Terampil</a:t>
            </a:r>
            <a:r>
              <a:rPr lang="en-US" sz="2400" b="1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400" b="1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mengelola</a:t>
            </a:r>
            <a:r>
              <a:rPr lang="en-US" sz="2400" b="1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400" b="1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bisnis</a:t>
            </a:r>
            <a:endParaRPr lang="en-US" sz="2400" b="1" i="0" dirty="0" smtClean="0">
              <a:solidFill>
                <a:srgbClr val="444444"/>
              </a:solidFill>
              <a:effectLst/>
              <a:latin typeface="Lucida Console" panose="020B0609040504020204" pitchFamily="49" charset="0"/>
            </a:endParaRPr>
          </a:p>
          <a:p>
            <a:pPr>
              <a:lnSpc>
                <a:spcPct val="150000"/>
              </a:lnSpc>
            </a:pPr>
            <a:r>
              <a:rPr lang="en-US" sz="2400" b="1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Mampu</a:t>
            </a:r>
            <a:r>
              <a:rPr lang="en-US" sz="2400" b="1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400" b="1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menjual</a:t>
            </a:r>
            <a:r>
              <a:rPr lang="en-US" sz="2400" b="1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400" b="1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dengan</a:t>
            </a:r>
            <a:r>
              <a:rPr lang="en-US" sz="2400" b="1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400" b="1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baik</a:t>
            </a:r>
            <a:endParaRPr lang="en-US" sz="2400" b="1" i="0" dirty="0" smtClean="0">
              <a:solidFill>
                <a:srgbClr val="444444"/>
              </a:solidFill>
              <a:effectLst/>
              <a:latin typeface="Lucida Console" panose="020B0609040504020204" pitchFamily="49" charset="0"/>
            </a:endParaRPr>
          </a:p>
          <a:p>
            <a:pPr>
              <a:lnSpc>
                <a:spcPct val="150000"/>
              </a:lnSpc>
            </a:pPr>
            <a:r>
              <a:rPr lang="en-US" sz="2400" b="1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T</a:t>
            </a:r>
            <a:r>
              <a:rPr lang="en-US" sz="2400" b="1" dirty="0" err="1" smtClean="0">
                <a:solidFill>
                  <a:srgbClr val="444444"/>
                </a:solidFill>
                <a:latin typeface="Lucida Console" panose="020B0609040504020204" pitchFamily="49" charset="0"/>
              </a:rPr>
              <a:t>a</a:t>
            </a:r>
            <a:r>
              <a:rPr lang="en-US" sz="2400" b="1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han</a:t>
            </a:r>
            <a:r>
              <a:rPr lang="en-US" sz="2400" b="1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400" b="1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banting</a:t>
            </a:r>
            <a:endParaRPr lang="en-US" sz="2400" b="1" i="0" dirty="0" smtClean="0">
              <a:solidFill>
                <a:srgbClr val="444444"/>
              </a:solidFill>
              <a:effectLst/>
              <a:latin typeface="Lucida Console" panose="020B0609040504020204" pitchFamily="49" charset="0"/>
            </a:endParaRPr>
          </a:p>
          <a:p>
            <a:pPr>
              <a:lnSpc>
                <a:spcPct val="150000"/>
              </a:lnSpc>
            </a:pPr>
            <a:r>
              <a:rPr lang="en-US" sz="2400" b="1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Bersedia</a:t>
            </a:r>
            <a:r>
              <a:rPr lang="en-US" sz="2400" b="1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400" b="1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menerima</a:t>
            </a:r>
            <a:r>
              <a:rPr lang="en-US" sz="2400" b="1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400" b="1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pendapat</a:t>
            </a:r>
            <a:r>
              <a:rPr lang="en-US" sz="2400" b="1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orang lain</a:t>
            </a:r>
          </a:p>
          <a:p>
            <a:pPr>
              <a:lnSpc>
                <a:spcPct val="150000"/>
              </a:lnSpc>
            </a:pPr>
            <a:r>
              <a:rPr lang="en-US" sz="2400" b="1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Mempunyai</a:t>
            </a:r>
            <a:r>
              <a:rPr lang="en-US" sz="2400" b="1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modal</a:t>
            </a:r>
            <a:endParaRPr lang="en-US" sz="2400" b="1" dirty="0">
              <a:latin typeface="Lucida Console" panose="020B060904050402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3013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587719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98612" y="2401391"/>
            <a:ext cx="7251854" cy="3581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Suatu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sistem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pemasaran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yang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berkisar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pada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perjanjian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yang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sah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antara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dua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pihak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,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salah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satunya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terwaralaba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(franchise)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diberi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hak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istimewa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untuk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menjalankan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bisnis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sebagai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pemilik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pribadi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,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dengan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syarat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perusahaan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dijalankan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menurut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metode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dan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terminologi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yang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dispesifikasikan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oleh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pihak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yang lain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yaitu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pewaralaba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(franchisor)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2357609" y="694063"/>
            <a:ext cx="4913523" cy="11347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i="0" dirty="0" err="1" smtClean="0">
                <a:solidFill>
                  <a:schemeClr val="bg1"/>
                </a:solidFill>
                <a:effectLst/>
                <a:latin typeface="Berlin Sans FB Demi" panose="020E0802020502020306" pitchFamily="34" charset="0"/>
              </a:rPr>
              <a:t>Waralaba</a:t>
            </a:r>
            <a:r>
              <a:rPr lang="en-US" sz="3600" b="1" i="0" dirty="0" smtClean="0">
                <a:solidFill>
                  <a:schemeClr val="bg1"/>
                </a:solidFill>
                <a:effectLst/>
                <a:latin typeface="Berlin Sans FB Demi" panose="020E0802020502020306" pitchFamily="34" charset="0"/>
              </a:rPr>
              <a:t> / Franchise</a:t>
            </a:r>
            <a:endParaRPr lang="en-US" sz="3600" dirty="0">
              <a:solidFill>
                <a:schemeClr val="bg1"/>
              </a:solidFill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28036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46603" y="3079070"/>
            <a:ext cx="722706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Pewaralaba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mengijinkan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terwaralaba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untuk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menggunakan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nama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,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tempat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/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daerah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,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bimbingan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,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pelatihan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karyawan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,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periklanan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,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dan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perbekalan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material yang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berlanjut</a:t>
            </a:r>
            <a:endParaRPr lang="en-US" sz="2200" b="0" i="0" dirty="0" smtClean="0">
              <a:solidFill>
                <a:srgbClr val="444444"/>
              </a:solidFill>
              <a:effectLst/>
              <a:latin typeface="Berlin Sans FB Demi" panose="020E0802020502020306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Keseluruhan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citra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,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pembuatan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,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dan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teknik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pemasaran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diberikan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kepada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terwaralaba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(franchisee).</a:t>
            </a:r>
            <a:endParaRPr lang="en-US" sz="2200" dirty="0">
              <a:latin typeface="Berlin Sans FB Demi" panose="020E0802020502020306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816405" y="500639"/>
            <a:ext cx="709073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Sistem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pemasaran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yg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berkisar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pada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2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belah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pihak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yang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terikat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perjanjian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legal, yang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karenanya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franchisee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melaksanakan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bisnisnya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menurut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terminologi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yang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dispesifikasikan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</a:t>
            </a:r>
            <a:r>
              <a:rPr lang="en-US" sz="22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oleh</a:t>
            </a:r>
            <a:r>
              <a:rPr lang="en-US" sz="22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franchisor</a:t>
            </a:r>
            <a:endParaRPr lang="en-US" sz="2200" dirty="0"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30463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61851" y="155585"/>
            <a:ext cx="5684704" cy="1046602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/>
              <a:t>FRANCHISEE &amp; FRANCHISOR</a:t>
            </a:r>
            <a:endParaRPr lang="en-US" sz="3200"/>
          </a:p>
        </p:txBody>
      </p:sp>
      <p:sp>
        <p:nvSpPr>
          <p:cNvPr id="3" name="Rectangle 2"/>
          <p:cNvSpPr/>
          <p:nvPr/>
        </p:nvSpPr>
        <p:spPr>
          <a:xfrm>
            <a:off x="396605" y="1421706"/>
            <a:ext cx="73702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0" i="0" dirty="0" smtClean="0">
                <a:solidFill>
                  <a:srgbClr val="444444"/>
                </a:solidFill>
                <a:effectLst/>
                <a:latin typeface="Arial Rounded MT Bold" panose="020F0704030504030204" pitchFamily="34" charset="0"/>
              </a:rPr>
              <a:t>Franchisee (</a:t>
            </a:r>
            <a:r>
              <a:rPr lang="en-US" sz="2400" b="0" i="0" dirty="0" err="1" smtClean="0">
                <a:solidFill>
                  <a:srgbClr val="444444"/>
                </a:solidFill>
                <a:effectLst/>
                <a:latin typeface="Arial Rounded MT Bold" panose="020F0704030504030204" pitchFamily="34" charset="0"/>
              </a:rPr>
              <a:t>terwaralaba</a:t>
            </a:r>
            <a:r>
              <a:rPr lang="en-US" sz="2400" b="0" i="0" dirty="0" smtClean="0">
                <a:solidFill>
                  <a:srgbClr val="444444"/>
                </a:solidFill>
                <a:effectLst/>
                <a:latin typeface="Arial Rounded MT Bold" panose="020F0704030504030204" pitchFamily="34" charset="0"/>
              </a:rPr>
              <a:t>): </a:t>
            </a:r>
          </a:p>
          <a:p>
            <a:r>
              <a:rPr lang="en-US" sz="2400" b="0" i="0" dirty="0" err="1" smtClean="0">
                <a:solidFill>
                  <a:srgbClr val="444444"/>
                </a:solidFill>
                <a:effectLst/>
              </a:rPr>
              <a:t>Seorang</a:t>
            </a:r>
            <a:r>
              <a:rPr lang="en-US" sz="2400" b="0" i="0" dirty="0" smtClean="0">
                <a:solidFill>
                  <a:srgbClr val="444444"/>
                </a:solidFill>
                <a:effectLst/>
              </a:rPr>
              <a:t> </a:t>
            </a:r>
            <a:r>
              <a:rPr lang="en-US" sz="2400" b="0" i="0" dirty="0" err="1" smtClean="0">
                <a:solidFill>
                  <a:srgbClr val="444444"/>
                </a:solidFill>
                <a:effectLst/>
              </a:rPr>
              <a:t>wirausaha</a:t>
            </a:r>
            <a:r>
              <a:rPr lang="en-US" sz="2400" b="0" i="0" dirty="0" smtClean="0">
                <a:solidFill>
                  <a:srgbClr val="444444"/>
                </a:solidFill>
                <a:effectLst/>
              </a:rPr>
              <a:t> </a:t>
            </a:r>
            <a:r>
              <a:rPr lang="en-US" sz="2400" b="0" i="0" dirty="0" err="1" smtClean="0">
                <a:solidFill>
                  <a:srgbClr val="444444"/>
                </a:solidFill>
                <a:effectLst/>
              </a:rPr>
              <a:t>yg</a:t>
            </a:r>
            <a:r>
              <a:rPr lang="en-US" sz="2400" b="0" i="0" dirty="0" smtClean="0">
                <a:solidFill>
                  <a:srgbClr val="444444"/>
                </a:solidFill>
                <a:effectLst/>
              </a:rPr>
              <a:t> </a:t>
            </a:r>
            <a:r>
              <a:rPr lang="en-US" sz="2400" b="0" i="0" dirty="0" err="1" smtClean="0">
                <a:solidFill>
                  <a:srgbClr val="444444"/>
                </a:solidFill>
                <a:effectLst/>
              </a:rPr>
              <a:t>kekuatannya</a:t>
            </a:r>
            <a:r>
              <a:rPr lang="en-US" sz="2400" b="0" i="0" dirty="0" smtClean="0">
                <a:solidFill>
                  <a:srgbClr val="444444"/>
                </a:solidFill>
                <a:effectLst/>
              </a:rPr>
              <a:t> </a:t>
            </a:r>
            <a:r>
              <a:rPr lang="en-US" sz="2400" b="0" i="0" dirty="0" err="1" smtClean="0">
                <a:solidFill>
                  <a:srgbClr val="444444"/>
                </a:solidFill>
                <a:effectLst/>
              </a:rPr>
              <a:t>dibatasi</a:t>
            </a:r>
            <a:r>
              <a:rPr lang="en-US" sz="2400" b="0" i="0" dirty="0" smtClean="0">
                <a:solidFill>
                  <a:srgbClr val="444444"/>
                </a:solidFill>
                <a:effectLst/>
              </a:rPr>
              <a:t> </a:t>
            </a:r>
            <a:r>
              <a:rPr lang="en-US" sz="2400" b="0" i="0" dirty="0" err="1" smtClean="0">
                <a:solidFill>
                  <a:srgbClr val="444444"/>
                </a:solidFill>
                <a:effectLst/>
              </a:rPr>
              <a:t>oleh</a:t>
            </a:r>
            <a:r>
              <a:rPr lang="en-US" sz="2400" b="0" i="0" dirty="0" smtClean="0">
                <a:solidFill>
                  <a:srgbClr val="444444"/>
                </a:solidFill>
                <a:effectLst/>
              </a:rPr>
              <a:t> </a:t>
            </a:r>
            <a:r>
              <a:rPr lang="en-US" sz="2400" b="0" i="0" dirty="0" err="1" smtClean="0">
                <a:solidFill>
                  <a:srgbClr val="444444"/>
                </a:solidFill>
                <a:effectLst/>
              </a:rPr>
              <a:t>hubungan</a:t>
            </a:r>
            <a:r>
              <a:rPr lang="en-US" sz="2400" b="0" i="0" dirty="0" smtClean="0">
                <a:solidFill>
                  <a:srgbClr val="444444"/>
                </a:solidFill>
                <a:effectLst/>
              </a:rPr>
              <a:t> </a:t>
            </a:r>
            <a:r>
              <a:rPr lang="en-US" sz="2400" b="0" i="0" dirty="0" err="1" smtClean="0">
                <a:solidFill>
                  <a:srgbClr val="444444"/>
                </a:solidFill>
                <a:effectLst/>
              </a:rPr>
              <a:t>kontrak</a:t>
            </a:r>
            <a:r>
              <a:rPr lang="en-US" sz="2400" b="0" i="0" dirty="0" smtClean="0">
                <a:solidFill>
                  <a:srgbClr val="444444"/>
                </a:solidFill>
                <a:effectLst/>
              </a:rPr>
              <a:t> </a:t>
            </a:r>
            <a:r>
              <a:rPr lang="en-US" sz="2400" b="0" i="0" dirty="0" err="1" smtClean="0">
                <a:solidFill>
                  <a:srgbClr val="444444"/>
                </a:solidFill>
                <a:effectLst/>
              </a:rPr>
              <a:t>dengan</a:t>
            </a:r>
            <a:r>
              <a:rPr lang="en-US" sz="2400" b="0" i="0" dirty="0" smtClean="0">
                <a:solidFill>
                  <a:srgbClr val="444444"/>
                </a:solidFill>
                <a:effectLst/>
              </a:rPr>
              <a:t> orang franchising</a:t>
            </a:r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1773715" y="4961031"/>
            <a:ext cx="737028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0" i="0" dirty="0" smtClean="0">
                <a:solidFill>
                  <a:srgbClr val="444444"/>
                </a:solidFill>
                <a:effectLst/>
                <a:latin typeface="Arial Rounded MT Bold" panose="020F0704030504030204" pitchFamily="34" charset="0"/>
              </a:rPr>
              <a:t>Master licensee: </a:t>
            </a:r>
          </a:p>
          <a:p>
            <a:r>
              <a:rPr lang="en-US" sz="2400" b="0" i="0" dirty="0" err="1" smtClean="0">
                <a:solidFill>
                  <a:srgbClr val="444444"/>
                </a:solidFill>
                <a:effectLst/>
              </a:rPr>
              <a:t>Seseorang</a:t>
            </a:r>
            <a:r>
              <a:rPr lang="en-US" sz="2400" b="0" i="0" dirty="0" smtClean="0">
                <a:solidFill>
                  <a:srgbClr val="444444"/>
                </a:solidFill>
                <a:effectLst/>
              </a:rPr>
              <a:t> </a:t>
            </a:r>
            <a:r>
              <a:rPr lang="en-US" sz="2400" b="0" i="0" dirty="0" err="1" smtClean="0">
                <a:solidFill>
                  <a:srgbClr val="444444"/>
                </a:solidFill>
                <a:effectLst/>
              </a:rPr>
              <a:t>yg</a:t>
            </a:r>
            <a:r>
              <a:rPr lang="en-US" sz="2400" b="0" i="0" dirty="0" smtClean="0">
                <a:solidFill>
                  <a:srgbClr val="444444"/>
                </a:solidFill>
                <a:effectLst/>
              </a:rPr>
              <a:t> </a:t>
            </a:r>
            <a:r>
              <a:rPr lang="en-US" sz="2400" b="0" i="0" dirty="0" err="1" smtClean="0">
                <a:solidFill>
                  <a:srgbClr val="444444"/>
                </a:solidFill>
                <a:effectLst/>
              </a:rPr>
              <a:t>mempunyai</a:t>
            </a:r>
            <a:r>
              <a:rPr lang="en-US" sz="2400" b="0" i="0" dirty="0" smtClean="0">
                <a:solidFill>
                  <a:srgbClr val="444444"/>
                </a:solidFill>
                <a:effectLst/>
              </a:rPr>
              <a:t> </a:t>
            </a:r>
            <a:r>
              <a:rPr lang="en-US" sz="2400" b="0" i="0" dirty="0" err="1" smtClean="0">
                <a:solidFill>
                  <a:srgbClr val="444444"/>
                </a:solidFill>
                <a:effectLst/>
              </a:rPr>
              <a:t>hubungan</a:t>
            </a:r>
            <a:r>
              <a:rPr lang="en-US" sz="2400" b="0" i="0" dirty="0" smtClean="0">
                <a:solidFill>
                  <a:srgbClr val="444444"/>
                </a:solidFill>
                <a:effectLst/>
              </a:rPr>
              <a:t> </a:t>
            </a:r>
            <a:r>
              <a:rPr lang="en-US" sz="2400" b="0" i="0" dirty="0" err="1" smtClean="0">
                <a:solidFill>
                  <a:srgbClr val="444444"/>
                </a:solidFill>
                <a:effectLst/>
              </a:rPr>
              <a:t>kontrak</a:t>
            </a:r>
            <a:r>
              <a:rPr lang="en-US" sz="2400" b="0" i="0" dirty="0" smtClean="0">
                <a:solidFill>
                  <a:srgbClr val="444444"/>
                </a:solidFill>
                <a:effectLst/>
              </a:rPr>
              <a:t> yang </a:t>
            </a:r>
            <a:r>
              <a:rPr lang="en-US" sz="2400" b="0" i="0" dirty="0" err="1" smtClean="0">
                <a:solidFill>
                  <a:srgbClr val="444444"/>
                </a:solidFill>
                <a:effectLst/>
              </a:rPr>
              <a:t>berkelanjutan</a:t>
            </a:r>
            <a:r>
              <a:rPr lang="en-US" sz="2400" b="0" i="0" dirty="0" smtClean="0">
                <a:solidFill>
                  <a:srgbClr val="444444"/>
                </a:solidFill>
                <a:effectLst/>
              </a:rPr>
              <a:t> </a:t>
            </a:r>
            <a:r>
              <a:rPr lang="en-US" sz="2400" b="0" i="0" dirty="0" err="1" smtClean="0">
                <a:solidFill>
                  <a:srgbClr val="444444"/>
                </a:solidFill>
                <a:effectLst/>
              </a:rPr>
              <a:t>dengan</a:t>
            </a:r>
            <a:r>
              <a:rPr lang="en-US" sz="2400" b="0" i="0" dirty="0" smtClean="0">
                <a:solidFill>
                  <a:srgbClr val="444444"/>
                </a:solidFill>
                <a:effectLst/>
              </a:rPr>
              <a:t> </a:t>
            </a:r>
            <a:r>
              <a:rPr lang="en-US" sz="2400" b="0" i="0" dirty="0" err="1" smtClean="0">
                <a:solidFill>
                  <a:srgbClr val="444444"/>
                </a:solidFill>
                <a:effectLst/>
              </a:rPr>
              <a:t>seorang</a:t>
            </a:r>
            <a:r>
              <a:rPr lang="en-US" sz="2400" b="0" i="0" dirty="0" smtClean="0">
                <a:solidFill>
                  <a:srgbClr val="444444"/>
                </a:solidFill>
                <a:effectLst/>
              </a:rPr>
              <a:t> franchisor </a:t>
            </a:r>
            <a:r>
              <a:rPr lang="en-US" sz="2400" b="0" i="0" dirty="0" err="1" smtClean="0">
                <a:solidFill>
                  <a:srgbClr val="444444"/>
                </a:solidFill>
                <a:effectLst/>
              </a:rPr>
              <a:t>untuk</a:t>
            </a:r>
            <a:r>
              <a:rPr lang="en-US" sz="2400" b="0" i="0" dirty="0" smtClean="0">
                <a:solidFill>
                  <a:srgbClr val="444444"/>
                </a:solidFill>
                <a:effectLst/>
              </a:rPr>
              <a:t> </a:t>
            </a:r>
            <a:r>
              <a:rPr lang="en-US" sz="2400" b="0" i="0" dirty="0" err="1" smtClean="0">
                <a:solidFill>
                  <a:srgbClr val="444444"/>
                </a:solidFill>
                <a:effectLst/>
              </a:rPr>
              <a:t>menjual</a:t>
            </a:r>
            <a:r>
              <a:rPr lang="en-US" sz="2400" b="0" i="0" dirty="0" smtClean="0">
                <a:solidFill>
                  <a:srgbClr val="444444"/>
                </a:solidFill>
                <a:effectLst/>
              </a:rPr>
              <a:t> </a:t>
            </a:r>
            <a:r>
              <a:rPr lang="en-US" sz="2400" b="0" i="0" dirty="0" err="1" smtClean="0">
                <a:solidFill>
                  <a:srgbClr val="444444"/>
                </a:solidFill>
                <a:effectLst/>
              </a:rPr>
              <a:t>franchisenya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1167785" y="3110012"/>
            <a:ext cx="737028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0" i="0" dirty="0" smtClean="0">
                <a:solidFill>
                  <a:srgbClr val="444444"/>
                </a:solidFill>
                <a:effectLst/>
                <a:latin typeface="Arial Rounded MT Bold" panose="020F0704030504030204" pitchFamily="34" charset="0"/>
              </a:rPr>
              <a:t>Franchisor (</a:t>
            </a:r>
            <a:r>
              <a:rPr lang="en-US" sz="2400" b="0" i="0" dirty="0" err="1" smtClean="0">
                <a:solidFill>
                  <a:srgbClr val="444444"/>
                </a:solidFill>
                <a:effectLst/>
                <a:latin typeface="Arial Rounded MT Bold" panose="020F0704030504030204" pitchFamily="34" charset="0"/>
              </a:rPr>
              <a:t>pewaralaba</a:t>
            </a:r>
            <a:r>
              <a:rPr lang="en-US" sz="2400" b="0" i="0" dirty="0" smtClean="0">
                <a:solidFill>
                  <a:srgbClr val="444444"/>
                </a:solidFill>
                <a:effectLst/>
                <a:latin typeface="Arial Rounded MT Bold" panose="020F0704030504030204" pitchFamily="34" charset="0"/>
              </a:rPr>
              <a:t>):</a:t>
            </a:r>
            <a:r>
              <a:rPr lang="en-US" sz="2400" b="0" i="0" dirty="0" smtClean="0">
                <a:solidFill>
                  <a:srgbClr val="444444"/>
                </a:solidFill>
                <a:effectLst/>
              </a:rPr>
              <a:t> </a:t>
            </a:r>
            <a:endParaRPr lang="en-US" sz="2400" dirty="0">
              <a:solidFill>
                <a:srgbClr val="444444"/>
              </a:solidFill>
            </a:endParaRPr>
          </a:p>
          <a:p>
            <a:r>
              <a:rPr lang="en-US" sz="2400" b="0" i="0" dirty="0" smtClean="0">
                <a:solidFill>
                  <a:srgbClr val="444444"/>
                </a:solidFill>
                <a:effectLst/>
              </a:rPr>
              <a:t>Salah </a:t>
            </a:r>
            <a:r>
              <a:rPr lang="en-US" sz="2400" b="0" i="0" dirty="0" err="1" smtClean="0">
                <a:solidFill>
                  <a:srgbClr val="444444"/>
                </a:solidFill>
                <a:effectLst/>
              </a:rPr>
              <a:t>satu</a:t>
            </a:r>
            <a:r>
              <a:rPr lang="en-US" sz="2400" b="0" i="0" dirty="0" smtClean="0">
                <a:solidFill>
                  <a:srgbClr val="444444"/>
                </a:solidFill>
                <a:effectLst/>
              </a:rPr>
              <a:t> </a:t>
            </a:r>
            <a:r>
              <a:rPr lang="en-US" sz="2400" b="0" i="0" dirty="0" err="1" smtClean="0">
                <a:solidFill>
                  <a:srgbClr val="444444"/>
                </a:solidFill>
                <a:effectLst/>
              </a:rPr>
              <a:t>pihak</a:t>
            </a:r>
            <a:r>
              <a:rPr lang="en-US" sz="2400" b="0" i="0" dirty="0" smtClean="0">
                <a:solidFill>
                  <a:srgbClr val="444444"/>
                </a:solidFill>
                <a:effectLst/>
              </a:rPr>
              <a:t>/orang di </a:t>
            </a:r>
            <a:r>
              <a:rPr lang="en-US" sz="2400" b="0" i="0" dirty="0" err="1" smtClean="0">
                <a:solidFill>
                  <a:srgbClr val="444444"/>
                </a:solidFill>
                <a:effectLst/>
              </a:rPr>
              <a:t>dalam</a:t>
            </a:r>
            <a:r>
              <a:rPr lang="en-US" sz="2400" b="0" i="0" dirty="0" smtClean="0">
                <a:solidFill>
                  <a:srgbClr val="444444"/>
                </a:solidFill>
                <a:effectLst/>
              </a:rPr>
              <a:t> </a:t>
            </a:r>
            <a:r>
              <a:rPr lang="en-US" sz="2400" b="0" i="0" dirty="0" err="1" smtClean="0">
                <a:solidFill>
                  <a:srgbClr val="444444"/>
                </a:solidFill>
                <a:effectLst/>
              </a:rPr>
              <a:t>kontrak</a:t>
            </a:r>
            <a:r>
              <a:rPr lang="en-US" sz="2400" b="0" i="0" dirty="0" smtClean="0">
                <a:solidFill>
                  <a:srgbClr val="444444"/>
                </a:solidFill>
                <a:effectLst/>
              </a:rPr>
              <a:t> franchise </a:t>
            </a:r>
            <a:r>
              <a:rPr lang="en-US" sz="2400" b="0" i="0" dirty="0" err="1" smtClean="0">
                <a:solidFill>
                  <a:srgbClr val="444444"/>
                </a:solidFill>
                <a:effectLst/>
              </a:rPr>
              <a:t>yg</a:t>
            </a:r>
            <a:r>
              <a:rPr lang="en-US" sz="2400" b="0" i="0" dirty="0" smtClean="0">
                <a:solidFill>
                  <a:srgbClr val="444444"/>
                </a:solidFill>
                <a:effectLst/>
              </a:rPr>
              <a:t> </a:t>
            </a:r>
            <a:r>
              <a:rPr lang="en-US" sz="2400" b="0" i="0" dirty="0" err="1" smtClean="0">
                <a:solidFill>
                  <a:srgbClr val="444444"/>
                </a:solidFill>
                <a:effectLst/>
              </a:rPr>
              <a:t>menspesifikasi</a:t>
            </a:r>
            <a:r>
              <a:rPr lang="en-US" sz="2400" b="0" i="0" dirty="0" smtClean="0">
                <a:solidFill>
                  <a:srgbClr val="444444"/>
                </a:solidFill>
                <a:effectLst/>
              </a:rPr>
              <a:t> </a:t>
            </a:r>
            <a:r>
              <a:rPr lang="en-US" sz="2400" b="0" i="0" dirty="0" err="1" smtClean="0">
                <a:solidFill>
                  <a:srgbClr val="444444"/>
                </a:solidFill>
                <a:effectLst/>
              </a:rPr>
              <a:t>metode</a:t>
            </a:r>
            <a:r>
              <a:rPr lang="en-US" sz="2400" b="0" i="0" dirty="0" smtClean="0">
                <a:solidFill>
                  <a:srgbClr val="444444"/>
                </a:solidFill>
                <a:effectLst/>
              </a:rPr>
              <a:t> </a:t>
            </a:r>
            <a:r>
              <a:rPr lang="en-US" sz="2400" b="0" i="0" dirty="0" err="1" smtClean="0">
                <a:solidFill>
                  <a:srgbClr val="444444"/>
                </a:solidFill>
                <a:effectLst/>
              </a:rPr>
              <a:t>yg</a:t>
            </a:r>
            <a:r>
              <a:rPr lang="en-US" sz="2400" b="0" i="0" dirty="0" smtClean="0">
                <a:solidFill>
                  <a:srgbClr val="444444"/>
                </a:solidFill>
                <a:effectLst/>
              </a:rPr>
              <a:t> </a:t>
            </a:r>
            <a:r>
              <a:rPr lang="en-US" sz="2400" b="0" i="0" dirty="0" err="1" smtClean="0">
                <a:solidFill>
                  <a:srgbClr val="444444"/>
                </a:solidFill>
                <a:effectLst/>
              </a:rPr>
              <a:t>hrs</a:t>
            </a:r>
            <a:r>
              <a:rPr lang="en-US" sz="2400" b="0" i="0" dirty="0" smtClean="0">
                <a:solidFill>
                  <a:srgbClr val="444444"/>
                </a:solidFill>
                <a:effectLst/>
              </a:rPr>
              <a:t> </a:t>
            </a:r>
            <a:r>
              <a:rPr lang="en-US" sz="2400" b="0" i="0" dirty="0" err="1" smtClean="0">
                <a:solidFill>
                  <a:srgbClr val="444444"/>
                </a:solidFill>
                <a:effectLst/>
              </a:rPr>
              <a:t>diikuti</a:t>
            </a:r>
            <a:r>
              <a:rPr lang="en-US" sz="2400" b="0" i="0" dirty="0" smtClean="0">
                <a:solidFill>
                  <a:srgbClr val="444444"/>
                </a:solidFill>
                <a:effectLst/>
              </a:rPr>
              <a:t> </a:t>
            </a:r>
            <a:r>
              <a:rPr lang="en-US" sz="2400" b="0" i="0" dirty="0" err="1" smtClean="0">
                <a:solidFill>
                  <a:srgbClr val="444444"/>
                </a:solidFill>
                <a:effectLst/>
              </a:rPr>
              <a:t>dan</a:t>
            </a:r>
            <a:r>
              <a:rPr lang="en-US" sz="2400" b="0" i="0" dirty="0" smtClean="0">
                <a:solidFill>
                  <a:srgbClr val="444444"/>
                </a:solidFill>
                <a:effectLst/>
              </a:rPr>
              <a:t> </a:t>
            </a:r>
            <a:r>
              <a:rPr lang="en-US" sz="2400" b="0" i="0" dirty="0" err="1" smtClean="0">
                <a:solidFill>
                  <a:srgbClr val="444444"/>
                </a:solidFill>
                <a:effectLst/>
              </a:rPr>
              <a:t>terminologi</a:t>
            </a:r>
            <a:r>
              <a:rPr lang="en-US" sz="2400" b="0" i="0" dirty="0" smtClean="0">
                <a:solidFill>
                  <a:srgbClr val="444444"/>
                </a:solidFill>
                <a:effectLst/>
              </a:rPr>
              <a:t> </a:t>
            </a:r>
            <a:r>
              <a:rPr lang="en-US" sz="2400" b="0" i="0" dirty="0" err="1" smtClean="0">
                <a:solidFill>
                  <a:srgbClr val="444444"/>
                </a:solidFill>
                <a:effectLst/>
              </a:rPr>
              <a:t>yg</a:t>
            </a:r>
            <a:r>
              <a:rPr lang="en-US" sz="2400" b="0" i="0" dirty="0" smtClean="0">
                <a:solidFill>
                  <a:srgbClr val="444444"/>
                </a:solidFill>
                <a:effectLst/>
              </a:rPr>
              <a:t> </a:t>
            </a:r>
            <a:r>
              <a:rPr lang="en-US" sz="2400" b="0" i="0" dirty="0" err="1" smtClean="0">
                <a:solidFill>
                  <a:srgbClr val="444444"/>
                </a:solidFill>
                <a:effectLst/>
              </a:rPr>
              <a:t>hrs</a:t>
            </a:r>
            <a:r>
              <a:rPr lang="en-US" sz="2400" b="0" i="0" dirty="0" smtClean="0">
                <a:solidFill>
                  <a:srgbClr val="444444"/>
                </a:solidFill>
                <a:effectLst/>
              </a:rPr>
              <a:t> </a:t>
            </a:r>
            <a:r>
              <a:rPr lang="en-US" sz="2400" b="0" i="0" dirty="0" err="1" smtClean="0">
                <a:solidFill>
                  <a:srgbClr val="444444"/>
                </a:solidFill>
                <a:effectLst/>
              </a:rPr>
              <a:t>dipenuhi</a:t>
            </a:r>
            <a:r>
              <a:rPr lang="en-US" sz="2400" b="0" i="0" dirty="0" smtClean="0">
                <a:solidFill>
                  <a:srgbClr val="444444"/>
                </a:solidFill>
                <a:effectLst/>
              </a:rPr>
              <a:t> </a:t>
            </a:r>
            <a:r>
              <a:rPr lang="en-US" sz="2400" b="0" i="0" dirty="0" err="1" smtClean="0">
                <a:solidFill>
                  <a:srgbClr val="444444"/>
                </a:solidFill>
                <a:effectLst/>
              </a:rPr>
              <a:t>oleh</a:t>
            </a:r>
            <a:r>
              <a:rPr lang="en-US" sz="2400" b="0" i="0" dirty="0" smtClean="0">
                <a:solidFill>
                  <a:srgbClr val="444444"/>
                </a:solidFill>
                <a:effectLst/>
              </a:rPr>
              <a:t> </a:t>
            </a:r>
            <a:r>
              <a:rPr lang="en-US" sz="2400" b="0" i="0" dirty="0" err="1" smtClean="0">
                <a:solidFill>
                  <a:srgbClr val="444444"/>
                </a:solidFill>
                <a:effectLst/>
              </a:rPr>
              <a:t>pihak</a:t>
            </a:r>
            <a:r>
              <a:rPr lang="en-US" sz="2400" b="0" i="0" dirty="0" smtClean="0">
                <a:solidFill>
                  <a:srgbClr val="444444"/>
                </a:solidFill>
                <a:effectLst/>
              </a:rPr>
              <a:t> lain.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7693934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66661216"/>
              </p:ext>
            </p:extLst>
          </p:nvPr>
        </p:nvGraphicFramePr>
        <p:xfrm>
          <a:off x="176271" y="137160"/>
          <a:ext cx="8835528" cy="6572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551137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 uiExpand="1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0" y="2828836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1. </a:t>
            </a:r>
            <a:r>
              <a:rPr lang="en-US" sz="28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Upah</a:t>
            </a:r>
            <a:r>
              <a:rPr lang="en-US" sz="28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Franchise </a:t>
            </a:r>
            <a:r>
              <a:rPr lang="en-US" sz="2800" dirty="0" err="1" smtClean="0">
                <a:solidFill>
                  <a:srgbClr val="444444"/>
                </a:solidFill>
                <a:latin typeface="Berlin Sans FB Demi" panose="020E0802020502020306" pitchFamily="34" charset="0"/>
              </a:rPr>
              <a:t>A</a:t>
            </a:r>
            <a:r>
              <a:rPr lang="en-US" sz="28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wal</a:t>
            </a:r>
            <a:endParaRPr lang="en-US" sz="2800" b="0" i="0" dirty="0" smtClean="0">
              <a:solidFill>
                <a:srgbClr val="444444"/>
              </a:solidFill>
              <a:effectLst/>
              <a:latin typeface="Berlin Sans FB Demi" panose="020E0802020502020306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8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2. </a:t>
            </a:r>
            <a:r>
              <a:rPr lang="en-US" sz="28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Kas</a:t>
            </a:r>
            <a:r>
              <a:rPr lang="en-US" sz="28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Yang </a:t>
            </a:r>
            <a:r>
              <a:rPr lang="en-US" sz="2800" dirty="0" err="1" smtClean="0">
                <a:solidFill>
                  <a:srgbClr val="444444"/>
                </a:solidFill>
                <a:latin typeface="Berlin Sans FB Demi" panose="020E0802020502020306" pitchFamily="34" charset="0"/>
              </a:rPr>
              <a:t>D</a:t>
            </a:r>
            <a:r>
              <a:rPr lang="en-US" sz="28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iinvestasikan</a:t>
            </a:r>
            <a:endParaRPr lang="en-US" sz="2800" b="0" i="0" dirty="0" smtClean="0">
              <a:solidFill>
                <a:srgbClr val="444444"/>
              </a:solidFill>
              <a:effectLst/>
              <a:latin typeface="Berlin Sans FB Demi" panose="020E0802020502020306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8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3. </a:t>
            </a:r>
            <a:r>
              <a:rPr lang="en-US" sz="28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Pembayaran</a:t>
            </a:r>
            <a:r>
              <a:rPr lang="en-US" sz="28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</a:t>
            </a:r>
            <a:r>
              <a:rPr lang="en-US" sz="2800" dirty="0" err="1" smtClean="0">
                <a:solidFill>
                  <a:srgbClr val="444444"/>
                </a:solidFill>
                <a:latin typeface="Berlin Sans FB Demi" panose="020E0802020502020306" pitchFamily="34" charset="0"/>
              </a:rPr>
              <a:t>R</a:t>
            </a:r>
            <a:r>
              <a:rPr lang="en-US" sz="28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oyalti</a:t>
            </a:r>
            <a:endParaRPr lang="en-US" sz="2800" b="0" i="0" dirty="0" smtClean="0">
              <a:solidFill>
                <a:srgbClr val="444444"/>
              </a:solidFill>
              <a:effectLst/>
              <a:latin typeface="Berlin Sans FB Demi" panose="020E0802020502020306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8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4. </a:t>
            </a:r>
            <a:r>
              <a:rPr lang="en-US" sz="28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Biaya</a:t>
            </a:r>
            <a:r>
              <a:rPr lang="en-US" sz="2800" b="0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 </a:t>
            </a:r>
            <a:r>
              <a:rPr lang="en-US" sz="2800" dirty="0" err="1">
                <a:solidFill>
                  <a:srgbClr val="444444"/>
                </a:solidFill>
                <a:latin typeface="Berlin Sans FB Demi" panose="020E0802020502020306" pitchFamily="34" charset="0"/>
              </a:rPr>
              <a:t>P</a:t>
            </a:r>
            <a:r>
              <a:rPr lang="en-US" sz="2800" b="0" i="0" dirty="0" err="1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eriklanan</a:t>
            </a:r>
            <a:endParaRPr lang="en-US" sz="2800" dirty="0">
              <a:latin typeface="Berlin Sans FB Demi" panose="020E0802020502020306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927951" y="418642"/>
            <a:ext cx="5563519" cy="150931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i="0" dirty="0" smtClean="0">
                <a:solidFill>
                  <a:srgbClr val="444444"/>
                </a:solidFill>
                <a:effectLst/>
                <a:latin typeface="Berlin Sans FB Demi" panose="020E0802020502020306" pitchFamily="34" charset="0"/>
              </a:rPr>
              <a:t>4 KOMPONEN BIAYA FRANCHISE</a:t>
            </a:r>
            <a:endParaRPr lang="en-US" sz="3600" dirty="0"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8115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6599" y="146804"/>
            <a:ext cx="5306261" cy="5232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en-US" sz="2800" b="1" i="0" dirty="0" err="1" smtClean="0">
                <a:solidFill>
                  <a:srgbClr val="444444"/>
                </a:solidFill>
                <a:effectLst/>
                <a:latin typeface="Lucida Fax" panose="02060602050505020204" pitchFamily="18" charset="0"/>
              </a:rPr>
              <a:t>Bisnis</a:t>
            </a:r>
            <a:r>
              <a:rPr lang="en-US" sz="2800" b="1" i="0" dirty="0" smtClean="0">
                <a:solidFill>
                  <a:srgbClr val="444444"/>
                </a:solidFill>
                <a:effectLst/>
                <a:latin typeface="Lucida Fax" panose="02060602050505020204" pitchFamily="18" charset="0"/>
              </a:rPr>
              <a:t> </a:t>
            </a:r>
            <a:r>
              <a:rPr lang="en-US" sz="2800" b="1" i="0" dirty="0" err="1" smtClean="0">
                <a:solidFill>
                  <a:srgbClr val="444444"/>
                </a:solidFill>
                <a:effectLst/>
                <a:latin typeface="Lucida Fax" panose="02060602050505020204" pitchFamily="18" charset="0"/>
              </a:rPr>
              <a:t>waralaba</a:t>
            </a:r>
            <a:r>
              <a:rPr lang="en-US" sz="2800" b="1" i="0" dirty="0" smtClean="0">
                <a:solidFill>
                  <a:srgbClr val="444444"/>
                </a:solidFill>
                <a:effectLst/>
                <a:latin typeface="Lucida Fax" panose="02060602050505020204" pitchFamily="18" charset="0"/>
              </a:rPr>
              <a:t> (franchise)</a:t>
            </a:r>
            <a:endParaRPr lang="en-US" sz="2800" b="1" dirty="0">
              <a:latin typeface="Lucida Fax" panose="020606020505050202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248542" y="2189186"/>
            <a:ext cx="763524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Sistem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Waralaba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Nama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Perusahaan (SWNP)</a:t>
            </a:r>
          </a:p>
          <a:p>
            <a:pPr marL="355600"/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Dalam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sistem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ini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franchisor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telah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memiliki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nama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perusahaan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terkenal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dan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mempunyai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metode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untuk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pengoperasian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outlet yang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terbukti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menguntungkan</a:t>
            </a:r>
            <a:endParaRPr lang="en-US" sz="2000" b="0" i="0" dirty="0" smtClean="0">
              <a:solidFill>
                <a:srgbClr val="444444"/>
              </a:solidFill>
              <a:effectLst/>
              <a:latin typeface="Lucida Console" panose="020B0609040504020204" pitchFamily="49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547960" y="963662"/>
            <a:ext cx="5647100" cy="903953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solidFill>
                  <a:sysClr val="windowText" lastClr="000000"/>
                </a:solidFill>
                <a:latin typeface="Lucida Fax" panose="02060602050505020204" pitchFamily="18" charset="0"/>
              </a:rPr>
              <a:t>4 </a:t>
            </a:r>
            <a:r>
              <a:rPr lang="en-GB" sz="2400" dirty="0" err="1" smtClean="0">
                <a:solidFill>
                  <a:sysClr val="windowText" lastClr="000000"/>
                </a:solidFill>
                <a:latin typeface="Lucida Fax" panose="02060602050505020204" pitchFamily="18" charset="0"/>
              </a:rPr>
              <a:t>Jenis</a:t>
            </a:r>
            <a:r>
              <a:rPr lang="en-GB" sz="2400" dirty="0" smtClean="0">
                <a:solidFill>
                  <a:sysClr val="windowText" lastClr="000000"/>
                </a:solidFill>
                <a:latin typeface="Lucida Fax" panose="02060602050505020204" pitchFamily="18" charset="0"/>
              </a:rPr>
              <a:t> </a:t>
            </a:r>
            <a:r>
              <a:rPr lang="en-GB" sz="2400" dirty="0" err="1" smtClean="0">
                <a:solidFill>
                  <a:sysClr val="windowText" lastClr="000000"/>
                </a:solidFill>
                <a:latin typeface="Lucida Fax" panose="02060602050505020204" pitchFamily="18" charset="0"/>
              </a:rPr>
              <a:t>waralaba</a:t>
            </a:r>
            <a:r>
              <a:rPr lang="en-GB" sz="2400" dirty="0" smtClean="0">
                <a:solidFill>
                  <a:sysClr val="windowText" lastClr="000000"/>
                </a:solidFill>
                <a:latin typeface="Lucida Fax" panose="02060602050505020204" pitchFamily="18" charset="0"/>
              </a:rPr>
              <a:t> </a:t>
            </a:r>
            <a:r>
              <a:rPr lang="en-GB" sz="2400" dirty="0" err="1" smtClean="0">
                <a:solidFill>
                  <a:sysClr val="windowText" lastClr="000000"/>
                </a:solidFill>
                <a:latin typeface="Lucida Fax" panose="02060602050505020204" pitchFamily="18" charset="0"/>
              </a:rPr>
              <a:t>dengan</a:t>
            </a:r>
            <a:r>
              <a:rPr lang="en-GB" sz="2400" dirty="0" smtClean="0">
                <a:solidFill>
                  <a:sysClr val="windowText" lastClr="000000"/>
                </a:solidFill>
                <a:latin typeface="Lucida Fax" panose="02060602050505020204" pitchFamily="18" charset="0"/>
              </a:rPr>
              <a:t> </a:t>
            </a:r>
            <a:r>
              <a:rPr lang="en-GB" sz="2400" dirty="0" err="1" smtClean="0">
                <a:solidFill>
                  <a:sysClr val="windowText" lastClr="000000"/>
                </a:solidFill>
                <a:latin typeface="Lucida Fax" panose="02060602050505020204" pitchFamily="18" charset="0"/>
              </a:rPr>
              <a:t>ciri</a:t>
            </a:r>
            <a:r>
              <a:rPr lang="en-GB" sz="2400" dirty="0" smtClean="0">
                <a:solidFill>
                  <a:sysClr val="windowText" lastClr="000000"/>
                </a:solidFill>
                <a:latin typeface="Lucida Fax" panose="02060602050505020204" pitchFamily="18" charset="0"/>
              </a:rPr>
              <a:t> yang </a:t>
            </a:r>
            <a:r>
              <a:rPr lang="en-GB" sz="2400" dirty="0" err="1" smtClean="0">
                <a:solidFill>
                  <a:sysClr val="windowText" lastClr="000000"/>
                </a:solidFill>
                <a:latin typeface="Lucida Fax" panose="02060602050505020204" pitchFamily="18" charset="0"/>
              </a:rPr>
              <a:t>saling</a:t>
            </a:r>
            <a:r>
              <a:rPr lang="en-GB" sz="2400" dirty="0" smtClean="0">
                <a:solidFill>
                  <a:sysClr val="windowText" lastClr="000000"/>
                </a:solidFill>
                <a:latin typeface="Lucida Fax" panose="02060602050505020204" pitchFamily="18" charset="0"/>
              </a:rPr>
              <a:t> </a:t>
            </a:r>
            <a:r>
              <a:rPr lang="en-GB" sz="2400" dirty="0" err="1" smtClean="0">
                <a:solidFill>
                  <a:sysClr val="windowText" lastClr="000000"/>
                </a:solidFill>
                <a:latin typeface="Lucida Fax" panose="02060602050505020204" pitchFamily="18" charset="0"/>
              </a:rPr>
              <a:t>berbeda</a:t>
            </a:r>
            <a:r>
              <a:rPr lang="en-GB" sz="2400" dirty="0" smtClean="0">
                <a:solidFill>
                  <a:sysClr val="windowText" lastClr="000000"/>
                </a:solidFill>
                <a:latin typeface="Lucida Fax" panose="02060602050505020204" pitchFamily="18" charset="0"/>
              </a:rPr>
              <a:t> </a:t>
            </a:r>
            <a:r>
              <a:rPr lang="en-GB" sz="2400" dirty="0" err="1" smtClean="0">
                <a:solidFill>
                  <a:sysClr val="windowText" lastClr="000000"/>
                </a:solidFill>
                <a:latin typeface="Lucida Fax" panose="02060602050505020204" pitchFamily="18" charset="0"/>
              </a:rPr>
              <a:t>satu</a:t>
            </a:r>
            <a:r>
              <a:rPr lang="en-GB" sz="2400" dirty="0" smtClean="0">
                <a:solidFill>
                  <a:sysClr val="windowText" lastClr="000000"/>
                </a:solidFill>
                <a:latin typeface="Lucida Fax" panose="02060602050505020204" pitchFamily="18" charset="0"/>
              </a:rPr>
              <a:t> </a:t>
            </a:r>
            <a:r>
              <a:rPr lang="en-GB" sz="2400" dirty="0" err="1" smtClean="0">
                <a:solidFill>
                  <a:sysClr val="windowText" lastClr="000000"/>
                </a:solidFill>
                <a:latin typeface="Lucida Fax" panose="02060602050505020204" pitchFamily="18" charset="0"/>
              </a:rPr>
              <a:t>sama</a:t>
            </a:r>
            <a:r>
              <a:rPr lang="en-GB" sz="2400" dirty="0" smtClean="0">
                <a:solidFill>
                  <a:sysClr val="windowText" lastClr="000000"/>
                </a:solidFill>
                <a:latin typeface="Lucida Fax" panose="02060602050505020204" pitchFamily="18" charset="0"/>
              </a:rPr>
              <a:t> lain</a:t>
            </a:r>
            <a:endParaRPr lang="en-US" sz="2400" dirty="0">
              <a:solidFill>
                <a:sysClr val="windowText" lastClr="000000"/>
              </a:solidFill>
              <a:latin typeface="Lucida Fax" panose="020606020505050202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76003" y="4318140"/>
            <a:ext cx="76486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0850" indent="-450850"/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2.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Sistem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Waralaba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Grosir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–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Pengecer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(SWGP)</a:t>
            </a:r>
          </a:p>
          <a:p>
            <a:pPr marL="450850"/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Dalam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sistem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ini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grosir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mensponsori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waralaba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eceran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;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pewaralaba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mencari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pengecer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independen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untuk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menjadi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terwaralaba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dengan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cara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sistem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kontrak</a:t>
            </a:r>
            <a:endParaRPr lang="en-US" sz="2000" dirty="0">
              <a:latin typeface="Lucida Console" panose="020B060904050402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4180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6599" y="146804"/>
            <a:ext cx="5306261" cy="5232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en-US" sz="2800" b="1" i="0" dirty="0" err="1" smtClean="0">
                <a:solidFill>
                  <a:srgbClr val="444444"/>
                </a:solidFill>
                <a:effectLst/>
                <a:latin typeface="Lucida Fax" panose="02060602050505020204" pitchFamily="18" charset="0"/>
              </a:rPr>
              <a:t>Bisnis</a:t>
            </a:r>
            <a:r>
              <a:rPr lang="en-US" sz="2800" b="1" i="0" dirty="0" smtClean="0">
                <a:solidFill>
                  <a:srgbClr val="444444"/>
                </a:solidFill>
                <a:effectLst/>
                <a:latin typeface="Lucida Fax" panose="02060602050505020204" pitchFamily="18" charset="0"/>
              </a:rPr>
              <a:t> </a:t>
            </a:r>
            <a:r>
              <a:rPr lang="en-US" sz="2800" b="1" i="0" dirty="0" err="1" smtClean="0">
                <a:solidFill>
                  <a:srgbClr val="444444"/>
                </a:solidFill>
                <a:effectLst/>
                <a:latin typeface="Lucida Fax" panose="02060602050505020204" pitchFamily="18" charset="0"/>
              </a:rPr>
              <a:t>waralaba</a:t>
            </a:r>
            <a:r>
              <a:rPr lang="en-US" sz="2800" b="1" i="0" dirty="0" smtClean="0">
                <a:solidFill>
                  <a:srgbClr val="444444"/>
                </a:solidFill>
                <a:effectLst/>
                <a:latin typeface="Lucida Fax" panose="02060602050505020204" pitchFamily="18" charset="0"/>
              </a:rPr>
              <a:t> (franchise)</a:t>
            </a:r>
            <a:endParaRPr lang="en-US" sz="2800" b="1" dirty="0">
              <a:latin typeface="Lucida Fax" panose="020606020505050202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24626" y="1098189"/>
            <a:ext cx="711843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3.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Sistem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Waralaba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Pabrik-Grosir</a:t>
            </a:r>
            <a:r>
              <a:rPr lang="en-US" sz="2000" dirty="0">
                <a:solidFill>
                  <a:srgbClr val="444444"/>
                </a:solidFill>
                <a:latin typeface="Lucida Console" panose="020B0609040504020204" pitchFamily="49" charset="0"/>
              </a:rPr>
              <a:t> 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(SWPG)</a:t>
            </a:r>
          </a:p>
          <a:p>
            <a:pPr marL="450850"/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Dalam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sistem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ini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pewaralaba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melakukan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aktivitas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produksi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dan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mendistribusikan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produknya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ke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tingkat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pengecer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dan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pewaralaba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mengawasi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produk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untuk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didistribusikan</a:t>
            </a:r>
            <a:endParaRPr lang="en-US" sz="2000" b="0" i="0" dirty="0" smtClean="0">
              <a:solidFill>
                <a:srgbClr val="444444"/>
              </a:solidFill>
              <a:effectLst/>
              <a:latin typeface="Lucida Console" panose="020B0609040504020204" pitchFamily="49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73548" y="3797572"/>
            <a:ext cx="732549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4.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Sistem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Waralaba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Pabrik-Pengecer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(SWPP)</a:t>
            </a:r>
          </a:p>
          <a:p>
            <a:pPr marL="450850"/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Pada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sistem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ini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umumnya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produsen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atau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pabrik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memberi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ijin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usaha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kepada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semua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toko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pengecer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(outlet)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untuk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menyimpan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sediaan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dan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memasarkan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jajaran</a:t>
            </a:r>
            <a:r>
              <a:rPr lang="en-US" sz="2000" b="0" i="0" dirty="0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lang="en-US" sz="2000" b="0" i="0" dirty="0" err="1" smtClean="0">
                <a:solidFill>
                  <a:srgbClr val="444444"/>
                </a:solidFill>
                <a:effectLst/>
                <a:latin typeface="Lucida Console" panose="020B0609040504020204" pitchFamily="49" charset="0"/>
              </a:rPr>
              <a:t>produknya</a:t>
            </a:r>
            <a:endParaRPr lang="en-US" sz="2000" dirty="0">
              <a:latin typeface="Lucida Console" panose="020B060904050402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3425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6599" y="146804"/>
            <a:ext cx="5306261" cy="5232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r>
              <a:rPr lang="en-US" sz="2800" b="1" i="0" dirty="0" err="1" smtClean="0">
                <a:solidFill>
                  <a:srgbClr val="444444"/>
                </a:solidFill>
                <a:effectLst/>
                <a:latin typeface="Lucida Fax" panose="02060602050505020204" pitchFamily="18" charset="0"/>
              </a:rPr>
              <a:t>Bisnis</a:t>
            </a:r>
            <a:r>
              <a:rPr lang="en-US" sz="2800" b="1" i="0" dirty="0" smtClean="0">
                <a:solidFill>
                  <a:srgbClr val="444444"/>
                </a:solidFill>
                <a:effectLst/>
                <a:latin typeface="Lucida Fax" panose="02060602050505020204" pitchFamily="18" charset="0"/>
              </a:rPr>
              <a:t> </a:t>
            </a:r>
            <a:r>
              <a:rPr lang="en-US" sz="2800" b="1" i="0" dirty="0" err="1" smtClean="0">
                <a:solidFill>
                  <a:srgbClr val="444444"/>
                </a:solidFill>
                <a:effectLst/>
                <a:latin typeface="Lucida Fax" panose="02060602050505020204" pitchFamily="18" charset="0"/>
              </a:rPr>
              <a:t>waralaba</a:t>
            </a:r>
            <a:r>
              <a:rPr lang="en-US" sz="2800" b="1" i="0" dirty="0" smtClean="0">
                <a:solidFill>
                  <a:srgbClr val="444444"/>
                </a:solidFill>
                <a:effectLst/>
                <a:latin typeface="Lucida Fax" panose="02060602050505020204" pitchFamily="18" charset="0"/>
              </a:rPr>
              <a:t> (franchise)</a:t>
            </a:r>
            <a:endParaRPr lang="en-US" sz="2800" b="1" dirty="0">
              <a:latin typeface="Lucida Fax" panose="020606020505050202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869913" y="1672059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b="1" i="0" dirty="0" err="1" smtClean="0">
                <a:solidFill>
                  <a:srgbClr val="444444"/>
                </a:solidFill>
                <a:effectLst/>
                <a:latin typeface="Open Sans"/>
              </a:rPr>
              <a:t>Pemilihan</a:t>
            </a:r>
            <a:r>
              <a:rPr lang="en-US" sz="2000" b="1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1" i="0" dirty="0" err="1" smtClean="0">
                <a:solidFill>
                  <a:srgbClr val="444444"/>
                </a:solidFill>
                <a:effectLst/>
                <a:latin typeface="Open Sans"/>
              </a:rPr>
              <a:t>tempat</a:t>
            </a:r>
            <a:endParaRPr lang="en-US" sz="2000" b="1" i="0" dirty="0" smtClean="0">
              <a:solidFill>
                <a:srgbClr val="444444"/>
              </a:solidFill>
              <a:effectLst/>
              <a:latin typeface="Open Sans"/>
            </a:endParaRPr>
          </a:p>
          <a:p>
            <a:r>
              <a:rPr lang="en-US" sz="2000" b="1" i="0" dirty="0" err="1" smtClean="0">
                <a:solidFill>
                  <a:srgbClr val="444444"/>
                </a:solidFill>
                <a:effectLst/>
                <a:latin typeface="Open Sans"/>
              </a:rPr>
              <a:t>Rencana</a:t>
            </a:r>
            <a:r>
              <a:rPr lang="en-US" sz="2000" b="1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1" i="0" dirty="0" err="1" smtClean="0">
                <a:solidFill>
                  <a:srgbClr val="444444"/>
                </a:solidFill>
                <a:effectLst/>
                <a:latin typeface="Open Sans"/>
              </a:rPr>
              <a:t>bangunan</a:t>
            </a:r>
            <a:endParaRPr lang="en-US" sz="2000" b="1" i="0" dirty="0" smtClean="0">
              <a:solidFill>
                <a:srgbClr val="444444"/>
              </a:solidFill>
              <a:effectLst/>
              <a:latin typeface="Open Sans"/>
            </a:endParaRPr>
          </a:p>
          <a:p>
            <a:r>
              <a:rPr lang="en-US" sz="2000" b="1" i="0" dirty="0" err="1" smtClean="0">
                <a:solidFill>
                  <a:srgbClr val="444444"/>
                </a:solidFill>
                <a:effectLst/>
                <a:latin typeface="Open Sans"/>
              </a:rPr>
              <a:t>Pola</a:t>
            </a:r>
            <a:r>
              <a:rPr lang="en-US" sz="2000" b="1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1" i="0" dirty="0" err="1" smtClean="0">
                <a:solidFill>
                  <a:srgbClr val="444444"/>
                </a:solidFill>
                <a:effectLst/>
                <a:latin typeface="Open Sans"/>
              </a:rPr>
              <a:t>arus</a:t>
            </a:r>
            <a:r>
              <a:rPr lang="en-US" sz="2000" b="1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1" i="0" dirty="0" err="1" smtClean="0">
                <a:solidFill>
                  <a:srgbClr val="444444"/>
                </a:solidFill>
                <a:effectLst/>
                <a:latin typeface="Open Sans"/>
              </a:rPr>
              <a:t>kerja</a:t>
            </a:r>
            <a:endParaRPr lang="en-US" sz="2000" b="1" i="0" dirty="0" smtClean="0">
              <a:solidFill>
                <a:srgbClr val="444444"/>
              </a:solidFill>
              <a:effectLst/>
              <a:latin typeface="Open Sans"/>
            </a:endParaRPr>
          </a:p>
          <a:p>
            <a:r>
              <a:rPr lang="en-US" sz="2000" b="1" i="0" dirty="0" err="1" smtClean="0">
                <a:solidFill>
                  <a:srgbClr val="444444"/>
                </a:solidFill>
                <a:effectLst/>
                <a:latin typeface="Open Sans"/>
              </a:rPr>
              <a:t>Periklanan</a:t>
            </a:r>
            <a:endParaRPr lang="en-US" sz="2000" b="1" i="0" dirty="0" smtClean="0">
              <a:solidFill>
                <a:srgbClr val="444444"/>
              </a:solidFill>
              <a:effectLst/>
              <a:latin typeface="Open Sans"/>
            </a:endParaRPr>
          </a:p>
          <a:p>
            <a:r>
              <a:rPr lang="en-US" sz="2000" b="1" i="0" dirty="0" err="1" smtClean="0">
                <a:solidFill>
                  <a:srgbClr val="444444"/>
                </a:solidFill>
                <a:effectLst/>
                <a:latin typeface="Open Sans"/>
              </a:rPr>
              <a:t>Grafik</a:t>
            </a:r>
            <a:r>
              <a:rPr lang="en-US" sz="2000" b="1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1" i="0" dirty="0" err="1" smtClean="0">
                <a:solidFill>
                  <a:srgbClr val="444444"/>
                </a:solidFill>
                <a:effectLst/>
                <a:latin typeface="Open Sans"/>
              </a:rPr>
              <a:t>kemajuan</a:t>
            </a:r>
            <a:r>
              <a:rPr lang="en-US" sz="2000" b="1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1" i="0" dirty="0" err="1" smtClean="0">
                <a:solidFill>
                  <a:srgbClr val="444444"/>
                </a:solidFill>
                <a:effectLst/>
                <a:latin typeface="Open Sans"/>
              </a:rPr>
              <a:t>perusahaan</a:t>
            </a:r>
            <a:endParaRPr lang="en-US" sz="2000" b="1" i="0" dirty="0" smtClean="0">
              <a:solidFill>
                <a:srgbClr val="444444"/>
              </a:solidFill>
              <a:effectLst/>
              <a:latin typeface="Open Sans"/>
            </a:endParaRPr>
          </a:p>
          <a:p>
            <a:r>
              <a:rPr lang="en-US" sz="2000" b="1" i="0" dirty="0" err="1" smtClean="0">
                <a:solidFill>
                  <a:srgbClr val="444444"/>
                </a:solidFill>
                <a:effectLst/>
                <a:latin typeface="Open Sans"/>
              </a:rPr>
              <a:t>Bantuan</a:t>
            </a:r>
            <a:r>
              <a:rPr lang="en-US" sz="2000" b="1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1" i="0" dirty="0" err="1" smtClean="0">
                <a:solidFill>
                  <a:srgbClr val="444444"/>
                </a:solidFill>
                <a:effectLst/>
                <a:latin typeface="Open Sans"/>
              </a:rPr>
              <a:t>pada</a:t>
            </a:r>
            <a:r>
              <a:rPr lang="en-US" sz="2000" b="1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1" i="0" dirty="0" err="1" smtClean="0">
                <a:solidFill>
                  <a:srgbClr val="444444"/>
                </a:solidFill>
                <a:effectLst/>
                <a:latin typeface="Open Sans"/>
              </a:rPr>
              <a:t>acara</a:t>
            </a:r>
            <a:r>
              <a:rPr lang="en-US" sz="2000" b="1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1" i="0" dirty="0" err="1" smtClean="0">
                <a:solidFill>
                  <a:srgbClr val="444444"/>
                </a:solidFill>
                <a:effectLst/>
                <a:latin typeface="Open Sans"/>
              </a:rPr>
              <a:t>pembukaan</a:t>
            </a:r>
            <a:endParaRPr lang="en-US" sz="2000" b="1" i="0" dirty="0" smtClean="0">
              <a:solidFill>
                <a:srgbClr val="444444"/>
              </a:solidFill>
              <a:effectLst/>
              <a:latin typeface="Open Sans"/>
            </a:endParaRPr>
          </a:p>
          <a:p>
            <a:r>
              <a:rPr lang="en-US" sz="2000" b="1" i="0" dirty="0" err="1" smtClean="0">
                <a:solidFill>
                  <a:srgbClr val="444444"/>
                </a:solidFill>
                <a:effectLst/>
                <a:latin typeface="Open Sans"/>
              </a:rPr>
              <a:t>Pemilihan</a:t>
            </a:r>
            <a:r>
              <a:rPr lang="en-US" sz="2000" b="1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sz="2000" b="1" i="0" dirty="0" err="1" smtClean="0">
                <a:solidFill>
                  <a:srgbClr val="444444"/>
                </a:solidFill>
                <a:effectLst/>
                <a:latin typeface="Open Sans"/>
              </a:rPr>
              <a:t>karyawan</a:t>
            </a:r>
            <a:endParaRPr lang="en-US" sz="2000" b="1" i="0" dirty="0" smtClean="0">
              <a:solidFill>
                <a:srgbClr val="444444"/>
              </a:solidFill>
              <a:effectLst/>
              <a:latin typeface="Open Sans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969115" y="786831"/>
            <a:ext cx="7046730" cy="86426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400" b="1" dirty="0" err="1" smtClean="0"/>
              <a:t>Dukungan</a:t>
            </a:r>
            <a:r>
              <a:rPr lang="en-GB" sz="2400" b="1" dirty="0" smtClean="0"/>
              <a:t> </a:t>
            </a:r>
            <a:r>
              <a:rPr lang="en-GB" sz="2400" b="1" dirty="0" err="1" smtClean="0"/>
              <a:t>awal</a:t>
            </a:r>
            <a:r>
              <a:rPr lang="en-GB" sz="2400" b="1" dirty="0" smtClean="0"/>
              <a:t> </a:t>
            </a:r>
            <a:r>
              <a:rPr lang="en-GB" sz="2400" b="1" dirty="0" err="1" smtClean="0"/>
              <a:t>pewaralaba</a:t>
            </a:r>
            <a:r>
              <a:rPr lang="en-GB" sz="2400" b="1" dirty="0" smtClean="0"/>
              <a:t> </a:t>
            </a:r>
            <a:r>
              <a:rPr lang="en-GB" sz="2400" b="1" dirty="0" err="1" smtClean="0"/>
              <a:t>meliputi</a:t>
            </a:r>
            <a:r>
              <a:rPr lang="en-GB" sz="2400" b="1" dirty="0" smtClean="0"/>
              <a:t> 1 </a:t>
            </a:r>
            <a:r>
              <a:rPr lang="en-GB" sz="2400" b="1" dirty="0" err="1" smtClean="0"/>
              <a:t>atau</a:t>
            </a:r>
            <a:r>
              <a:rPr lang="en-GB" sz="2400" b="1" dirty="0" smtClean="0"/>
              <a:t> </a:t>
            </a:r>
            <a:r>
              <a:rPr lang="en-GB" sz="2400" b="1" dirty="0" err="1" smtClean="0"/>
              <a:t>keseluruhan</a:t>
            </a:r>
            <a:r>
              <a:rPr lang="en-GB" sz="2400" b="1" dirty="0" smtClean="0"/>
              <a:t> </a:t>
            </a:r>
            <a:r>
              <a:rPr lang="en-GB" sz="2400" b="1" dirty="0" err="1" smtClean="0"/>
              <a:t>aspek</a:t>
            </a:r>
            <a:r>
              <a:rPr lang="en-GB" sz="2400" b="1" dirty="0" smtClean="0"/>
              <a:t> – </a:t>
            </a:r>
            <a:r>
              <a:rPr lang="en-GB" sz="2400" b="1" dirty="0" err="1" smtClean="0"/>
              <a:t>aspek</a:t>
            </a:r>
            <a:r>
              <a:rPr lang="en-GB" sz="2400" b="1" dirty="0" smtClean="0"/>
              <a:t> </a:t>
            </a:r>
            <a:r>
              <a:rPr lang="en-GB" sz="2400" b="1" dirty="0" err="1" smtClean="0"/>
              <a:t>sebagai</a:t>
            </a:r>
            <a:r>
              <a:rPr lang="en-GB" sz="2400" b="1" dirty="0" smtClean="0"/>
              <a:t> </a:t>
            </a:r>
            <a:r>
              <a:rPr lang="en-GB" sz="2400" b="1" dirty="0" err="1" smtClean="0"/>
              <a:t>berikut</a:t>
            </a:r>
            <a:r>
              <a:rPr lang="en-GB" sz="2400" b="1" dirty="0" smtClean="0"/>
              <a:t> :</a:t>
            </a:r>
            <a:endParaRPr lang="en-US" sz="2400" b="1" dirty="0"/>
          </a:p>
        </p:txBody>
      </p:sp>
      <p:sp>
        <p:nvSpPr>
          <p:cNvPr id="6" name="Rectangle 5"/>
          <p:cNvSpPr/>
          <p:nvPr/>
        </p:nvSpPr>
        <p:spPr>
          <a:xfrm>
            <a:off x="1869913" y="4573689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Pencatatan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dan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akuntansi</a:t>
            </a:r>
            <a:endParaRPr lang="en-US" b="0" i="0" dirty="0" smtClean="0">
              <a:solidFill>
                <a:srgbClr val="444444"/>
              </a:solidFill>
              <a:effectLst/>
              <a:latin typeface="Open Sans"/>
            </a:endParaRPr>
          </a:p>
          <a:p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Konsultasi</a:t>
            </a:r>
            <a:endParaRPr lang="en-US" b="0" i="0" dirty="0" smtClean="0">
              <a:solidFill>
                <a:srgbClr val="444444"/>
              </a:solidFill>
              <a:effectLst/>
              <a:latin typeface="Open Sans"/>
            </a:endParaRPr>
          </a:p>
          <a:p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Pemeriksaan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dan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standar</a:t>
            </a:r>
            <a:endParaRPr lang="en-US" b="0" i="0" dirty="0" smtClean="0">
              <a:solidFill>
                <a:srgbClr val="444444"/>
              </a:solidFill>
              <a:effectLst/>
              <a:latin typeface="Open Sans"/>
            </a:endParaRPr>
          </a:p>
          <a:p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Promosi</a:t>
            </a:r>
            <a:endParaRPr lang="en-US" b="0" i="0" dirty="0" smtClean="0">
              <a:solidFill>
                <a:srgbClr val="444444"/>
              </a:solidFill>
              <a:effectLst/>
              <a:latin typeface="Open Sans"/>
            </a:endParaRPr>
          </a:p>
          <a:p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Pengendalian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mutu</a:t>
            </a:r>
            <a:endParaRPr lang="en-US" b="0" i="0" dirty="0" smtClean="0">
              <a:solidFill>
                <a:srgbClr val="444444"/>
              </a:solidFill>
              <a:effectLst/>
              <a:latin typeface="Open Sans"/>
            </a:endParaRPr>
          </a:p>
          <a:p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Nasihat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 hokum</a:t>
            </a:r>
          </a:p>
          <a:p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Riset</a:t>
            </a:r>
            <a:endParaRPr lang="en-US" b="0" i="0" dirty="0" smtClean="0">
              <a:solidFill>
                <a:srgbClr val="444444"/>
              </a:solidFill>
              <a:effectLst/>
              <a:latin typeface="Open Sans"/>
            </a:endParaRPr>
          </a:p>
          <a:p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Material </a:t>
            </a:r>
            <a:r>
              <a:rPr lang="en-US" b="0" i="0" dirty="0" err="1" smtClean="0">
                <a:solidFill>
                  <a:srgbClr val="444444"/>
                </a:solidFill>
                <a:effectLst/>
                <a:latin typeface="Open Sans"/>
              </a:rPr>
              <a:t>lainnya</a:t>
            </a:r>
            <a:r>
              <a:rPr lang="en-US" b="0" i="0" dirty="0" smtClean="0">
                <a:solidFill>
                  <a:srgbClr val="444444"/>
                </a:solidFill>
                <a:effectLst/>
                <a:latin typeface="Open Sans"/>
              </a:rPr>
              <a:t>.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707857" y="3939790"/>
            <a:ext cx="4438757" cy="59827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400" b="1" dirty="0" err="1" smtClean="0"/>
              <a:t>Bantuan</a:t>
            </a:r>
            <a:r>
              <a:rPr lang="en-GB" sz="2400" b="1" dirty="0" smtClean="0"/>
              <a:t> lain yang </a:t>
            </a:r>
            <a:r>
              <a:rPr lang="en-GB" sz="2400" b="1" dirty="0" err="1" smtClean="0"/>
              <a:t>berlanjut</a:t>
            </a:r>
            <a:r>
              <a:rPr lang="en-GB" sz="2400" b="1" dirty="0" smtClean="0"/>
              <a:t>: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899814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137</TotalTime>
  <Words>1002</Words>
  <Application>Microsoft Office PowerPoint</Application>
  <PresentationFormat>On-screen Show (4:3)</PresentationFormat>
  <Paragraphs>95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5" baseType="lpstr">
      <vt:lpstr>Arial Unicode MS</vt:lpstr>
      <vt:lpstr>Arial</vt:lpstr>
      <vt:lpstr>Arial Rounded MT Bold</vt:lpstr>
      <vt:lpstr>Berlin Sans FB Demi</vt:lpstr>
      <vt:lpstr>Century Gothic</vt:lpstr>
      <vt:lpstr>Lucida Console</vt:lpstr>
      <vt:lpstr>Lucida Fax</vt:lpstr>
      <vt:lpstr>Open Sans</vt:lpstr>
      <vt:lpstr>Wingdings 3</vt:lpstr>
      <vt:lpstr>Wisp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NB</dc:creator>
  <cp:lastModifiedBy>NB</cp:lastModifiedBy>
  <cp:revision>16</cp:revision>
  <dcterms:created xsi:type="dcterms:W3CDTF">2019-01-27T11:32:48Z</dcterms:created>
  <dcterms:modified xsi:type="dcterms:W3CDTF">2019-01-27T13:49:50Z</dcterms:modified>
</cp:coreProperties>
</file>