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98" r:id="rId5"/>
    <p:sldId id="283" r:id="rId6"/>
    <p:sldId id="284" r:id="rId7"/>
    <p:sldId id="299" r:id="rId8"/>
    <p:sldId id="297" r:id="rId9"/>
    <p:sldId id="300" r:id="rId10"/>
    <p:sldId id="301" r:id="rId11"/>
    <p:sldId id="29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73A0DAA-6AF3-43AB-8588-CEC1D06C72B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712" autoAdjust="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outlineViewPr>
    <p:cViewPr>
      <p:scale>
        <a:sx n="33" d="100"/>
        <a:sy n="33" d="100"/>
      </p:scale>
      <p:origin x="0" y="-94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77DB-935E-4A0A-947A-D283B9F9F452}" type="datetimeFigureOut">
              <a:rPr lang="en-US" smtClean="0"/>
              <a:t>5/13/2020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C0B10-7CAE-41E4-AB02-7E8B1FF2B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EC30E-1A71-4188-9BE7-E2A64929A436}" type="datetimeFigureOut">
              <a:rPr lang="en-US" noProof="0" smtClean="0"/>
              <a:t>5/13/2020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0193B-564F-4854-8A52-728F3FB19C85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780588" cy="6804025"/>
          </a:xfrm>
          <a:solidFill>
            <a:schemeClr val="bg1">
              <a:lumMod val="85000"/>
            </a:schemeClr>
          </a:solidFill>
        </p:spPr>
        <p:txBody>
          <a:bodyPr tIns="172800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Photo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00400" y="2811053"/>
            <a:ext cx="8991600" cy="1261295"/>
          </a:xfrm>
          <a:solidFill>
            <a:schemeClr val="bg1"/>
          </a:solidFill>
        </p:spPr>
        <p:txBody>
          <a:bodyPr vert="horz" lIns="180000" tIns="180000" rIns="252000" bIns="180000" rtlCol="0" anchor="t">
            <a:noAutofit/>
          </a:bodyPr>
          <a:lstStyle>
            <a:lvl1pPr algn="r">
              <a:defRPr lang="en-ZA" sz="6000" b="1" spc="-300" dirty="0"/>
            </a:lvl1pPr>
          </a:lstStyle>
          <a:p>
            <a:pPr lvl="0" algn="r"/>
            <a:r>
              <a:rPr lang="en-US" noProof="0"/>
              <a:t>Click to edit 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0400" y="4061039"/>
            <a:ext cx="6580188" cy="580921"/>
          </a:xfrm>
          <a:solidFill>
            <a:schemeClr val="tx1">
              <a:alpha val="80000"/>
            </a:schemeClr>
          </a:solidFill>
        </p:spPr>
        <p:txBody>
          <a:bodyPr vert="horz" lIns="180000" tIns="180000" rIns="180000" bIns="180000" rtlCol="0">
            <a:noAutofit/>
          </a:bodyPr>
          <a:lstStyle>
            <a:lvl1pPr marL="0" indent="0" algn="r">
              <a:buNone/>
              <a:defRPr lang="en-ZA" dirty="0">
                <a:solidFill>
                  <a:schemeClr val="bg1"/>
                </a:solidFill>
              </a:defRPr>
            </a:lvl1pPr>
          </a:lstStyle>
          <a:p>
            <a:pPr marL="266700" lvl="0" indent="-266700" algn="ctr"/>
            <a:r>
              <a:rPr lang="en-US" noProof="0"/>
              <a:t>Click to edit Master subtitle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9780588" y="2698612"/>
            <a:ext cx="2411412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DEBF36F-ADC5-48FF-BFAF-3BED06924FD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2000"/>
            <a:ext cx="5472000" cy="46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1511250"/>
            <a:ext cx="5472113" cy="46800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3600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511476"/>
            <a:ext cx="3600450" cy="467924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511475"/>
            <a:ext cx="3600450" cy="467925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2160000" cy="4679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512000"/>
            <a:ext cx="2160588" cy="467925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512000"/>
            <a:ext cx="2160588" cy="467925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507535"/>
            <a:ext cx="2160588" cy="467925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507535"/>
            <a:ext cx="2160588" cy="468371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9ABD5E-B8F1-4246-B167-09138760AD7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00400" y="2811053"/>
            <a:ext cx="8991600" cy="1261295"/>
          </a:xfrm>
          <a:solidFill>
            <a:schemeClr val="bg1"/>
          </a:solidFill>
        </p:spPr>
        <p:txBody>
          <a:bodyPr vert="horz" lIns="180000" tIns="180000" rIns="252000" bIns="180000" rtlCol="0" anchor="t">
            <a:noAutofit/>
          </a:bodyPr>
          <a:lstStyle>
            <a:lvl1pPr algn="r">
              <a:defRPr lang="en-ZA" sz="6000" b="1" spc="-300" dirty="0"/>
            </a:lvl1pPr>
          </a:lstStyle>
          <a:p>
            <a:pPr lvl="0" algn="r"/>
            <a:r>
              <a:rPr lang="en-US" noProof="0"/>
              <a:t>Click to edit 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0400" y="4061039"/>
            <a:ext cx="6580188" cy="580921"/>
          </a:xfrm>
          <a:solidFill>
            <a:schemeClr val="tx1">
              <a:alpha val="80000"/>
            </a:schemeClr>
          </a:solidFill>
        </p:spPr>
        <p:txBody>
          <a:bodyPr vert="horz" lIns="180000" tIns="180000" rIns="180000" bIns="180000" rtlCol="0">
            <a:noAutofit/>
          </a:bodyPr>
          <a:lstStyle>
            <a:lvl1pPr marL="0" indent="0" algn="r">
              <a:buNone/>
              <a:defRPr lang="en-ZA" dirty="0">
                <a:solidFill>
                  <a:schemeClr val="bg1"/>
                </a:solidFill>
              </a:defRPr>
            </a:lvl1pPr>
          </a:lstStyle>
          <a:p>
            <a:pPr marL="266700" lvl="0" indent="-266700" algn="ctr"/>
            <a:r>
              <a:rPr lang="en-US" noProof="0"/>
              <a:t>Click to edit Master subtitle style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9780588" y="2698612"/>
            <a:ext cx="2411412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57760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473AB13-DFF9-4538-9907-E261659E0E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700" y="2156226"/>
            <a:ext cx="5958000" cy="1958400"/>
          </a:xfrm>
          <a:solidFill>
            <a:schemeClr val="bg1"/>
          </a:solidFill>
        </p:spPr>
        <p:txBody>
          <a:bodyPr lIns="252000" tIns="180000" rIns="180000" bIns="180000"/>
          <a:lstStyle>
            <a:lvl1pPr>
              <a:defRPr sz="6000" b="1" spc="-3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 noProof="0"/>
              <a:t>Click to edit section divider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16FE98-6A12-44EC-8485-8B5EFABD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0" y="5209682"/>
            <a:ext cx="2411412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0EF489-F21B-4E7C-9A44-D3CC8DC34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14B95064-E6BF-43CD-ACBD-6363E8D9B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4114627"/>
            <a:ext cx="5956300" cy="1095056"/>
          </a:xfrm>
          <a:solidFill>
            <a:schemeClr val="tx1">
              <a:alpha val="80000"/>
            </a:schemeClr>
          </a:solidFill>
        </p:spPr>
        <p:txBody>
          <a:bodyPr vert="horz" lIns="252000" tIns="180000" rIns="180000" bIns="180000" rtlCol="0">
            <a:noAutofit/>
          </a:bodyPr>
          <a:lstStyle>
            <a:lvl1pPr marL="0" indent="0" algn="l">
              <a:buNone/>
              <a:defRPr lang="en-US">
                <a:solidFill>
                  <a:schemeClr val="bg1"/>
                </a:solidFill>
              </a:defRPr>
            </a:lvl1pPr>
          </a:lstStyle>
          <a:p>
            <a:pPr marL="266700" lvl="0" indent="-26670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2563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008000"/>
            <a:ext cx="11328000" cy="518325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DE0AAD-6FBD-416B-A91A-21F2B737919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762075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EE1E0B79-3CC8-4DCF-8AEC-AC43BC9A30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1886" y="1007250"/>
            <a:ext cx="5460114" cy="5169713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5546508-E26C-46CD-8939-D20E71BF4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999" y="1007250"/>
            <a:ext cx="5448115" cy="5169713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5553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1" name="Rectangle 10" descr="Accent block left">
            <a:extLst>
              <a:ext uri="{FF2B5EF4-FFF2-40B4-BE49-F238E27FC236}">
                <a16:creationId xmlns:a16="http://schemas.microsoft.com/office/drawing/2014/main" id="{48A1A904-FE62-4BE3-BAE9-0EEAE7B1E3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1800" y="1016231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noProof="0" dirty="0"/>
          </a:p>
        </p:txBody>
      </p:sp>
      <p:sp>
        <p:nvSpPr>
          <p:cNvPr id="12" name="Rectangle 11" descr="Accent bar right&#10;">
            <a:extLst>
              <a:ext uri="{FF2B5EF4-FFF2-40B4-BE49-F238E27FC236}">
                <a16:creationId xmlns:a16="http://schemas.microsoft.com/office/drawing/2014/main" id="{3E8A46E0-47C2-4441-B7DD-F621A80F1F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99887" y="1016231"/>
            <a:ext cx="1984175" cy="1148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noProof="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902C307-6561-4E11-9899-1F34830AE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0" y="1224128"/>
            <a:ext cx="5448115" cy="3587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D73439B-6B1B-47C5-B2B0-409015FB33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2086" y="1224128"/>
            <a:ext cx="5447914" cy="3587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12AC6878-44C6-4445-A225-70C0DC482E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9886" y="1955731"/>
            <a:ext cx="5447914" cy="423393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6D675DA8-374F-4915-973A-53612A41FF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1800" y="1943031"/>
            <a:ext cx="5447914" cy="424663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53150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3932037" cy="1411276"/>
          </a:xfrm>
        </p:spPr>
        <p:txBody>
          <a:bodyPr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1" name="Rectangle 10" descr="Accent block left">
            <a:extLst>
              <a:ext uri="{FF2B5EF4-FFF2-40B4-BE49-F238E27FC236}">
                <a16:creationId xmlns:a16="http://schemas.microsoft.com/office/drawing/2014/main" id="{48A1A904-FE62-4BE3-BAE9-0EEAE7B1E3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1800" y="1892926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noProof="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5B68CA9-AC4C-4D15-9BA1-A9F1AC5606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8816" y="432001"/>
            <a:ext cx="6971184" cy="54290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9B24D8A-D8A5-4F57-A260-A4CF75FCB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200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14327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3932037" cy="1411276"/>
          </a:xfrm>
        </p:spPr>
        <p:txBody>
          <a:bodyPr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1" name="Rectangle 10" descr="Accent block left">
            <a:extLst>
              <a:ext uri="{FF2B5EF4-FFF2-40B4-BE49-F238E27FC236}">
                <a16:creationId xmlns:a16="http://schemas.microsoft.com/office/drawing/2014/main" id="{48A1A904-FE62-4BE3-BAE9-0EEAE7B1E3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1800" y="1892926"/>
            <a:ext cx="1984175" cy="1148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noProof="0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3E50A411-2E68-4F4D-B4BC-62E87C6336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200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2FBF39A8-0BD5-48FD-9993-F595D4F727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88816" y="432001"/>
            <a:ext cx="6971184" cy="54290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40633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780588" cy="6371351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</a:t>
            </a:r>
            <a:br>
              <a:rPr lang="en-US" noProof="0" dirty="0"/>
            </a:br>
            <a:r>
              <a:rPr lang="en-US" noProof="0" dirty="0"/>
              <a:t>your Photo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35700" y="2204792"/>
            <a:ext cx="5956300" cy="1944000"/>
          </a:xfrm>
          <a:solidFill>
            <a:schemeClr val="bg1"/>
          </a:solidFill>
        </p:spPr>
        <p:txBody>
          <a:bodyPr vert="horz" lIns="180000" tIns="180000" rIns="252000" bIns="180000" rtlCol="0" anchor="t">
            <a:noAutofit/>
          </a:bodyPr>
          <a:lstStyle>
            <a:lvl1pPr algn="r">
              <a:defRPr lang="en-ZA" sz="6000" b="1" spc="-300" dirty="0"/>
            </a:lvl1pPr>
          </a:lstStyle>
          <a:p>
            <a:pPr lvl="0" algn="r"/>
            <a:r>
              <a:rPr lang="en-US" noProof="0"/>
              <a:t>Click to edit section divider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E4D4535-D519-40ED-B8A4-2EA1276BB6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5700" y="4148860"/>
            <a:ext cx="5956300" cy="1100565"/>
          </a:xfrm>
          <a:solidFill>
            <a:schemeClr val="tx1">
              <a:alpha val="80000"/>
            </a:schemeClr>
          </a:solidFill>
        </p:spPr>
        <p:txBody>
          <a:bodyPr lIns="180000" tIns="180000" rIns="252000" bIns="180000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266700" indent="0" algn="r">
              <a:buNone/>
              <a:defRPr sz="1800">
                <a:solidFill>
                  <a:schemeClr val="bg1"/>
                </a:solidFill>
              </a:defRPr>
            </a:lvl2pPr>
            <a:lvl3pPr marL="542925" indent="0" algn="r">
              <a:buNone/>
              <a:defRPr sz="1800">
                <a:solidFill>
                  <a:schemeClr val="bg1"/>
                </a:solidFill>
              </a:defRPr>
            </a:lvl3pPr>
            <a:lvl4pPr marL="809625" indent="0" algn="r">
              <a:buNone/>
              <a:defRPr sz="1800">
                <a:solidFill>
                  <a:schemeClr val="bg1"/>
                </a:solidFill>
              </a:defRPr>
            </a:lvl4pPr>
            <a:lvl5pPr marL="1076325" indent="0" algn="r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16FE98-6A12-44EC-8485-8B5EFABD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9780588" y="5247782"/>
            <a:ext cx="2411412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0EF489-F21B-4E7C-9A44-D3CC8DC34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371590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CCB8C2-B6A2-4C69-8D3A-57420A034BA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3CF994-8B2C-443F-B695-7378DD360DAA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694D9D-C633-4D52-965E-E5BBD9883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694D9D-C633-4D52-965E-E5BBD9883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B3A426-6D4A-4D91-ACD6-A2C25BAE44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64370" y="2033588"/>
            <a:ext cx="8863262" cy="2790825"/>
          </a:xfrm>
        </p:spPr>
        <p:txBody>
          <a:bodyPr anchor="ctr"/>
          <a:lstStyle>
            <a:lvl1pPr marL="0" indent="0" algn="ctr">
              <a:buNone/>
              <a:defRPr sz="6000"/>
            </a:lvl1pPr>
            <a:lvl2pPr marL="266700" indent="0">
              <a:buNone/>
              <a:defRPr/>
            </a:lvl2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72436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00433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er Slide 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11412" y="0"/>
            <a:ext cx="9780588" cy="6371351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</a:t>
            </a:r>
            <a:br>
              <a:rPr lang="en-US" noProof="0" dirty="0"/>
            </a:br>
            <a:r>
              <a:rPr lang="en-US" noProof="0" dirty="0"/>
              <a:t>your Photo Here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473AB13-DFF9-4538-9907-E261659E0E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700" y="2156226"/>
            <a:ext cx="5958000" cy="1958400"/>
          </a:xfrm>
          <a:solidFill>
            <a:schemeClr val="bg1"/>
          </a:solidFill>
        </p:spPr>
        <p:txBody>
          <a:bodyPr lIns="252000" tIns="180000" rIns="180000" bIns="180000"/>
          <a:lstStyle>
            <a:lvl1pPr>
              <a:defRPr sz="6000" b="1" spc="-3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 noProof="0"/>
              <a:t>Click to edit section divider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E4D4535-D519-40ED-B8A4-2EA1276BB6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110760"/>
            <a:ext cx="5956300" cy="1100565"/>
          </a:xfrm>
          <a:solidFill>
            <a:schemeClr val="tx1">
              <a:alpha val="80000"/>
            </a:schemeClr>
          </a:solidFill>
        </p:spPr>
        <p:txBody>
          <a:bodyPr lIns="252000" tIns="180000" rIns="180000" bIns="180000"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266700" indent="0" algn="r">
              <a:buNone/>
              <a:defRPr sz="1800">
                <a:solidFill>
                  <a:schemeClr val="bg1"/>
                </a:solidFill>
              </a:defRPr>
            </a:lvl2pPr>
            <a:lvl3pPr marL="542925" indent="0" algn="r">
              <a:buNone/>
              <a:defRPr sz="1800">
                <a:solidFill>
                  <a:schemeClr val="bg1"/>
                </a:solidFill>
              </a:defRPr>
            </a:lvl3pPr>
            <a:lvl4pPr marL="809625" indent="0" algn="r">
              <a:buNone/>
              <a:defRPr sz="1800">
                <a:solidFill>
                  <a:schemeClr val="bg1"/>
                </a:solidFill>
              </a:defRPr>
            </a:lvl4pPr>
            <a:lvl5pPr marL="1076325" indent="0" algn="r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16FE98-6A12-44EC-8485-8B5EFABD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0" y="5209682"/>
            <a:ext cx="2411412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0EF489-F21B-4E7C-9A44-D3CC8DC34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82858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-1"/>
            <a:ext cx="6096000" cy="6371351"/>
          </a:xfrm>
          <a:solidFill>
            <a:schemeClr val="bg1">
              <a:lumMod val="95000"/>
            </a:schemeClr>
          </a:solidFill>
        </p:spPr>
        <p:txBody>
          <a:bodyPr tIns="158400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11800" y="3802899"/>
            <a:ext cx="4648200" cy="985000"/>
          </a:xfrm>
          <a:solidFill>
            <a:schemeClr val="bg1"/>
          </a:solidFill>
        </p:spPr>
        <p:txBody>
          <a:bodyPr lIns="180000" tIns="180000" rIns="180000" bIns="180000"/>
          <a:lstStyle>
            <a:lvl1pPr algn="r">
              <a:defRPr sz="6000" b="1" spc="-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111800" y="4787900"/>
            <a:ext cx="4648200" cy="1162800"/>
          </a:xfrm>
          <a:solidFill>
            <a:schemeClr val="tx1">
              <a:alpha val="80000"/>
            </a:schemeClr>
          </a:solidFill>
        </p:spPr>
        <p:txBody>
          <a:bodyPr lIns="180000" tIns="180000" rIns="180000" bIns="180000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2668686"/>
            <a:ext cx="5472000" cy="2999426"/>
          </a:xfrm>
        </p:spPr>
        <p:txBody>
          <a:bodyPr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08F53F-6AA2-4060-904A-BC90211DC043}"/>
              </a:ext>
            </a:extLst>
          </p:cNvPr>
          <p:cNvSpPr/>
          <p:nvPr userDrawn="1"/>
        </p:nvSpPr>
        <p:spPr>
          <a:xfrm>
            <a:off x="9348588" y="3700775"/>
            <a:ext cx="2411412" cy="1148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5010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6096000" cy="6371351"/>
          </a:xfrm>
          <a:solidFill>
            <a:schemeClr val="bg1">
              <a:lumMod val="95000"/>
            </a:schemeClr>
          </a:solidFill>
        </p:spPr>
        <p:txBody>
          <a:bodyPr tIns="158400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18100" y="1869795"/>
            <a:ext cx="6641900" cy="1124345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algn="l">
              <a:defRPr sz="6000" b="1" spc="-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118334" y="2994141"/>
            <a:ext cx="6641626" cy="590155"/>
          </a:xfrm>
          <a:solidFill>
            <a:schemeClr val="tx1">
              <a:alpha val="80000"/>
            </a:schemeClr>
          </a:solidFill>
        </p:spPr>
        <p:txBody>
          <a:bodyPr lIns="180000" tIns="180000" rIns="180000" bIns="180000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8000" y="3763648"/>
            <a:ext cx="5472000" cy="2428351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5285E0-8F27-49C4-AADF-92A3B72D41FD}"/>
              </a:ext>
            </a:extLst>
          </p:cNvPr>
          <p:cNvSpPr/>
          <p:nvPr userDrawn="1"/>
        </p:nvSpPr>
        <p:spPr>
          <a:xfrm>
            <a:off x="9775824" y="1762069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8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mparison Left Placeholder 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2307689"/>
            <a:ext cx="5472000" cy="3600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2815037"/>
            <a:ext cx="5472000" cy="337696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Comparison Left Placeholder 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2308214"/>
            <a:ext cx="5472000" cy="358775"/>
          </a:xfrm>
        </p:spPr>
        <p:txBody>
          <a:bodyPr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2812214"/>
            <a:ext cx="5472113" cy="337903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33E7E-50D2-4F6C-9DF2-CF4C98C4B8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Rectangle 9" descr="Accent block left">
            <a:extLst>
              <a:ext uri="{FF2B5EF4-FFF2-40B4-BE49-F238E27FC236}">
                <a16:creationId xmlns:a16="http://schemas.microsoft.com/office/drawing/2014/main" id="{BBC0CAF5-0DE6-4BEA-824E-124A54A76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1800" y="2100317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noProof="0" dirty="0"/>
          </a:p>
        </p:txBody>
      </p:sp>
      <p:sp>
        <p:nvSpPr>
          <p:cNvPr id="11" name="Rectangle 10" descr="Accent bar right&#10;">
            <a:extLst>
              <a:ext uri="{FF2B5EF4-FFF2-40B4-BE49-F238E27FC236}">
                <a16:creationId xmlns:a16="http://schemas.microsoft.com/office/drawing/2014/main" id="{ED008080-B2F5-441A-8B15-30AE86BBF9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99887" y="2100317"/>
            <a:ext cx="1984175" cy="1148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371350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0" y="5359400"/>
            <a:ext cx="5664000" cy="565899"/>
          </a:xfrm>
          <a:solidFill>
            <a:schemeClr val="tx1"/>
          </a:solidFill>
        </p:spPr>
        <p:txBody>
          <a:bodyPr lIns="180000" tIns="180000" rIns="180000" bIns="180000" anchor="ctr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Enter your caption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3D119C-DBF5-4B4F-BE38-7BD7B5C8A5D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F8E7C83-06D7-4C5B-85B7-0E5713B4F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780102" cy="6804025"/>
          </a:xfrm>
          <a:solidFill>
            <a:schemeClr val="bg1">
              <a:lumMod val="85000"/>
            </a:schemeClr>
          </a:solidFill>
        </p:spPr>
        <p:txBody>
          <a:bodyPr tIns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Photo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58200" y="2798354"/>
            <a:ext cx="3733800" cy="1013684"/>
          </a:xfrm>
          <a:solidFill>
            <a:schemeClr val="bg1"/>
          </a:solidFill>
        </p:spPr>
        <p:txBody>
          <a:bodyPr vert="horz" lIns="180000" tIns="180000" rIns="252000" bIns="180000" rtlCol="0" anchor="t">
            <a:noAutofit/>
          </a:bodyPr>
          <a:lstStyle>
            <a:lvl1pPr algn="r">
              <a:defRPr lang="en-ZA" sz="6000" b="1" spc="-300" dirty="0"/>
            </a:lvl1pPr>
          </a:lstStyle>
          <a:p>
            <a:pPr lvl="0" algn="r"/>
            <a:r>
              <a:rPr lang="en-US" noProof="0"/>
              <a:t>Thank You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A7FC9-E40E-4144-84E4-34E3722E9A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58200" y="3957705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anchor="ctr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7289182-4FE6-4A18-9775-4588D5801C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58200" y="4306722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anchor="ctr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Phone Number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BD4E94C7-6CAF-4FEE-9E02-D3D3A2AC5E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58200" y="4655739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anchor="ctr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Email or Social Media Handle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DE421A3-3C59-48FC-BC3B-007ADFBEB4F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58200" y="5004756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anchor="ctr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Company Website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8458200" y="2685912"/>
            <a:ext cx="3733800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2FB6A7-1E80-487C-93E6-DCAA8751EF2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49663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97A9A62-1AA6-47A9-A1A0-54196823744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DE0AAD-6FBD-416B-A91A-21F2B737919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B0D177-9AA4-42F4-9CD7-CD206217CA6D}"/>
              </a:ext>
            </a:extLst>
          </p:cNvPr>
          <p:cNvSpPr/>
          <p:nvPr userDrawn="1"/>
        </p:nvSpPr>
        <p:spPr>
          <a:xfrm>
            <a:off x="9780101" y="6371351"/>
            <a:ext cx="1979897" cy="431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825DB53-D610-4A40-AFDC-EBC47DB613CE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2B9A6A4-83D0-40B1-8B15-964C84BF0705}"/>
              </a:ext>
            </a:extLst>
          </p:cNvPr>
          <p:cNvSpPr/>
          <p:nvPr userDrawn="1"/>
        </p:nvSpPr>
        <p:spPr>
          <a:xfrm>
            <a:off x="0" y="6371351"/>
            <a:ext cx="9780102" cy="432000"/>
          </a:xfrm>
          <a:custGeom>
            <a:avLst/>
            <a:gdLst>
              <a:gd name="connsiteX0" fmla="*/ 0 w 9780102"/>
              <a:gd name="connsiteY0" fmla="*/ 0 h 432000"/>
              <a:gd name="connsiteX1" fmla="*/ 9780102 w 9780102"/>
              <a:gd name="connsiteY1" fmla="*/ 0 h 432000"/>
              <a:gd name="connsiteX2" fmla="*/ 9780102 w 9780102"/>
              <a:gd name="connsiteY2" fmla="*/ 432000 h 432000"/>
              <a:gd name="connsiteX3" fmla="*/ 0 w 9780102"/>
              <a:gd name="connsiteY3" fmla="*/ 43200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0102" h="432000">
                <a:moveTo>
                  <a:pt x="0" y="0"/>
                </a:moveTo>
                <a:lnTo>
                  <a:pt x="9780102" y="0"/>
                </a:lnTo>
                <a:lnTo>
                  <a:pt x="9780102" y="43200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8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noProof="0"/>
              <a:t>Click to edit page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11328000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439820"/>
            <a:ext cx="5664000" cy="295062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60000" y="6371351"/>
            <a:ext cx="432000" cy="43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FDC6F9-37F9-4E25-AECA-D307B8421C73}"/>
              </a:ext>
            </a:extLst>
          </p:cNvPr>
          <p:cNvSpPr txBox="1"/>
          <p:nvPr userDrawn="1"/>
        </p:nvSpPr>
        <p:spPr>
          <a:xfrm>
            <a:off x="10243100" y="6422491"/>
            <a:ext cx="1053900" cy="380860"/>
          </a:xfrm>
          <a:prstGeom prst="rect">
            <a:avLst/>
          </a:prstGeom>
          <a:noFill/>
        </p:spPr>
        <p:txBody>
          <a:bodyPr wrap="square" tIns="108000" bIns="0" rtlCol="0" anchor="ctr">
            <a:spAutoFit/>
          </a:bodyPr>
          <a:lstStyle/>
          <a:p>
            <a:pPr algn="r">
              <a:lnSpc>
                <a:spcPts val="1000"/>
              </a:lnSpc>
            </a:pPr>
            <a:r>
              <a:rPr lang="en-US" sz="2500" b="1" i="0" spc="-100" baseline="0" noProof="0" dirty="0">
                <a:solidFill>
                  <a:schemeClr val="accent1"/>
                </a:solidFill>
                <a:latin typeface="+mj-lt"/>
              </a:rPr>
              <a:t>TREY</a:t>
            </a:r>
            <a:r>
              <a:rPr lang="en-US" sz="1600" b="1" i="0" spc="-100" baseline="0" noProof="0" dirty="0">
                <a:solidFill>
                  <a:schemeClr val="accent1"/>
                </a:solidFill>
                <a:latin typeface="+mj-lt"/>
              </a:rPr>
              <a:t> </a:t>
            </a:r>
            <a:br>
              <a:rPr lang="en-US" sz="1600" b="1" i="0" spc="-100" baseline="0" noProof="0" dirty="0">
                <a:solidFill>
                  <a:schemeClr val="accent1"/>
                </a:solidFill>
                <a:latin typeface="+mj-lt"/>
              </a:rPr>
            </a:br>
            <a:r>
              <a:rPr lang="en-US" sz="1200" b="0" i="0" spc="14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research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C39664-EB8B-4A32-915A-D4308F79277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B49670D-8F18-44A8-B217-67B412095C0D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30FA059-EC32-4FFF-9673-48849B2FA43A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371351"/>
            <a:ext cx="1219199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8" r:id="rId4"/>
    <p:sldLayoutId id="2147483666" r:id="rId5"/>
    <p:sldLayoutId id="2147483659" r:id="rId6"/>
    <p:sldLayoutId id="2147483660" r:id="rId7"/>
    <p:sldLayoutId id="2147483664" r:id="rId8"/>
    <p:sldLayoutId id="2147483650" r:id="rId9"/>
    <p:sldLayoutId id="2147483652" r:id="rId10"/>
    <p:sldLayoutId id="2147483656" r:id="rId11"/>
    <p:sldLayoutId id="2147483657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3" r:id="rId18"/>
    <p:sldLayoutId id="2147483674" r:id="rId19"/>
    <p:sldLayoutId id="2147483654" r:id="rId20"/>
    <p:sldLayoutId id="2147483655" r:id="rId21"/>
    <p:sldLayoutId id="2147483675" r:id="rId22"/>
    <p:sldLayoutId id="2147483672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spc="-15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Hands coming together in circle">
            <a:extLst>
              <a:ext uri="{FF2B5EF4-FFF2-40B4-BE49-F238E27FC236}">
                <a16:creationId xmlns:a16="http://schemas.microsoft.com/office/drawing/2014/main" id="{AA8A1CBA-9BB5-2246-9F4B-98EAD7C901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00400" y="2811053"/>
            <a:ext cx="8991600" cy="1261295"/>
          </a:xfrm>
        </p:spPr>
        <p:txBody>
          <a:bodyPr/>
          <a:lstStyle/>
          <a:p>
            <a:r>
              <a:rPr lang="en-ID" sz="4800" dirty="0" err="1"/>
              <a:t>Perencanaan</a:t>
            </a:r>
            <a:r>
              <a:rPr lang="en-ID" sz="4800" dirty="0"/>
              <a:t> &amp; </a:t>
            </a:r>
            <a:r>
              <a:rPr lang="en-ID" sz="4800" dirty="0" err="1"/>
              <a:t>Pengembangan</a:t>
            </a:r>
            <a:r>
              <a:rPr lang="en-ID" sz="4800" dirty="0"/>
              <a:t> </a:t>
            </a:r>
            <a:r>
              <a:rPr lang="en-ID" sz="4800" dirty="0" err="1"/>
              <a:t>Karir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989923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55C61F-C8F1-4977-8E1F-F16C0D9EA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667831"/>
            <a:ext cx="5472000" cy="5522338"/>
          </a:xfrm>
        </p:spPr>
        <p:txBody>
          <a:bodyPr/>
          <a:lstStyle/>
          <a:p>
            <a:pPr marL="0" indent="0">
              <a:buNone/>
            </a:pPr>
            <a:r>
              <a:rPr lang="en-ID" sz="2400" dirty="0" err="1"/>
              <a:t>Pengembangan</a:t>
            </a:r>
            <a:r>
              <a:rPr lang="en-ID" sz="2400" dirty="0"/>
              <a:t> </a:t>
            </a:r>
            <a:r>
              <a:rPr lang="en-ID" sz="2400" dirty="0" err="1"/>
              <a:t>karir</a:t>
            </a:r>
            <a:r>
              <a:rPr lang="en-ID" sz="2400" dirty="0"/>
              <a:t> pada </a:t>
            </a:r>
            <a:r>
              <a:rPr lang="en-ID" sz="2400" dirty="0" err="1"/>
              <a:t>dasarnya</a:t>
            </a:r>
            <a:r>
              <a:rPr lang="en-ID" sz="2400" dirty="0"/>
              <a:t> </a:t>
            </a:r>
            <a:r>
              <a:rPr lang="en-ID" sz="2400" dirty="0" err="1"/>
              <a:t>berorientasi</a:t>
            </a:r>
            <a:r>
              <a:rPr lang="en-ID" sz="2400" dirty="0"/>
              <a:t> pada </a:t>
            </a:r>
            <a:r>
              <a:rPr lang="en-ID" sz="2400" dirty="0" err="1"/>
              <a:t>pengembangan</a:t>
            </a:r>
            <a:r>
              <a:rPr lang="en-ID" sz="2400" dirty="0"/>
              <a:t> </a:t>
            </a:r>
            <a:r>
              <a:rPr lang="en-ID" sz="2400" dirty="0" err="1"/>
              <a:t>organisasi</a:t>
            </a:r>
            <a:r>
              <a:rPr lang="en-ID" sz="2400" dirty="0"/>
              <a:t>/</a:t>
            </a:r>
            <a:r>
              <a:rPr lang="en-ID" sz="2400" dirty="0" err="1"/>
              <a:t>perusahaan</a:t>
            </a:r>
            <a:r>
              <a:rPr lang="en-ID" sz="2400" dirty="0"/>
              <a:t>. </a:t>
            </a:r>
            <a:r>
              <a:rPr lang="en-ID" sz="2400" dirty="0" err="1"/>
              <a:t>Faktanya</a:t>
            </a:r>
            <a:r>
              <a:rPr lang="en-ID" sz="2400" dirty="0"/>
              <a:t> masa </a:t>
            </a:r>
            <a:r>
              <a:rPr lang="en-ID" sz="2400" dirty="0" err="1"/>
              <a:t>depan</a:t>
            </a:r>
            <a:r>
              <a:rPr lang="en-ID" sz="2400" dirty="0"/>
              <a:t> </a:t>
            </a:r>
            <a:r>
              <a:rPr lang="en-ID" sz="2400" dirty="0" err="1"/>
              <a:t>perusahaan</a:t>
            </a:r>
            <a:r>
              <a:rPr lang="en-ID" sz="2400" dirty="0"/>
              <a:t> </a:t>
            </a:r>
            <a:r>
              <a:rPr lang="en-ID" sz="2400" dirty="0" err="1"/>
              <a:t>bergantung</a:t>
            </a:r>
            <a:r>
              <a:rPr lang="en-ID" sz="2400" dirty="0"/>
              <a:t> pada </a:t>
            </a:r>
            <a:r>
              <a:rPr lang="en-ID" sz="2400" dirty="0" err="1"/>
              <a:t>SDMnya</a:t>
            </a:r>
            <a:r>
              <a:rPr lang="en-ID" sz="2400" dirty="0"/>
              <a:t>. Jika </a:t>
            </a:r>
            <a:r>
              <a:rPr lang="en-ID" sz="2400" dirty="0" err="1"/>
              <a:t>perusahaan</a:t>
            </a:r>
            <a:r>
              <a:rPr lang="en-ID" sz="2400" dirty="0"/>
              <a:t> </a:t>
            </a:r>
            <a:r>
              <a:rPr lang="en-ID" sz="2400" dirty="0" err="1"/>
              <a:t>tidak</a:t>
            </a:r>
            <a:r>
              <a:rPr lang="en-ID" sz="2400" dirty="0"/>
              <a:t> </a:t>
            </a:r>
            <a:r>
              <a:rPr lang="en-ID" sz="2400" dirty="0" err="1"/>
              <a:t>mempunyai</a:t>
            </a:r>
            <a:r>
              <a:rPr lang="en-ID" sz="2400" dirty="0"/>
              <a:t> SDM yang </a:t>
            </a:r>
            <a:r>
              <a:rPr lang="en-ID" sz="2400" dirty="0" err="1"/>
              <a:t>berkualitas</a:t>
            </a:r>
            <a:r>
              <a:rPr lang="en-ID" sz="2400" dirty="0"/>
              <a:t>/</a:t>
            </a:r>
            <a:r>
              <a:rPr lang="en-ID" sz="2400" dirty="0" err="1"/>
              <a:t>kompetitif</a:t>
            </a:r>
            <a:r>
              <a:rPr lang="en-ID" sz="2400" dirty="0"/>
              <a:t>, </a:t>
            </a:r>
            <a:r>
              <a:rPr lang="en-ID" sz="2400" dirty="0" err="1"/>
              <a:t>perusahaan</a:t>
            </a:r>
            <a:r>
              <a:rPr lang="en-ID" sz="2400" dirty="0"/>
              <a:t> </a:t>
            </a:r>
            <a:r>
              <a:rPr lang="en-ID" sz="2400" dirty="0" err="1"/>
              <a:t>akan</a:t>
            </a:r>
            <a:r>
              <a:rPr lang="en-ID" sz="2400" dirty="0"/>
              <a:t> </a:t>
            </a:r>
            <a:r>
              <a:rPr lang="en-ID" sz="2400" dirty="0" err="1"/>
              <a:t>sulit</a:t>
            </a:r>
            <a:r>
              <a:rPr lang="en-ID" sz="2400" dirty="0"/>
              <a:t> </a:t>
            </a:r>
            <a:r>
              <a:rPr lang="en-ID" sz="2400" dirty="0" err="1"/>
              <a:t>untuk</a:t>
            </a:r>
            <a:r>
              <a:rPr lang="en-ID" sz="2400" dirty="0"/>
              <a:t> </a:t>
            </a:r>
            <a:r>
              <a:rPr lang="en-ID" sz="2400" dirty="0" err="1"/>
              <a:t>maju</a:t>
            </a:r>
            <a:r>
              <a:rPr lang="en-ID" sz="2400" dirty="0"/>
              <a:t> dan </a:t>
            </a:r>
            <a:r>
              <a:rPr lang="en-ID" sz="2400" dirty="0" err="1"/>
              <a:t>kemungkinan</a:t>
            </a:r>
            <a:r>
              <a:rPr lang="en-ID" sz="2400" dirty="0"/>
              <a:t> </a:t>
            </a:r>
            <a:r>
              <a:rPr lang="en-ID" sz="2400" dirty="0" err="1"/>
              <a:t>bisa</a:t>
            </a:r>
            <a:r>
              <a:rPr lang="en-ID" sz="2400" dirty="0"/>
              <a:t> </a:t>
            </a:r>
            <a:r>
              <a:rPr lang="en-ID" sz="2400" dirty="0" err="1"/>
              <a:t>mengalami</a:t>
            </a:r>
            <a:r>
              <a:rPr lang="en-ID" sz="2400" dirty="0"/>
              <a:t> </a:t>
            </a:r>
            <a:r>
              <a:rPr lang="en-ID" sz="2400" dirty="0" err="1"/>
              <a:t>kemunduran</a:t>
            </a:r>
            <a:r>
              <a:rPr lang="en-ID" sz="2400" dirty="0"/>
              <a:t>. </a:t>
            </a:r>
          </a:p>
          <a:p>
            <a:pPr marL="0" indent="0">
              <a:buNone/>
            </a:pPr>
            <a:endParaRPr lang="en-ID" sz="2400" dirty="0"/>
          </a:p>
          <a:p>
            <a:pPr marL="0" indent="0">
              <a:buNone/>
            </a:pPr>
            <a:r>
              <a:rPr lang="en-ID" sz="2400" dirty="0" err="1"/>
              <a:t>Pengembangan</a:t>
            </a:r>
            <a:r>
              <a:rPr lang="en-ID" sz="2400" dirty="0"/>
              <a:t> </a:t>
            </a:r>
            <a:r>
              <a:rPr lang="en-ID" sz="2400" dirty="0" err="1"/>
              <a:t>karir</a:t>
            </a:r>
            <a:r>
              <a:rPr lang="en-ID" sz="2400" dirty="0"/>
              <a:t>=&gt; </a:t>
            </a:r>
            <a:r>
              <a:rPr lang="en-ID" sz="2400" dirty="0" err="1"/>
              <a:t>suatu</a:t>
            </a:r>
            <a:r>
              <a:rPr lang="en-ID" sz="2400" dirty="0"/>
              <a:t> </a:t>
            </a:r>
            <a:r>
              <a:rPr lang="en-ID" sz="2400" dirty="0" err="1"/>
              <a:t>rangkaian</a:t>
            </a:r>
            <a:r>
              <a:rPr lang="en-ID" sz="2400" dirty="0"/>
              <a:t> </a:t>
            </a:r>
            <a:r>
              <a:rPr lang="en-ID" sz="2400" dirty="0" err="1"/>
              <a:t>perubahan</a:t>
            </a:r>
            <a:r>
              <a:rPr lang="en-ID" sz="2400" dirty="0"/>
              <a:t> </a:t>
            </a:r>
            <a:r>
              <a:rPr lang="en-ID" sz="2400" dirty="0" err="1"/>
              <a:t>nilai-nilai,sikap</a:t>
            </a:r>
            <a:r>
              <a:rPr lang="en-ID" sz="2400" dirty="0"/>
              <a:t>, </a:t>
            </a:r>
            <a:r>
              <a:rPr lang="en-ID" sz="2400" dirty="0" err="1"/>
              <a:t>motivasi</a:t>
            </a:r>
            <a:r>
              <a:rPr lang="en-ID" sz="2400" dirty="0"/>
              <a:t>, dan </a:t>
            </a:r>
            <a:r>
              <a:rPr lang="en-ID" sz="2400" dirty="0" err="1"/>
              <a:t>usaha</a:t>
            </a:r>
            <a:r>
              <a:rPr lang="en-ID" sz="2400" dirty="0"/>
              <a:t> yang </a:t>
            </a:r>
            <a:r>
              <a:rPr lang="en-ID" sz="2400" dirty="0" err="1"/>
              <a:t>dilakukan</a:t>
            </a:r>
            <a:r>
              <a:rPr lang="en-ID" sz="2400" dirty="0"/>
              <a:t> </a:t>
            </a:r>
            <a:r>
              <a:rPr lang="en-ID" sz="2400" dirty="0" err="1"/>
              <a:t>secara</a:t>
            </a:r>
            <a:r>
              <a:rPr lang="en-ID" sz="2400" dirty="0"/>
              <a:t> </a:t>
            </a:r>
            <a:r>
              <a:rPr lang="en-ID" sz="2400" dirty="0" err="1"/>
              <a:t>berkelanjutan</a:t>
            </a:r>
            <a:r>
              <a:rPr lang="en-ID" sz="2400" dirty="0"/>
              <a:t> yang </a:t>
            </a:r>
            <a:r>
              <a:rPr lang="en-ID" sz="2400" dirty="0" err="1"/>
              <a:t>fokus</a:t>
            </a:r>
            <a:r>
              <a:rPr lang="en-ID" sz="2400" dirty="0"/>
              <a:t> </a:t>
            </a:r>
            <a:r>
              <a:rPr lang="en-ID" sz="2400" dirty="0" err="1"/>
              <a:t>untuk</a:t>
            </a:r>
            <a:r>
              <a:rPr lang="en-ID" sz="2400" dirty="0"/>
              <a:t> </a:t>
            </a:r>
            <a:r>
              <a:rPr lang="en-ID" sz="2400" dirty="0" err="1"/>
              <a:t>mengembangkan</a:t>
            </a:r>
            <a:r>
              <a:rPr lang="en-ID" sz="2400" dirty="0"/>
              <a:t> </a:t>
            </a:r>
            <a:r>
              <a:rPr lang="en-ID" sz="2400" dirty="0" err="1"/>
              <a:t>kemampuan</a:t>
            </a:r>
            <a:r>
              <a:rPr lang="en-ID" sz="2400" dirty="0"/>
              <a:t> </a:t>
            </a:r>
            <a:r>
              <a:rPr lang="en-ID" sz="2400" dirty="0" err="1"/>
              <a:t>seorang</a:t>
            </a:r>
            <a:r>
              <a:rPr lang="en-ID" sz="2400" dirty="0"/>
              <a:t> </a:t>
            </a:r>
            <a:r>
              <a:rPr lang="en-ID" sz="2400" dirty="0" err="1"/>
              <a:t>pekerja</a:t>
            </a:r>
            <a:r>
              <a:rPr lang="en-ID" sz="2400" dirty="0"/>
              <a:t>. </a:t>
            </a:r>
            <a:endParaRPr lang="en-US" sz="1600" dirty="0"/>
          </a:p>
        </p:txBody>
      </p:sp>
      <p:pic>
        <p:nvPicPr>
          <p:cNvPr id="9" name="Picture Placeholder 8" descr="Handing touching mobile phone">
            <a:extLst>
              <a:ext uri="{FF2B5EF4-FFF2-40B4-BE49-F238E27FC236}">
                <a16:creationId xmlns:a16="http://schemas.microsoft.com/office/drawing/2014/main" id="{A9A75888-22E3-1D43-9112-DA02186070B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FA08948-2B6F-46B1-9D2D-8D7B2B3FBD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48588" y="3688075"/>
            <a:ext cx="2411412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sz="4000" dirty="0" err="1"/>
              <a:t>Pengembangan</a:t>
            </a:r>
            <a:r>
              <a:rPr lang="en-ID" sz="4000" dirty="0"/>
              <a:t> </a:t>
            </a:r>
            <a:r>
              <a:rPr lang="en-ID" sz="4000" dirty="0" err="1"/>
              <a:t>Karir</a:t>
            </a:r>
            <a:endParaRPr lang="en-US" sz="4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1DC577-0A95-47D0-95D9-5F8DA763D46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solidFill>
            <a:schemeClr val="tx1">
              <a:lumMod val="95000"/>
              <a:lumOff val="5000"/>
            </a:schemeClr>
          </a:solidFill>
        </p:spPr>
        <p:txBody>
          <a:bodyPr/>
          <a:lstStyle/>
          <a:p>
            <a:fld id="{19B51A1E-902D-48AF-9020-955120F399B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746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1302158"/>
            <a:ext cx="11340000" cy="432000"/>
          </a:xfrm>
        </p:spPr>
        <p:txBody>
          <a:bodyPr/>
          <a:lstStyle/>
          <a:p>
            <a:r>
              <a:rPr lang="en-ID" dirty="0" err="1"/>
              <a:t>Manfaat</a:t>
            </a:r>
            <a:r>
              <a:rPr lang="en-ID" dirty="0"/>
              <a:t> </a:t>
            </a:r>
            <a:r>
              <a:rPr lang="en-ID" dirty="0" err="1"/>
              <a:t>Perencanaan</a:t>
            </a:r>
            <a:r>
              <a:rPr lang="en-ID" dirty="0"/>
              <a:t> dan </a:t>
            </a:r>
            <a:r>
              <a:rPr lang="en-ID" dirty="0" err="1"/>
              <a:t>Pengembangan</a:t>
            </a:r>
            <a:r>
              <a:rPr lang="en-ID" dirty="0"/>
              <a:t> </a:t>
            </a:r>
            <a:r>
              <a:rPr lang="en-ID" dirty="0" err="1"/>
              <a:t>Karir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65E93D-09FF-42EE-B9DD-750638966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1800" y="2100317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0000" y="2363035"/>
            <a:ext cx="5001387" cy="2899232"/>
          </a:xfrm>
        </p:spPr>
        <p:txBody>
          <a:bodyPr/>
          <a:lstStyle/>
          <a:p>
            <a:r>
              <a:rPr lang="en-ID" sz="2400" dirty="0" err="1"/>
              <a:t>Mengembangkan</a:t>
            </a:r>
            <a:r>
              <a:rPr lang="en-ID" sz="2400" dirty="0"/>
              <a:t> </a:t>
            </a:r>
            <a:r>
              <a:rPr lang="en-ID" sz="2400" dirty="0" err="1"/>
              <a:t>karyawan</a:t>
            </a:r>
            <a:r>
              <a:rPr lang="en-ID" sz="2400" dirty="0"/>
              <a:t> yang </a:t>
            </a:r>
            <a:r>
              <a:rPr lang="en-ID" sz="2400" dirty="0" err="1"/>
              <a:t>dapat</a:t>
            </a:r>
            <a:r>
              <a:rPr lang="en-ID" sz="2400" dirty="0"/>
              <a:t> </a:t>
            </a:r>
            <a:r>
              <a:rPr lang="en-ID" sz="2400" dirty="0" err="1"/>
              <a:t>dipromosikan</a:t>
            </a:r>
            <a:r>
              <a:rPr lang="en-ID" sz="2400" dirty="0"/>
              <a:t> </a:t>
            </a:r>
          </a:p>
          <a:p>
            <a:r>
              <a:rPr lang="en-ID" sz="2400" dirty="0" err="1"/>
              <a:t>Mengungkap</a:t>
            </a:r>
            <a:r>
              <a:rPr lang="en-ID" sz="2400" dirty="0"/>
              <a:t> </a:t>
            </a:r>
            <a:r>
              <a:rPr lang="en-ID" sz="2400" dirty="0" err="1"/>
              <a:t>potensi</a:t>
            </a:r>
            <a:r>
              <a:rPr lang="en-ID" sz="2400" dirty="0"/>
              <a:t> </a:t>
            </a:r>
            <a:r>
              <a:rPr lang="en-ID" sz="2400" dirty="0" err="1"/>
              <a:t>karyawan</a:t>
            </a:r>
            <a:endParaRPr lang="en-ID" sz="2400" dirty="0"/>
          </a:p>
          <a:p>
            <a:r>
              <a:rPr lang="en-ID" sz="2400" dirty="0" err="1"/>
              <a:t>Mendorong</a:t>
            </a:r>
            <a:r>
              <a:rPr lang="en-ID" sz="2400" dirty="0"/>
              <a:t> </a:t>
            </a:r>
            <a:r>
              <a:rPr lang="en-ID" sz="2400" dirty="0" err="1"/>
              <a:t>pertumbuhan</a:t>
            </a:r>
            <a:r>
              <a:rPr lang="en-ID" sz="2400" dirty="0"/>
              <a:t> </a:t>
            </a:r>
          </a:p>
          <a:p>
            <a:r>
              <a:rPr lang="en-ID" sz="2400" dirty="0" err="1"/>
              <a:t>Mengurangi</a:t>
            </a:r>
            <a:r>
              <a:rPr lang="en-ID" sz="2400" dirty="0"/>
              <a:t> </a:t>
            </a:r>
            <a:r>
              <a:rPr lang="en-ID" sz="2400" dirty="0" err="1"/>
              <a:t>penimbunan</a:t>
            </a:r>
            <a:r>
              <a:rPr lang="en-ID" sz="2400" dirty="0"/>
              <a:t> </a:t>
            </a:r>
            <a:endParaRPr lang="en-US" sz="24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563457-1EC8-4978-BCCB-AFD88C9ED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2363035"/>
            <a:ext cx="0" cy="241133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7CD04AE-9A8B-4DED-855D-F51B510D0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99887" y="2100317"/>
            <a:ext cx="1984175" cy="1148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8" y="2446819"/>
            <a:ext cx="5269260" cy="2196041"/>
          </a:xfrm>
        </p:spPr>
        <p:txBody>
          <a:bodyPr/>
          <a:lstStyle/>
          <a:p>
            <a:r>
              <a:rPr lang="en-ID" sz="2400" dirty="0" err="1"/>
              <a:t>Memuaskan</a:t>
            </a:r>
            <a:r>
              <a:rPr lang="en-ID" sz="2400" dirty="0"/>
              <a:t> </a:t>
            </a:r>
            <a:r>
              <a:rPr lang="en-ID" sz="2400" dirty="0" err="1"/>
              <a:t>kebutuhan</a:t>
            </a:r>
            <a:r>
              <a:rPr lang="en-ID" sz="2400" dirty="0"/>
              <a:t> </a:t>
            </a:r>
            <a:r>
              <a:rPr lang="en-ID" sz="2400" dirty="0" err="1"/>
              <a:t>karyawan</a:t>
            </a:r>
            <a:r>
              <a:rPr lang="en-ID" sz="2400" dirty="0"/>
              <a:t> </a:t>
            </a:r>
          </a:p>
          <a:p>
            <a:r>
              <a:rPr lang="en-ID" sz="2400" dirty="0" err="1"/>
              <a:t>Membantu</a:t>
            </a:r>
            <a:r>
              <a:rPr lang="en-ID" sz="2400" dirty="0"/>
              <a:t> </a:t>
            </a:r>
            <a:r>
              <a:rPr lang="en-ID" sz="2400" dirty="0" err="1"/>
              <a:t>pelaksanaan</a:t>
            </a:r>
            <a:r>
              <a:rPr lang="en-ID" sz="2400" dirty="0"/>
              <a:t> </a:t>
            </a:r>
            <a:r>
              <a:rPr lang="en-ID" sz="2400" dirty="0" err="1"/>
              <a:t>rencana</a:t>
            </a:r>
            <a:r>
              <a:rPr lang="en-ID" sz="2400" dirty="0"/>
              <a:t> </a:t>
            </a:r>
          </a:p>
          <a:p>
            <a:r>
              <a:rPr lang="en-ID" sz="2400" dirty="0" err="1"/>
              <a:t>Meningkatkan</a:t>
            </a:r>
            <a:r>
              <a:rPr lang="en-ID" sz="2400" dirty="0"/>
              <a:t> </a:t>
            </a:r>
            <a:r>
              <a:rPr lang="en-ID" sz="2400" dirty="0" err="1"/>
              <a:t>kemampuan</a:t>
            </a:r>
            <a:r>
              <a:rPr lang="en-ID" sz="2400" dirty="0"/>
              <a:t> </a:t>
            </a:r>
            <a:r>
              <a:rPr lang="en-ID" sz="2400" dirty="0" err="1"/>
              <a:t>karyawan</a:t>
            </a:r>
            <a:r>
              <a:rPr lang="en-ID" sz="2400" dirty="0"/>
              <a:t> </a:t>
            </a:r>
          </a:p>
          <a:p>
            <a:r>
              <a:rPr lang="en-ID" sz="2400" dirty="0" err="1"/>
              <a:t>Meningkatkan</a:t>
            </a:r>
            <a:r>
              <a:rPr lang="en-ID" sz="2400" dirty="0"/>
              <a:t> </a:t>
            </a:r>
            <a:r>
              <a:rPr lang="en-ID" sz="2400" dirty="0" err="1"/>
              <a:t>suplai</a:t>
            </a:r>
            <a:r>
              <a:rPr lang="en-ID" sz="2400" dirty="0"/>
              <a:t> </a:t>
            </a:r>
            <a:r>
              <a:rPr lang="en-ID" sz="2400" dirty="0" err="1"/>
              <a:t>karyawan</a:t>
            </a:r>
            <a:endParaRPr lang="en-US" sz="24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760000" y="6371351"/>
            <a:ext cx="432000" cy="432000"/>
          </a:xfrm>
          <a:solidFill>
            <a:schemeClr val="tx1">
              <a:lumMod val="95000"/>
              <a:lumOff val="5000"/>
            </a:schemeClr>
          </a:solidFill>
        </p:spPr>
        <p:txBody>
          <a:bodyPr/>
          <a:lstStyle/>
          <a:p>
            <a:fld id="{19B51A1E-902D-48AF-9020-955120F399B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3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1302158"/>
            <a:ext cx="11340000" cy="432000"/>
          </a:xfrm>
        </p:spPr>
        <p:txBody>
          <a:bodyPr/>
          <a:lstStyle/>
          <a:p>
            <a:r>
              <a:rPr lang="en-ID" dirty="0" err="1"/>
              <a:t>Perencanaan</a:t>
            </a:r>
            <a:r>
              <a:rPr lang="en-ID" dirty="0"/>
              <a:t> </a:t>
            </a:r>
            <a:r>
              <a:rPr lang="en-ID" dirty="0" err="1"/>
              <a:t>Karir</a:t>
            </a:r>
            <a:r>
              <a:rPr lang="en-ID" dirty="0"/>
              <a:t> dan </a:t>
            </a:r>
            <a:r>
              <a:rPr lang="en-ID" dirty="0" err="1"/>
              <a:t>Kebutuhan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65E93D-09FF-42EE-B9DD-750638966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1800" y="2100317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0000" y="2363035"/>
            <a:ext cx="5001387" cy="2899232"/>
          </a:xfrm>
        </p:spPr>
        <p:txBody>
          <a:bodyPr/>
          <a:lstStyle/>
          <a:p>
            <a:r>
              <a:rPr lang="en-ID" sz="2400" dirty="0"/>
              <a:t>A. </a:t>
            </a:r>
            <a:r>
              <a:rPr lang="en-ID" sz="2400" dirty="0" err="1"/>
              <a:t>Fokus</a:t>
            </a:r>
            <a:r>
              <a:rPr lang="en-ID" sz="2400" dirty="0"/>
              <a:t> internal </a:t>
            </a:r>
            <a:r>
              <a:rPr lang="en-ID" sz="2400" dirty="0" err="1"/>
              <a:t>Menunjuk</a:t>
            </a:r>
            <a:r>
              <a:rPr lang="en-ID" sz="2400" dirty="0"/>
              <a:t> </a:t>
            </a:r>
            <a:r>
              <a:rPr lang="en-ID" sz="2400" dirty="0" err="1"/>
              <a:t>kepada</a:t>
            </a:r>
            <a:r>
              <a:rPr lang="en-ID" sz="2400" dirty="0"/>
              <a:t> </a:t>
            </a:r>
            <a:r>
              <a:rPr lang="en-ID" sz="2400" dirty="0" err="1"/>
              <a:t>cara</a:t>
            </a:r>
            <a:r>
              <a:rPr lang="en-ID" sz="2400" dirty="0"/>
              <a:t> </a:t>
            </a:r>
            <a:r>
              <a:rPr lang="en-ID" sz="2400" dirty="0" err="1"/>
              <a:t>seseorang</a:t>
            </a:r>
            <a:r>
              <a:rPr lang="en-ID" sz="2400" dirty="0"/>
              <a:t> </a:t>
            </a:r>
            <a:r>
              <a:rPr lang="en-ID" sz="2400" dirty="0" err="1"/>
              <a:t>memandang</a:t>
            </a:r>
            <a:r>
              <a:rPr lang="en-ID" sz="2400" dirty="0"/>
              <a:t> </a:t>
            </a:r>
            <a:r>
              <a:rPr lang="en-ID" sz="2400" dirty="0" err="1"/>
              <a:t>karirnya</a:t>
            </a:r>
            <a:endParaRPr lang="en-ID" sz="2400" dirty="0"/>
          </a:p>
          <a:p>
            <a:endParaRPr lang="en-ID" sz="2400" dirty="0"/>
          </a:p>
          <a:p>
            <a:r>
              <a:rPr lang="en-ID" sz="2400" dirty="0"/>
              <a:t>B. </a:t>
            </a:r>
            <a:r>
              <a:rPr lang="en-ID" sz="2400" dirty="0" err="1"/>
              <a:t>Fokus</a:t>
            </a:r>
            <a:r>
              <a:rPr lang="en-ID" sz="2400" dirty="0"/>
              <a:t> </a:t>
            </a:r>
            <a:r>
              <a:rPr lang="en-ID" sz="2400" dirty="0" err="1"/>
              <a:t>eksternal</a:t>
            </a:r>
            <a:r>
              <a:rPr lang="en-ID" sz="2400" dirty="0"/>
              <a:t> </a:t>
            </a:r>
            <a:r>
              <a:rPr lang="en-ID" sz="2400" dirty="0" err="1"/>
              <a:t>Menunjuk</a:t>
            </a:r>
            <a:r>
              <a:rPr lang="en-ID" sz="2400" dirty="0"/>
              <a:t> pada </a:t>
            </a:r>
            <a:r>
              <a:rPr lang="en-ID" sz="2400" dirty="0" err="1"/>
              <a:t>rangkaian</a:t>
            </a:r>
            <a:r>
              <a:rPr lang="en-ID" sz="2400" dirty="0"/>
              <a:t> </a:t>
            </a:r>
            <a:r>
              <a:rPr lang="en-ID" sz="2400" dirty="0" err="1"/>
              <a:t>kedudukan</a:t>
            </a:r>
            <a:r>
              <a:rPr lang="en-ID" sz="2400" dirty="0"/>
              <a:t> yang </a:t>
            </a:r>
            <a:r>
              <a:rPr lang="en-ID" sz="2400" dirty="0" err="1"/>
              <a:t>secara</a:t>
            </a:r>
            <a:r>
              <a:rPr lang="en-ID" sz="2400" dirty="0"/>
              <a:t> </a:t>
            </a:r>
            <a:r>
              <a:rPr lang="en-ID" sz="2400" dirty="0" err="1"/>
              <a:t>aktual</a:t>
            </a:r>
            <a:r>
              <a:rPr lang="en-ID" sz="2400" dirty="0"/>
              <a:t>, yang </a:t>
            </a:r>
            <a:r>
              <a:rPr lang="en-ID" sz="2400" dirty="0" err="1"/>
              <a:t>diduduki</a:t>
            </a:r>
            <a:r>
              <a:rPr lang="en-ID" sz="2400" dirty="0"/>
              <a:t> oleh </a:t>
            </a:r>
            <a:r>
              <a:rPr lang="en-ID" sz="2400" dirty="0" err="1"/>
              <a:t>seorang</a:t>
            </a:r>
            <a:r>
              <a:rPr lang="en-ID" sz="2400" dirty="0"/>
              <a:t> </a:t>
            </a:r>
            <a:r>
              <a:rPr lang="en-ID" sz="2400" dirty="0" err="1"/>
              <a:t>seorang</a:t>
            </a:r>
            <a:r>
              <a:rPr lang="en-ID" sz="2400" dirty="0"/>
              <a:t> </a:t>
            </a:r>
            <a:r>
              <a:rPr lang="en-ID" sz="2400" dirty="0" err="1"/>
              <a:t>pekerja</a:t>
            </a:r>
            <a:r>
              <a:rPr lang="en-ID" sz="2400" dirty="0"/>
              <a:t> </a:t>
            </a:r>
            <a:endParaRPr lang="en-US" sz="24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563457-1EC8-4978-BCCB-AFD88C9ED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2363035"/>
            <a:ext cx="0" cy="241133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7CD04AE-9A8B-4DED-855D-F51B510D0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99887" y="2100317"/>
            <a:ext cx="1984175" cy="1148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6D0EBE-3085-4145-993E-08B777B64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9887" y="1068412"/>
            <a:ext cx="5019675" cy="4721175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760000" y="6371351"/>
            <a:ext cx="432000" cy="432000"/>
          </a:xfrm>
          <a:solidFill>
            <a:schemeClr val="tx1">
              <a:lumMod val="95000"/>
              <a:lumOff val="5000"/>
            </a:schemeClr>
          </a:solidFill>
        </p:spPr>
        <p:txBody>
          <a:bodyPr/>
          <a:lstStyle/>
          <a:p>
            <a:fld id="{19B51A1E-902D-48AF-9020-955120F399B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254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Hand writing on post-it note">
            <a:extLst>
              <a:ext uri="{FF2B5EF4-FFF2-40B4-BE49-F238E27FC236}">
                <a16:creationId xmlns:a16="http://schemas.microsoft.com/office/drawing/2014/main" id="{7E468295-904F-0743-AD06-67DA21353B9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763617" cy="6371351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2378" y="2061329"/>
            <a:ext cx="6641900" cy="1124345"/>
          </a:xfrm>
        </p:spPr>
        <p:txBody>
          <a:bodyPr/>
          <a:lstStyle/>
          <a:p>
            <a:r>
              <a:rPr lang="en-ID" sz="4400" dirty="0"/>
              <a:t>Program </a:t>
            </a:r>
            <a:r>
              <a:rPr lang="en-ID" sz="4400" dirty="0" err="1"/>
              <a:t>pengembangan</a:t>
            </a:r>
            <a:r>
              <a:rPr lang="en-ID" sz="4400" dirty="0"/>
              <a:t> </a:t>
            </a:r>
            <a:r>
              <a:rPr lang="en-ID" sz="4400" dirty="0" err="1"/>
              <a:t>karir</a:t>
            </a:r>
            <a:endParaRPr lang="en-US" sz="4400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A09A3C0-2721-4166-B429-D79EDCB7BF2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763617" y="3326296"/>
            <a:ext cx="7996583" cy="250466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solidFill>
            <a:schemeClr val="tx1">
              <a:lumMod val="95000"/>
              <a:lumOff val="5000"/>
            </a:schemeClr>
          </a:solidFill>
        </p:spPr>
        <p:txBody>
          <a:bodyPr/>
          <a:lstStyle/>
          <a:p>
            <a:fld id="{19B51A1E-902D-48AF-9020-955120F399B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098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5BF01-65EF-4232-A6F4-778BF2AEE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Program </a:t>
            </a:r>
            <a:r>
              <a:rPr lang="en-ID" dirty="0" err="1"/>
              <a:t>pengembangan</a:t>
            </a:r>
            <a:r>
              <a:rPr lang="en-ID" dirty="0"/>
              <a:t> </a:t>
            </a:r>
            <a:r>
              <a:rPr lang="en-ID" dirty="0" err="1"/>
              <a:t>karir</a:t>
            </a:r>
            <a:r>
              <a:rPr lang="en-ID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6F75E-8CED-47E9-A956-B26AA825B28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381A0F-EA5F-46E4-9394-97CA4BC279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0" y="1673170"/>
            <a:ext cx="2814983" cy="360000"/>
          </a:xfrm>
        </p:spPr>
        <p:txBody>
          <a:bodyPr/>
          <a:lstStyle/>
          <a:p>
            <a:r>
              <a:rPr lang="en-ID" dirty="0"/>
              <a:t>1. </a:t>
            </a:r>
            <a:r>
              <a:rPr lang="en-ID" dirty="0" err="1"/>
              <a:t>Fase</a:t>
            </a:r>
            <a:r>
              <a:rPr lang="en-ID" dirty="0"/>
              <a:t> </a:t>
            </a:r>
            <a:r>
              <a:rPr lang="en-ID" dirty="0" err="1"/>
              <a:t>Perencanaan</a:t>
            </a:r>
            <a:r>
              <a:rPr lang="en-ID" dirty="0"/>
              <a:t>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76C948D-355A-41FA-A974-85DE959C47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1800" y="2308214"/>
            <a:ext cx="3252104" cy="3376963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buNone/>
            </a:pPr>
            <a:r>
              <a:rPr lang="en-ID" sz="2000" dirty="0" err="1"/>
              <a:t>Fase</a:t>
            </a:r>
            <a:r>
              <a:rPr lang="en-ID" sz="2000" dirty="0"/>
              <a:t> </a:t>
            </a:r>
            <a:r>
              <a:rPr lang="en-ID" sz="2000" dirty="0" err="1"/>
              <a:t>ini</a:t>
            </a:r>
            <a:r>
              <a:rPr lang="en-ID" sz="2000" dirty="0"/>
              <a:t> </a:t>
            </a:r>
            <a:r>
              <a:rPr lang="en-ID" sz="2000" dirty="0" err="1"/>
              <a:t>merupakan</a:t>
            </a:r>
            <a:r>
              <a:rPr lang="en-ID" sz="2000" dirty="0"/>
              <a:t> </a:t>
            </a:r>
            <a:r>
              <a:rPr lang="en-ID" sz="2000" dirty="0" err="1"/>
              <a:t>aktifitas</a:t>
            </a:r>
            <a:r>
              <a:rPr lang="en-ID" sz="2000" dirty="0"/>
              <a:t> </a:t>
            </a:r>
            <a:r>
              <a:rPr lang="en-ID" sz="2000" dirty="0" err="1"/>
              <a:t>menyelaraskan</a:t>
            </a:r>
            <a:r>
              <a:rPr lang="en-ID" sz="2000" dirty="0"/>
              <a:t> </a:t>
            </a:r>
            <a:r>
              <a:rPr lang="en-ID" sz="2000" dirty="0" err="1"/>
              <a:t>rancangan</a:t>
            </a:r>
            <a:r>
              <a:rPr lang="en-ID" sz="2000" dirty="0"/>
              <a:t> </a:t>
            </a:r>
            <a:r>
              <a:rPr lang="en-ID" sz="2000" dirty="0" err="1"/>
              <a:t>pekerja</a:t>
            </a:r>
            <a:r>
              <a:rPr lang="en-ID" sz="2000" dirty="0"/>
              <a:t> dan </a:t>
            </a:r>
            <a:r>
              <a:rPr lang="en-ID" sz="2000" dirty="0" err="1"/>
              <a:t>rancangan</a:t>
            </a:r>
            <a:r>
              <a:rPr lang="en-ID" sz="2000" dirty="0"/>
              <a:t> </a:t>
            </a:r>
            <a:r>
              <a:rPr lang="en-ID" sz="2000" dirty="0" err="1"/>
              <a:t>organisasi</a:t>
            </a:r>
            <a:r>
              <a:rPr lang="en-ID" sz="2000" dirty="0"/>
              <a:t>/</a:t>
            </a:r>
            <a:r>
              <a:rPr lang="en-ID" sz="2000" dirty="0" err="1"/>
              <a:t>perusahaan</a:t>
            </a:r>
            <a:r>
              <a:rPr lang="en-ID" sz="2000" dirty="0"/>
              <a:t> </a:t>
            </a:r>
            <a:r>
              <a:rPr lang="en-ID" sz="2000" dirty="0" err="1"/>
              <a:t>mengenai</a:t>
            </a:r>
            <a:r>
              <a:rPr lang="en-ID" sz="2000" dirty="0"/>
              <a:t> </a:t>
            </a:r>
            <a:r>
              <a:rPr lang="en-ID" sz="2000" dirty="0" err="1"/>
              <a:t>pengembangan</a:t>
            </a:r>
            <a:r>
              <a:rPr lang="en-ID" sz="2000" dirty="0"/>
              <a:t> </a:t>
            </a:r>
            <a:r>
              <a:rPr lang="en-ID" sz="2000" dirty="0" err="1"/>
              <a:t>karir</a:t>
            </a:r>
            <a:r>
              <a:rPr lang="en-ID" sz="2000" dirty="0"/>
              <a:t> di </a:t>
            </a:r>
            <a:r>
              <a:rPr lang="en-ID" sz="2000" dirty="0" err="1"/>
              <a:t>lingkungannya</a:t>
            </a:r>
            <a:r>
              <a:rPr lang="en-ID" sz="2000" dirty="0"/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ID" sz="20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ID" sz="2000" dirty="0" err="1"/>
              <a:t>Tujuannya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mengidentifikasi</a:t>
            </a:r>
            <a:r>
              <a:rPr lang="en-ID" sz="2000" dirty="0"/>
              <a:t> </a:t>
            </a:r>
            <a:r>
              <a:rPr lang="en-ID" sz="2000" dirty="0" err="1"/>
              <a:t>kelebihan</a:t>
            </a:r>
            <a:r>
              <a:rPr lang="en-ID" sz="2000" dirty="0"/>
              <a:t> dan </a:t>
            </a:r>
            <a:r>
              <a:rPr lang="en-ID" sz="2000" dirty="0" err="1"/>
              <a:t>kekurangan</a:t>
            </a:r>
            <a:r>
              <a:rPr lang="en-ID" sz="2000" dirty="0"/>
              <a:t> </a:t>
            </a:r>
            <a:r>
              <a:rPr lang="en-ID" sz="2000" dirty="0" err="1"/>
              <a:t>pekerja</a:t>
            </a:r>
            <a:r>
              <a:rPr lang="en-ID" sz="2000" dirty="0"/>
              <a:t> </a:t>
            </a:r>
            <a:r>
              <a:rPr lang="en-ID" sz="2000" dirty="0" err="1"/>
              <a:t>dalam</a:t>
            </a:r>
            <a:r>
              <a:rPr lang="en-ID" sz="2000" dirty="0"/>
              <a:t> </a:t>
            </a:r>
            <a:r>
              <a:rPr lang="en-ID" sz="2000" dirty="0" err="1"/>
              <a:t>melaksanakan</a:t>
            </a:r>
            <a:r>
              <a:rPr lang="en-ID" sz="2000" dirty="0"/>
              <a:t> </a:t>
            </a:r>
            <a:r>
              <a:rPr lang="en-ID" sz="2000" dirty="0" err="1"/>
              <a:t>tugas-tugasnya</a:t>
            </a:r>
            <a:r>
              <a:rPr lang="en-ID" sz="2000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9852AF5-D057-4F15-B8D1-CD3923624B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19130" y="1563445"/>
            <a:ext cx="2814984" cy="358775"/>
          </a:xfrm>
        </p:spPr>
        <p:txBody>
          <a:bodyPr/>
          <a:lstStyle/>
          <a:p>
            <a:r>
              <a:rPr lang="en-ID" sz="2000" dirty="0"/>
              <a:t>3.Fase </a:t>
            </a:r>
            <a:r>
              <a:rPr lang="en-ID" sz="2000" dirty="0" err="1"/>
              <a:t>Pengembangan</a:t>
            </a:r>
            <a:endParaRPr lang="en-ID" sz="20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490C896-E704-435A-86FA-39039BA7C4C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73736" y="2308214"/>
            <a:ext cx="3943729" cy="3379036"/>
          </a:xfrm>
        </p:spPr>
        <p:txBody>
          <a:bodyPr/>
          <a:lstStyle/>
          <a:p>
            <a:r>
              <a:rPr lang="en-ID" sz="2000" dirty="0" err="1"/>
              <a:t>Pengarahan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menyelenggarakan</a:t>
            </a:r>
            <a:r>
              <a:rPr lang="en-ID" sz="2000" dirty="0"/>
              <a:t> </a:t>
            </a:r>
            <a:r>
              <a:rPr lang="en-ID" sz="2000" dirty="0" err="1"/>
              <a:t>Konseling</a:t>
            </a:r>
            <a:r>
              <a:rPr lang="en-ID" sz="2000" dirty="0"/>
              <a:t> </a:t>
            </a:r>
            <a:r>
              <a:rPr lang="en-ID" sz="2000" dirty="0" err="1"/>
              <a:t>Karier</a:t>
            </a:r>
            <a:r>
              <a:rPr lang="en-ID" sz="2000" dirty="0"/>
              <a:t>.</a:t>
            </a:r>
          </a:p>
          <a:p>
            <a:r>
              <a:rPr lang="en-ID" sz="2000" dirty="0" err="1"/>
              <a:t>Pendekatan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menyelenggarakan</a:t>
            </a:r>
            <a:r>
              <a:rPr lang="en-ID" sz="2000" dirty="0"/>
              <a:t> </a:t>
            </a:r>
            <a:r>
              <a:rPr lang="en-ID" sz="2000" dirty="0" err="1"/>
              <a:t>Pelayanan</a:t>
            </a:r>
            <a:r>
              <a:rPr lang="en-ID" sz="2000" dirty="0"/>
              <a:t> </a:t>
            </a:r>
            <a:r>
              <a:rPr lang="en-ID" sz="2000" dirty="0" err="1"/>
              <a:t>Informasi</a:t>
            </a:r>
            <a:r>
              <a:rPr lang="en-ID" sz="2000" dirty="0"/>
              <a:t>, yang </a:t>
            </a:r>
            <a:r>
              <a:rPr lang="en-ID" sz="2000" dirty="0" err="1"/>
              <a:t>mencakup</a:t>
            </a:r>
            <a:r>
              <a:rPr lang="en-ID" sz="2000" dirty="0"/>
              <a:t> </a:t>
            </a:r>
            <a:r>
              <a:rPr lang="en-ID" sz="2000" dirty="0" err="1"/>
              <a:t>kegiatan</a:t>
            </a:r>
            <a:r>
              <a:rPr lang="en-ID" sz="2000" dirty="0"/>
              <a:t> </a:t>
            </a:r>
            <a:r>
              <a:rPr lang="en-ID" sz="2000" dirty="0" err="1"/>
              <a:t>sebagai</a:t>
            </a:r>
            <a:r>
              <a:rPr lang="en-ID" sz="2000" dirty="0"/>
              <a:t> </a:t>
            </a:r>
            <a:r>
              <a:rPr lang="en-ID" sz="2000" dirty="0" err="1"/>
              <a:t>berikut</a:t>
            </a:r>
            <a:r>
              <a:rPr lang="en-ID" sz="2000" dirty="0"/>
              <a:t> :</a:t>
            </a:r>
          </a:p>
          <a:p>
            <a:pPr marL="619125" lvl="1" indent="-342900">
              <a:buFont typeface="+mj-lt"/>
              <a:buAutoNum type="arabicPeriod"/>
            </a:pPr>
            <a:r>
              <a:rPr lang="en-ID" sz="1800" dirty="0"/>
              <a:t>system </a:t>
            </a:r>
            <a:r>
              <a:rPr lang="en-ID" sz="1800" dirty="0" err="1"/>
              <a:t>terbuka</a:t>
            </a:r>
            <a:r>
              <a:rPr lang="en-ID" sz="1800" dirty="0"/>
              <a:t> </a:t>
            </a:r>
          </a:p>
          <a:p>
            <a:pPr marL="619125" lvl="1" indent="-342900">
              <a:buFont typeface="+mj-lt"/>
              <a:buAutoNum type="arabicPeriod"/>
            </a:pPr>
            <a:r>
              <a:rPr lang="en-ID" sz="1800" dirty="0"/>
              <a:t> </a:t>
            </a:r>
            <a:r>
              <a:rPr lang="en-ID" sz="1800" dirty="0" err="1"/>
              <a:t>Menyediakan</a:t>
            </a:r>
            <a:r>
              <a:rPr lang="en-ID" sz="1800" dirty="0"/>
              <a:t> </a:t>
            </a:r>
            <a:r>
              <a:rPr lang="en-ID" sz="1800" dirty="0" err="1"/>
              <a:t>informasi</a:t>
            </a:r>
            <a:r>
              <a:rPr lang="en-ID" sz="1800" dirty="0"/>
              <a:t> </a:t>
            </a:r>
            <a:r>
              <a:rPr lang="en-ID" sz="1800" dirty="0" err="1"/>
              <a:t>inventarisasi</a:t>
            </a:r>
            <a:r>
              <a:rPr lang="en-ID" sz="1800" dirty="0"/>
              <a:t> </a:t>
            </a:r>
          </a:p>
          <a:p>
            <a:pPr marL="619125" lvl="1" indent="-342900">
              <a:buFont typeface="+mj-lt"/>
              <a:buAutoNum type="arabicPeriod"/>
            </a:pPr>
            <a:r>
              <a:rPr lang="en-ID" sz="1800" dirty="0" err="1"/>
              <a:t>Informasi</a:t>
            </a:r>
            <a:r>
              <a:rPr lang="en-ID" sz="1800" dirty="0"/>
              <a:t> </a:t>
            </a:r>
            <a:r>
              <a:rPr lang="en-ID" sz="1800" dirty="0" err="1"/>
              <a:t>tentang</a:t>
            </a:r>
            <a:r>
              <a:rPr lang="en-ID" sz="1800" dirty="0"/>
              <a:t> </a:t>
            </a:r>
            <a:r>
              <a:rPr lang="en-ID" sz="1800" dirty="0" err="1"/>
              <a:t>aliran</a:t>
            </a:r>
            <a:r>
              <a:rPr lang="en-ID" sz="1800" dirty="0"/>
              <a:t> </a:t>
            </a:r>
            <a:r>
              <a:rPr lang="en-ID" sz="1800" dirty="0" err="1"/>
              <a:t>karier</a:t>
            </a:r>
            <a:r>
              <a:rPr lang="en-ID" sz="1800" dirty="0"/>
              <a:t> </a:t>
            </a:r>
          </a:p>
          <a:p>
            <a:pPr marL="619125" lvl="1" indent="-342900">
              <a:buFont typeface="+mj-lt"/>
              <a:buAutoNum type="arabicPeriod"/>
            </a:pPr>
            <a:r>
              <a:rPr lang="en-ID" sz="1800" dirty="0" err="1"/>
              <a:t>MengadakanPusat</a:t>
            </a:r>
            <a:r>
              <a:rPr lang="en-ID" sz="1800" dirty="0"/>
              <a:t> </a:t>
            </a:r>
            <a:r>
              <a:rPr lang="en-ID" sz="1800" dirty="0" err="1"/>
              <a:t>Sumber</a:t>
            </a:r>
            <a:r>
              <a:rPr lang="en-ID" sz="1800" dirty="0"/>
              <a:t> </a:t>
            </a:r>
            <a:r>
              <a:rPr lang="en-ID" sz="1800" dirty="0" err="1"/>
              <a:t>Pengembangan</a:t>
            </a:r>
            <a:r>
              <a:rPr lang="en-ID" sz="1800" dirty="0"/>
              <a:t> </a:t>
            </a:r>
            <a:r>
              <a:rPr lang="en-ID" sz="1800" dirty="0" err="1"/>
              <a:t>Karier</a:t>
            </a:r>
            <a:r>
              <a:rPr lang="en-ID" sz="1800" dirty="0"/>
              <a:t> 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4A754D-E685-44FB-AC9B-1CF58B09BB1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  <a:endParaRPr lang="en-US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193537-E336-4A26-992C-4CF8BC6219DB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2486E3E-93F1-44F3-BCC9-6EDBE5B393D0}"/>
              </a:ext>
            </a:extLst>
          </p:cNvPr>
          <p:cNvSpPr txBox="1">
            <a:spLocks/>
          </p:cNvSpPr>
          <p:nvPr/>
        </p:nvSpPr>
        <p:spPr>
          <a:xfrm>
            <a:off x="4186278" y="1599805"/>
            <a:ext cx="2814984" cy="3587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D" dirty="0"/>
              <a:t>2. </a:t>
            </a:r>
            <a:r>
              <a:rPr lang="en-ID" dirty="0" err="1"/>
              <a:t>Fase</a:t>
            </a:r>
            <a:r>
              <a:rPr lang="en-ID" dirty="0"/>
              <a:t> </a:t>
            </a:r>
            <a:r>
              <a:rPr lang="en-ID" dirty="0" err="1"/>
              <a:t>Pengarahan</a:t>
            </a:r>
            <a:endParaRPr lang="en-ID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5506271D-19ED-40D3-AA10-CC08F207A4EE}"/>
              </a:ext>
            </a:extLst>
          </p:cNvPr>
          <p:cNvSpPr txBox="1">
            <a:spLocks/>
          </p:cNvSpPr>
          <p:nvPr/>
        </p:nvSpPr>
        <p:spPr>
          <a:xfrm>
            <a:off x="8407297" y="2308214"/>
            <a:ext cx="3252104" cy="3376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ID" sz="2000" dirty="0" err="1"/>
              <a:t>Fase</a:t>
            </a:r>
            <a:r>
              <a:rPr lang="en-ID" sz="2000" dirty="0"/>
              <a:t> </a:t>
            </a:r>
            <a:r>
              <a:rPr lang="en-ID" sz="2000" dirty="0" err="1"/>
              <a:t>ini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tenggang</a:t>
            </a:r>
            <a:r>
              <a:rPr lang="en-ID" sz="2000" dirty="0"/>
              <a:t> </a:t>
            </a:r>
            <a:r>
              <a:rPr lang="en-ID" sz="2000" dirty="0" err="1"/>
              <a:t>waktu</a:t>
            </a:r>
            <a:r>
              <a:rPr lang="en-ID" sz="2000" dirty="0"/>
              <a:t> yang </a:t>
            </a:r>
            <a:r>
              <a:rPr lang="en-ID" sz="2000" dirty="0" err="1"/>
              <a:t>dipergunakan</a:t>
            </a:r>
            <a:r>
              <a:rPr lang="en-ID" sz="2000" dirty="0"/>
              <a:t> </a:t>
            </a:r>
            <a:r>
              <a:rPr lang="en-ID" sz="2000" dirty="0" err="1"/>
              <a:t>pekerja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memnuhi</a:t>
            </a:r>
            <a:r>
              <a:rPr lang="en-ID" sz="2000" dirty="0"/>
              <a:t> </a:t>
            </a:r>
            <a:r>
              <a:rPr lang="en-ID" sz="2000" dirty="0" err="1"/>
              <a:t>persyaratan</a:t>
            </a:r>
            <a:r>
              <a:rPr lang="en-ID" sz="2000" dirty="0"/>
              <a:t> yang </a:t>
            </a:r>
            <a:r>
              <a:rPr lang="en-ID" sz="2000" dirty="0" err="1"/>
              <a:t>memunginkan</a:t>
            </a:r>
            <a:r>
              <a:rPr lang="en-ID" sz="2000" dirty="0"/>
              <a:t> </a:t>
            </a:r>
            <a:r>
              <a:rPr lang="en-ID" sz="2000" dirty="0" err="1"/>
              <a:t>melakukan</a:t>
            </a:r>
            <a:r>
              <a:rPr lang="en-ID" sz="2000" dirty="0"/>
              <a:t> </a:t>
            </a:r>
            <a:r>
              <a:rPr lang="en-ID" sz="2000" dirty="0" err="1"/>
              <a:t>gerak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suatu</a:t>
            </a:r>
            <a:r>
              <a:rPr lang="en-ID" sz="2000" dirty="0"/>
              <a:t> </a:t>
            </a:r>
            <a:r>
              <a:rPr lang="en-ID" sz="2000" dirty="0" err="1"/>
              <a:t>posisi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posisi</a:t>
            </a:r>
            <a:r>
              <a:rPr lang="en-ID" sz="2000" dirty="0"/>
              <a:t> lain yang </a:t>
            </a:r>
            <a:r>
              <a:rPr lang="en-ID" sz="2000" dirty="0" err="1"/>
              <a:t>diinginkannya</a:t>
            </a:r>
            <a:r>
              <a:rPr lang="en-ID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65754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Hand writing on post-it note">
            <a:extLst>
              <a:ext uri="{FF2B5EF4-FFF2-40B4-BE49-F238E27FC236}">
                <a16:creationId xmlns:a16="http://schemas.microsoft.com/office/drawing/2014/main" id="{7E468295-904F-0743-AD06-67DA21353B9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3763617" cy="6371351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5050" y="245781"/>
            <a:ext cx="6641900" cy="1124345"/>
          </a:xfrm>
        </p:spPr>
        <p:txBody>
          <a:bodyPr/>
          <a:lstStyle/>
          <a:p>
            <a:r>
              <a:rPr lang="en-ID" sz="4000" dirty="0" err="1"/>
              <a:t>Kegiatan</a:t>
            </a:r>
            <a:r>
              <a:rPr lang="en-ID" sz="4000" dirty="0"/>
              <a:t> yang </a:t>
            </a:r>
            <a:r>
              <a:rPr lang="en-ID" sz="4000" dirty="0" err="1"/>
              <a:t>dapat</a:t>
            </a:r>
            <a:r>
              <a:rPr lang="en-ID" sz="4000" dirty="0"/>
              <a:t> </a:t>
            </a:r>
            <a:r>
              <a:rPr lang="en-ID" sz="4000" dirty="0" err="1"/>
              <a:t>dilakukan</a:t>
            </a:r>
            <a:r>
              <a:rPr lang="en-ID" sz="4000" dirty="0"/>
              <a:t>: </a:t>
            </a:r>
            <a:endParaRPr lang="en-US" sz="4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solidFill>
            <a:schemeClr val="tx1">
              <a:lumMod val="95000"/>
              <a:lumOff val="5000"/>
            </a:schemeClr>
          </a:solidFill>
        </p:spPr>
        <p:txBody>
          <a:bodyPr/>
          <a:lstStyle/>
          <a:p>
            <a:fld id="{19B51A1E-902D-48AF-9020-955120F399B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831412-9024-4C6D-AC5A-E07DF23E4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80902" y="1615908"/>
            <a:ext cx="6023271" cy="4435998"/>
          </a:xfrm>
        </p:spPr>
        <p:txBody>
          <a:bodyPr>
            <a:noAutofit/>
          </a:bodyPr>
          <a:lstStyle/>
          <a:p>
            <a:r>
              <a:rPr lang="en-ID" sz="2400" dirty="0" err="1"/>
              <a:t>Penyelenggaraan</a:t>
            </a:r>
            <a:r>
              <a:rPr lang="en-ID" sz="2400" dirty="0"/>
              <a:t> </a:t>
            </a:r>
            <a:r>
              <a:rPr lang="en-ID" sz="2400" dirty="0" err="1"/>
              <a:t>Sistem</a:t>
            </a:r>
            <a:r>
              <a:rPr lang="en-ID" sz="2400" dirty="0"/>
              <a:t> Monitor </a:t>
            </a:r>
          </a:p>
          <a:p>
            <a:r>
              <a:rPr lang="en-ID" sz="2400" dirty="0" err="1"/>
              <a:t>Pelatihan</a:t>
            </a:r>
            <a:r>
              <a:rPr lang="en-ID" sz="2400" dirty="0"/>
              <a:t>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ID" sz="2000" dirty="0"/>
              <a:t>Langkah </a:t>
            </a:r>
            <a:r>
              <a:rPr lang="en-ID" sz="2000" dirty="0" err="1"/>
              <a:t>umum</a:t>
            </a:r>
            <a:r>
              <a:rPr lang="en-ID" sz="2000" dirty="0"/>
              <a:t>: </a:t>
            </a:r>
          </a:p>
          <a:p>
            <a:pPr marL="876300" lvl="2" indent="-342900">
              <a:buFont typeface="+mj-lt"/>
              <a:buAutoNum type="arabicPeriod"/>
            </a:pPr>
            <a:r>
              <a:rPr lang="en-ID" sz="1800" dirty="0" err="1"/>
              <a:t>Mendemonstrasikan</a:t>
            </a:r>
            <a:r>
              <a:rPr lang="en-ID" sz="1800" dirty="0"/>
              <a:t> </a:t>
            </a:r>
            <a:r>
              <a:rPr lang="en-ID" sz="1800" dirty="0" err="1"/>
              <a:t>keterampilan</a:t>
            </a:r>
            <a:r>
              <a:rPr lang="en-ID" sz="1800" dirty="0"/>
              <a:t> </a:t>
            </a:r>
          </a:p>
          <a:p>
            <a:pPr marL="876300" lvl="2" indent="-342900">
              <a:buFont typeface="+mj-lt"/>
              <a:buAutoNum type="arabicPeriod"/>
            </a:pPr>
            <a:r>
              <a:rPr lang="en-ID" sz="1800" dirty="0" err="1"/>
              <a:t>Menghimpun</a:t>
            </a:r>
            <a:r>
              <a:rPr lang="en-ID" sz="1800" dirty="0"/>
              <a:t> </a:t>
            </a:r>
            <a:r>
              <a:rPr lang="en-ID" sz="1800" dirty="0" err="1"/>
              <a:t>umpan</a:t>
            </a:r>
            <a:r>
              <a:rPr lang="en-ID" sz="1800" dirty="0"/>
              <a:t> </a:t>
            </a:r>
            <a:r>
              <a:rPr lang="en-ID" sz="1800" dirty="0" err="1"/>
              <a:t>balik</a:t>
            </a:r>
            <a:r>
              <a:rPr lang="en-ID" sz="1800" dirty="0"/>
              <a:t> </a:t>
            </a:r>
          </a:p>
          <a:p>
            <a:pPr marL="876300" lvl="2" indent="-342900">
              <a:buFont typeface="+mj-lt"/>
              <a:buAutoNum type="arabicPeriod"/>
            </a:pPr>
            <a:r>
              <a:rPr lang="en-ID" sz="1800" dirty="0" err="1"/>
              <a:t>Berusaha</a:t>
            </a:r>
            <a:r>
              <a:rPr lang="en-ID" sz="1800" dirty="0"/>
              <a:t> </a:t>
            </a:r>
            <a:r>
              <a:rPr lang="en-ID" sz="1800" dirty="0" err="1"/>
              <a:t>menunjukan</a:t>
            </a:r>
            <a:r>
              <a:rPr lang="en-ID" sz="1800" dirty="0"/>
              <a:t> </a:t>
            </a:r>
            <a:r>
              <a:rPr lang="en-ID" sz="1800" dirty="0" err="1"/>
              <a:t>kemampuan</a:t>
            </a:r>
            <a:r>
              <a:rPr lang="en-ID" sz="1800" dirty="0"/>
              <a:t> </a:t>
            </a:r>
          </a:p>
          <a:p>
            <a:pPr marL="876300" lvl="2" indent="-342900">
              <a:buFont typeface="+mj-lt"/>
              <a:buAutoNum type="arabicPeriod"/>
            </a:pPr>
            <a:r>
              <a:rPr lang="en-ID" sz="1800" dirty="0" err="1"/>
              <a:t>Tidak</a:t>
            </a:r>
            <a:r>
              <a:rPr lang="en-ID" sz="1800" dirty="0"/>
              <a:t> </a:t>
            </a:r>
            <a:r>
              <a:rPr lang="en-ID" sz="1800" dirty="0" err="1"/>
              <a:t>mengulangi</a:t>
            </a:r>
            <a:r>
              <a:rPr lang="en-ID" sz="1800" dirty="0"/>
              <a:t> </a:t>
            </a:r>
            <a:r>
              <a:rPr lang="en-ID" sz="1800" dirty="0" err="1"/>
              <a:t>kesalahan</a:t>
            </a:r>
            <a:r>
              <a:rPr lang="en-ID" sz="1800" dirty="0"/>
              <a:t> </a:t>
            </a:r>
          </a:p>
          <a:p>
            <a:pPr marL="876300" lvl="2" indent="-342900">
              <a:buFont typeface="+mj-lt"/>
              <a:buAutoNum type="arabicPeriod"/>
            </a:pPr>
            <a:r>
              <a:rPr lang="en-ID" sz="1800" dirty="0" err="1"/>
              <a:t>Menyampaikan</a:t>
            </a:r>
            <a:endParaRPr lang="en-ID" sz="1800" dirty="0"/>
          </a:p>
          <a:p>
            <a:r>
              <a:rPr lang="en-ID" sz="2400" dirty="0" err="1"/>
              <a:t>Rotasi</a:t>
            </a:r>
            <a:r>
              <a:rPr lang="en-ID" sz="2400" dirty="0"/>
              <a:t> </a:t>
            </a:r>
            <a:r>
              <a:rPr lang="en-ID" sz="2400" dirty="0" err="1"/>
              <a:t>Jabatan</a:t>
            </a:r>
            <a:r>
              <a:rPr lang="en-ID" sz="2400" dirty="0"/>
              <a:t> </a:t>
            </a:r>
          </a:p>
          <a:p>
            <a:r>
              <a:rPr lang="en-ID" sz="2400" dirty="0"/>
              <a:t>Program </a:t>
            </a:r>
            <a:r>
              <a:rPr lang="en-ID" sz="2400" dirty="0" err="1"/>
              <a:t>Beasiswa</a:t>
            </a:r>
            <a:r>
              <a:rPr lang="en-ID" sz="2400" dirty="0"/>
              <a:t>/</a:t>
            </a:r>
            <a:r>
              <a:rPr lang="en-ID" sz="2400" dirty="0" err="1"/>
              <a:t>Ikatan</a:t>
            </a:r>
            <a:r>
              <a:rPr lang="en-ID" sz="2400" dirty="0"/>
              <a:t> </a:t>
            </a:r>
            <a:r>
              <a:rPr lang="en-ID" sz="2400" dirty="0" err="1"/>
              <a:t>Dinas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1647127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31" descr="hand clapping">
            <a:extLst>
              <a:ext uri="{FF2B5EF4-FFF2-40B4-BE49-F238E27FC236}">
                <a16:creationId xmlns:a16="http://schemas.microsoft.com/office/drawing/2014/main" id="{AAB6EE12-FEF8-FB41-A909-0DA61D7725C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6C38D7A9-9299-4108-BB08-026F4B9CAE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9339" y="2798354"/>
            <a:ext cx="5552661" cy="1013684"/>
          </a:xfrm>
        </p:spPr>
        <p:txBody>
          <a:bodyPr/>
          <a:lstStyle/>
          <a:p>
            <a:r>
              <a:rPr lang="en-US" sz="7200" dirty="0"/>
              <a:t>Thank You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1814EC9-246A-4C6E-941E-5774FE72F08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solidFill>
            <a:schemeClr val="tx1">
              <a:lumMod val="95000"/>
              <a:lumOff val="5000"/>
            </a:schemeClr>
          </a:solidFill>
        </p:spPr>
        <p:txBody>
          <a:bodyPr/>
          <a:lstStyle/>
          <a:p>
            <a:fld id="{19B51A1E-902D-48AF-9020-955120F399B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678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29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25C6E3"/>
      </a:accent1>
      <a:accent2>
        <a:srgbClr val="E80554"/>
      </a:accent2>
      <a:accent3>
        <a:srgbClr val="A9E26F"/>
      </a:accent3>
      <a:accent4>
        <a:srgbClr val="EAD000"/>
      </a:accent4>
      <a:accent5>
        <a:srgbClr val="1A0F49"/>
      </a:accent5>
      <a:accent6>
        <a:srgbClr val="FF4A01"/>
      </a:accent6>
      <a:hlink>
        <a:srgbClr val="25C6E3"/>
      </a:hlink>
      <a:folHlink>
        <a:srgbClr val="25C6E3"/>
      </a:folHlink>
    </a:clrScheme>
    <a:fontScheme name="Custom 149">
      <a:majorFont>
        <a:latin typeface="Corbel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16411250_Bright business presentation_AAS_v3" id="{57D58BC9-3F05-45D4-81CD-7BA898B4CAAD}" vid="{0F92AA19-00D6-4C71-B13F-219D7994A0B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B8E15EA0-2F38-456B-B156-038699A5D1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DB5DD7-8DCC-4069-9EB3-5D09818665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F90D0D0-7C1D-47FF-A2F0-9937AA567A3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Bright business presentation</Template>
  <TotalTime>0</TotalTime>
  <Words>278</Words>
  <Application>Microsoft Office PowerPoint</Application>
  <PresentationFormat>Widescreen</PresentationFormat>
  <Paragraphs>53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Candara</vt:lpstr>
      <vt:lpstr>Corbel</vt:lpstr>
      <vt:lpstr>Times New Roman</vt:lpstr>
      <vt:lpstr>Wingdings</vt:lpstr>
      <vt:lpstr>Office Theme</vt:lpstr>
      <vt:lpstr>Perencanaan &amp; Pengembangan Karir</vt:lpstr>
      <vt:lpstr>Pengembangan Karir</vt:lpstr>
      <vt:lpstr>Manfaat Perencanaan dan Pengembangan Karir</vt:lpstr>
      <vt:lpstr>Perencanaan Karir dan Kebutuhan</vt:lpstr>
      <vt:lpstr>Program pengembangan karir</vt:lpstr>
      <vt:lpstr>Program pengembangan karir </vt:lpstr>
      <vt:lpstr>Kegiatan yang dapat dilakukan: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2020-05-13T05:22:35Z</dcterms:created>
  <dcterms:modified xsi:type="dcterms:W3CDTF">2020-05-13T05:42:27Z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