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4"/>
  </p:sldMasterIdLst>
  <p:notesMasterIdLst>
    <p:notesMasterId r:id="rId13"/>
  </p:notesMasterIdLst>
  <p:handoutMasterIdLst>
    <p:handoutMasterId r:id="rId14"/>
  </p:handoutMasterIdLst>
  <p:sldIdLst>
    <p:sldId id="258" r:id="rId5"/>
    <p:sldId id="284" r:id="rId6"/>
    <p:sldId id="271" r:id="rId7"/>
    <p:sldId id="262" r:id="rId8"/>
    <p:sldId id="264" r:id="rId9"/>
    <p:sldId id="274" r:id="rId10"/>
    <p:sldId id="273" r:id="rId11"/>
    <p:sldId id="29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39" autoAdjust="0"/>
  </p:normalViewPr>
  <p:slideViewPr>
    <p:cSldViewPr snapToGrid="0">
      <p:cViewPr varScale="1">
        <p:scale>
          <a:sx n="72" d="100"/>
          <a:sy n="72" d="100"/>
        </p:scale>
        <p:origin x="660" y="78"/>
      </p:cViewPr>
      <p:guideLst/>
    </p:cSldViewPr>
  </p:slideViewPr>
  <p:notesTextViewPr>
    <p:cViewPr>
      <p:scale>
        <a:sx n="1" d="1"/>
        <a:sy n="1" d="1"/>
      </p:scale>
      <p:origin x="0" y="0"/>
    </p:cViewPr>
  </p:notesTextViewPr>
  <p:notesViewPr>
    <p:cSldViewPr snapToGrid="0">
      <p:cViewPr>
        <p:scale>
          <a:sx n="50" d="100"/>
          <a:sy n="50" d="100"/>
        </p:scale>
        <p:origin x="3403" y="3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23AA0E9-8CD0-4A6E-A65E-A06028B83F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D5E2408B-C9AB-4665-AC99-B057BD0A43D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48E1AF-6343-46AA-8AEF-4C12F4118850}" type="datetimeFigureOut">
              <a:rPr lang="en-US" smtClean="0"/>
              <a:t>5/14/2020</a:t>
            </a:fld>
            <a:endParaRPr lang="en-US" dirty="0"/>
          </a:p>
        </p:txBody>
      </p:sp>
      <p:sp>
        <p:nvSpPr>
          <p:cNvPr id="4" name="Footer Placeholder 3">
            <a:extLst>
              <a:ext uri="{FF2B5EF4-FFF2-40B4-BE49-F238E27FC236}">
                <a16:creationId xmlns:a16="http://schemas.microsoft.com/office/drawing/2014/main" id="{8CD1B215-531B-4869-BD98-BD3B1390B1C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0B53F21-4D67-455D-8074-E9E6EC26FAC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52858E0-3D38-47B7-97D4-4FE08D90D359}" type="slidenum">
              <a:rPr lang="en-US" smtClean="0"/>
              <a:t>‹#›</a:t>
            </a:fld>
            <a:endParaRPr lang="en-US" dirty="0"/>
          </a:p>
        </p:txBody>
      </p:sp>
    </p:spTree>
    <p:extLst>
      <p:ext uri="{BB962C8B-B14F-4D97-AF65-F5344CB8AC3E}">
        <p14:creationId xmlns:p14="http://schemas.microsoft.com/office/powerpoint/2010/main" val="28214433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9D2517-63AA-420A-887D-BE60360A8F4D}" type="datetimeFigureOut">
              <a:rPr lang="en-US" noProof="0" smtClean="0"/>
              <a:t>5/14/2020</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4ECAD9-32EE-4091-BDA5-6BD15ACC5E58}" type="slidenum">
              <a:rPr lang="en-US" noProof="0" smtClean="0"/>
              <a:t>‹#›</a:t>
            </a:fld>
            <a:endParaRPr lang="en-US" noProof="0" dirty="0"/>
          </a:p>
        </p:txBody>
      </p:sp>
    </p:spTree>
    <p:extLst>
      <p:ext uri="{BB962C8B-B14F-4D97-AF65-F5344CB8AC3E}">
        <p14:creationId xmlns:p14="http://schemas.microsoft.com/office/powerpoint/2010/main" val="1106618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84ECAD9-32EE-4091-BDA5-6BD15ACC5E58}" type="slidenum">
              <a:rPr lang="en-US" noProof="0" smtClean="0"/>
              <a:t>1</a:t>
            </a:fld>
            <a:endParaRPr lang="en-US" noProof="0" dirty="0"/>
          </a:p>
        </p:txBody>
      </p:sp>
    </p:spTree>
    <p:extLst>
      <p:ext uri="{BB962C8B-B14F-4D97-AF65-F5344CB8AC3E}">
        <p14:creationId xmlns:p14="http://schemas.microsoft.com/office/powerpoint/2010/main" val="2215981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84ECAD9-32EE-4091-BDA5-6BD15ACC5E58}" type="slidenum">
              <a:rPr lang="en-US" noProof="0" smtClean="0"/>
              <a:t>3</a:t>
            </a:fld>
            <a:endParaRPr lang="en-US" noProof="0" dirty="0"/>
          </a:p>
        </p:txBody>
      </p:sp>
    </p:spTree>
    <p:extLst>
      <p:ext uri="{BB962C8B-B14F-4D97-AF65-F5344CB8AC3E}">
        <p14:creationId xmlns:p14="http://schemas.microsoft.com/office/powerpoint/2010/main" val="637557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84ECAD9-32EE-4091-BDA5-6BD15ACC5E58}" type="slidenum">
              <a:rPr lang="en-US" noProof="0" smtClean="0"/>
              <a:t>4</a:t>
            </a:fld>
            <a:endParaRPr lang="en-US" noProof="0" dirty="0"/>
          </a:p>
        </p:txBody>
      </p:sp>
    </p:spTree>
    <p:extLst>
      <p:ext uri="{BB962C8B-B14F-4D97-AF65-F5344CB8AC3E}">
        <p14:creationId xmlns:p14="http://schemas.microsoft.com/office/powerpoint/2010/main" val="592779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84ECAD9-32EE-4091-BDA5-6BD15ACC5E58}" type="slidenum">
              <a:rPr lang="en-US" noProof="0" smtClean="0"/>
              <a:t>5</a:t>
            </a:fld>
            <a:endParaRPr lang="en-US" noProof="0" dirty="0"/>
          </a:p>
        </p:txBody>
      </p:sp>
    </p:spTree>
    <p:extLst>
      <p:ext uri="{BB962C8B-B14F-4D97-AF65-F5344CB8AC3E}">
        <p14:creationId xmlns:p14="http://schemas.microsoft.com/office/powerpoint/2010/main" val="2258266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84ECAD9-32EE-4091-BDA5-6BD15ACC5E58}" type="slidenum">
              <a:rPr lang="en-US" noProof="0" smtClean="0"/>
              <a:t>6</a:t>
            </a:fld>
            <a:endParaRPr lang="en-US" noProof="0" dirty="0"/>
          </a:p>
        </p:txBody>
      </p:sp>
    </p:spTree>
    <p:extLst>
      <p:ext uri="{BB962C8B-B14F-4D97-AF65-F5344CB8AC3E}">
        <p14:creationId xmlns:p14="http://schemas.microsoft.com/office/powerpoint/2010/main" val="2848468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84ECAD9-32EE-4091-BDA5-6BD15ACC5E58}" type="slidenum">
              <a:rPr lang="en-US" noProof="0" smtClean="0"/>
              <a:t>7</a:t>
            </a:fld>
            <a:endParaRPr lang="en-US" noProof="0" dirty="0"/>
          </a:p>
        </p:txBody>
      </p:sp>
    </p:spTree>
    <p:extLst>
      <p:ext uri="{BB962C8B-B14F-4D97-AF65-F5344CB8AC3E}">
        <p14:creationId xmlns:p14="http://schemas.microsoft.com/office/powerpoint/2010/main" val="313171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Picture Placeholder 9">
            <a:extLst>
              <a:ext uri="{FF2B5EF4-FFF2-40B4-BE49-F238E27FC236}">
                <a16:creationId xmlns:a16="http://schemas.microsoft.com/office/drawing/2014/main" id="{D1D313A2-A4D4-40DF-A0C2-C29F64168525}"/>
              </a:ext>
            </a:extLst>
          </p:cNvPr>
          <p:cNvSpPr>
            <a:spLocks noGrp="1"/>
          </p:cNvSpPr>
          <p:nvPr>
            <p:ph type="pic" sz="quarter" idx="13"/>
          </p:nvPr>
        </p:nvSpPr>
        <p:spPr>
          <a:xfrm>
            <a:off x="0" y="0"/>
            <a:ext cx="12192000" cy="6858000"/>
          </a:xfrm>
        </p:spPr>
        <p:txBody>
          <a:bodyPr/>
          <a:lstStyle/>
          <a:p>
            <a:r>
              <a:rPr lang="en-US" noProof="0"/>
              <a:t>Click icon to add picture</a:t>
            </a:r>
            <a:endParaRPr lang="en-US" noProof="0" dirty="0"/>
          </a:p>
        </p:txBody>
      </p: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F5CEFB0D-6DB6-450D-981E-DB5B064ABC8F}" type="datetime1">
              <a:rPr lang="en-US" noProof="0" smtClean="0"/>
              <a:t>5/14/2020</a:t>
            </a:fld>
            <a:endParaRPr lang="en-US" noProof="0"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r>
              <a:rPr lang="en-US" noProof="0" dirty="0"/>
              <a:t>Footer</a:t>
            </a:r>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noProof="0" smtClean="0"/>
              <a:t>‹#›</a:t>
            </a:fld>
            <a:endParaRPr lang="en-US" noProof="0" dirty="0"/>
          </a:p>
        </p:txBody>
      </p:sp>
      <p:sp>
        <p:nvSpPr>
          <p:cNvPr id="3" name="Subtitle 2"/>
          <p:cNvSpPr>
            <a:spLocks noGrp="1"/>
          </p:cNvSpPr>
          <p:nvPr>
            <p:ph type="subTitle" idx="1"/>
          </p:nvPr>
        </p:nvSpPr>
        <p:spPr>
          <a:xfrm>
            <a:off x="1212850" y="4508500"/>
            <a:ext cx="5118100" cy="1279652"/>
          </a:xfrm>
        </p:spPr>
        <p:txBody>
          <a:bodyPr lIns="91440" rIns="91440">
            <a:normAutofit/>
          </a:bodyPr>
          <a:lstStyle>
            <a:lvl1pPr marL="0" indent="0" algn="l">
              <a:buNone/>
              <a:defRPr sz="2400" cap="all" spc="200" baseline="0">
                <a:solidFill>
                  <a:schemeClr val="bg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noProof="0"/>
              <a:t>Click to edit Master subtitle style</a:t>
            </a:r>
          </a:p>
        </p:txBody>
      </p:sp>
      <p:sp>
        <p:nvSpPr>
          <p:cNvPr id="2" name="Title 1"/>
          <p:cNvSpPr>
            <a:spLocks noGrp="1"/>
          </p:cNvSpPr>
          <p:nvPr>
            <p:ph type="ctrTitle"/>
          </p:nvPr>
        </p:nvSpPr>
        <p:spPr>
          <a:xfrm>
            <a:off x="1212850" y="2057400"/>
            <a:ext cx="5118100" cy="1929066"/>
          </a:xfrm>
        </p:spPr>
        <p:txBody>
          <a:bodyPr anchor="b">
            <a:noAutofit/>
          </a:bodyPr>
          <a:lstStyle>
            <a:lvl1pPr algn="l">
              <a:lnSpc>
                <a:spcPct val="90000"/>
              </a:lnSpc>
              <a:defRPr sz="5400" b="1" spc="-50" baseline="0">
                <a:solidFill>
                  <a:schemeClr val="bg1"/>
                </a:solidFill>
                <a:latin typeface="+mn-lt"/>
              </a:defRPr>
            </a:lvl1pPr>
          </a:lstStyle>
          <a:p>
            <a:r>
              <a:rPr lang="en-US" noProof="0"/>
              <a:t>Click to edit Master title style</a:t>
            </a:r>
          </a:p>
        </p:txBody>
      </p:sp>
    </p:spTree>
    <p:extLst>
      <p:ext uri="{BB962C8B-B14F-4D97-AF65-F5344CB8AC3E}">
        <p14:creationId xmlns:p14="http://schemas.microsoft.com/office/powerpoint/2010/main" val="672700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Parallélogramme 14">
            <a:extLst>
              <a:ext uri="{FF2B5EF4-FFF2-40B4-BE49-F238E27FC236}">
                <a16:creationId xmlns:a16="http://schemas.microsoft.com/office/drawing/2014/main" id="{BA60C70F-7EE5-4927-B922-88B1C47FADB9}"/>
              </a:ext>
            </a:extLst>
          </p:cNvPr>
          <p:cNvSpPr/>
          <p:nvPr userDrawn="1"/>
        </p:nvSpPr>
        <p:spPr>
          <a:xfrm>
            <a:off x="7448550" y="0"/>
            <a:ext cx="2857500" cy="6858000"/>
          </a:xfrm>
          <a:prstGeom prst="parallelogram">
            <a:avLst>
              <a:gd name="adj" fmla="val 0"/>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8" name="Rectangle 7">
            <a:extLst>
              <a:ext uri="{FF2B5EF4-FFF2-40B4-BE49-F238E27FC236}">
                <a16:creationId xmlns:a16="http://schemas.microsoft.com/office/drawing/2014/main" id="{16D90D66-BCB9-4229-A829-628874352AC0}"/>
              </a:ext>
            </a:extLst>
          </p:cNvPr>
          <p:cNvSpPr/>
          <p:nvPr/>
        </p:nvSpPr>
        <p:spPr>
          <a:xfrm>
            <a:off x="16" y="0"/>
            <a:ext cx="4654296" cy="58642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2200" y="786383"/>
            <a:ext cx="3068833" cy="2093975"/>
          </a:xfrm>
        </p:spPr>
        <p:txBody>
          <a:bodyPr anchor="b">
            <a:normAutofit/>
          </a:bodyPr>
          <a:lstStyle>
            <a:lvl1pPr>
              <a:lnSpc>
                <a:spcPct val="90000"/>
              </a:lnSpc>
              <a:defRPr sz="3600" b="0">
                <a:solidFill>
                  <a:srgbClr val="FFFFFF"/>
                </a:solidFill>
              </a:defRPr>
            </a:lvl1pPr>
          </a:lstStyle>
          <a:p>
            <a:r>
              <a:rPr lang="en-US" noProof="0"/>
              <a:t>Click to edit Master title style</a:t>
            </a:r>
          </a:p>
        </p:txBody>
      </p:sp>
      <p:sp>
        <p:nvSpPr>
          <p:cNvPr id="3" name="Content Placeholder 2"/>
          <p:cNvSpPr>
            <a:spLocks noGrp="1"/>
          </p:cNvSpPr>
          <p:nvPr>
            <p:ph idx="1"/>
          </p:nvPr>
        </p:nvSpPr>
        <p:spPr>
          <a:xfrm>
            <a:off x="5458984" y="812800"/>
            <a:ext cx="5713841" cy="486860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Text Placeholder 3"/>
          <p:cNvSpPr>
            <a:spLocks noGrp="1"/>
          </p:cNvSpPr>
          <p:nvPr>
            <p:ph type="body" sz="half" idx="2"/>
          </p:nvPr>
        </p:nvSpPr>
        <p:spPr>
          <a:xfrm>
            <a:off x="1092200" y="3043050"/>
            <a:ext cx="3068832" cy="2638359"/>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0"/>
              <a:t>Click to edit Master text styles</a:t>
            </a:r>
          </a:p>
        </p:txBody>
      </p:sp>
      <p:sp>
        <p:nvSpPr>
          <p:cNvPr id="9" name="Rectangle 8">
            <a:extLst>
              <a:ext uri="{FF2B5EF4-FFF2-40B4-BE49-F238E27FC236}">
                <a16:creationId xmlns:a16="http://schemas.microsoft.com/office/drawing/2014/main" id="{4DC51BA7-A5A7-4A7F-A707-DBBDEA7705F3}"/>
              </a:ext>
            </a:extLst>
          </p:cNvPr>
          <p:cNvSpPr/>
          <p:nvPr userDrawn="1"/>
        </p:nvSpPr>
        <p:spPr>
          <a:xfrm>
            <a:off x="0" y="1397000"/>
            <a:ext cx="1036320" cy="13294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D23174BA-29D0-4C1A-95C9-5A86FD25E47A}"/>
              </a:ext>
            </a:extLst>
          </p:cNvPr>
          <p:cNvSpPr/>
          <p:nvPr userDrawn="1"/>
        </p:nvSpPr>
        <p:spPr>
          <a:xfrm>
            <a:off x="5458983" y="624142"/>
            <a:ext cx="5713840" cy="1256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Date Placeholder 1">
            <a:extLst>
              <a:ext uri="{FF2B5EF4-FFF2-40B4-BE49-F238E27FC236}">
                <a16:creationId xmlns:a16="http://schemas.microsoft.com/office/drawing/2014/main" id="{F417C55D-4AE8-427B-A32E-9F54E007E686}"/>
              </a:ext>
            </a:extLst>
          </p:cNvPr>
          <p:cNvSpPr>
            <a:spLocks noGrp="1"/>
          </p:cNvSpPr>
          <p:nvPr>
            <p:ph type="dt" sz="half" idx="10"/>
          </p:nvPr>
        </p:nvSpPr>
        <p:spPr>
          <a:xfrm>
            <a:off x="6834126" y="6446838"/>
            <a:ext cx="2584850" cy="365125"/>
          </a:xfrm>
        </p:spPr>
        <p:txBody>
          <a:bodyPr/>
          <a:lstStyle>
            <a:lvl1pPr>
              <a:defRPr>
                <a:solidFill>
                  <a:schemeClr val="tx1">
                    <a:lumMod val="75000"/>
                    <a:lumOff val="25000"/>
                  </a:schemeClr>
                </a:solidFill>
              </a:defRPr>
            </a:lvl1pPr>
          </a:lstStyle>
          <a:p>
            <a:fld id="{3AB9C849-F1D8-4230-9F2F-9250D675BB2A}" type="datetime1">
              <a:rPr lang="en-US" noProof="0" smtClean="0"/>
              <a:t>5/14/2020</a:t>
            </a:fld>
            <a:endParaRPr lang="en-US" noProof="0" dirty="0"/>
          </a:p>
        </p:txBody>
      </p:sp>
      <p:sp>
        <p:nvSpPr>
          <p:cNvPr id="13" name="Footer Placeholder 2">
            <a:extLst>
              <a:ext uri="{FF2B5EF4-FFF2-40B4-BE49-F238E27FC236}">
                <a16:creationId xmlns:a16="http://schemas.microsoft.com/office/drawing/2014/main" id="{8C05871B-E916-40A4-B5E3-65C15F5A4D2A}"/>
              </a:ext>
            </a:extLst>
          </p:cNvPr>
          <p:cNvSpPr>
            <a:spLocks noGrp="1"/>
          </p:cNvSpPr>
          <p:nvPr>
            <p:ph type="ftr" sz="quarter" idx="11"/>
          </p:nvPr>
        </p:nvSpPr>
        <p:spPr>
          <a:xfrm>
            <a:off x="1097279" y="6446838"/>
            <a:ext cx="4846321" cy="365125"/>
          </a:xfrm>
        </p:spPr>
        <p:txBody>
          <a:bodyPr/>
          <a:lstStyle>
            <a:lvl1pPr>
              <a:defRPr>
                <a:solidFill>
                  <a:schemeClr val="tx1">
                    <a:lumMod val="75000"/>
                    <a:lumOff val="25000"/>
                  </a:schemeClr>
                </a:solidFill>
              </a:defRPr>
            </a:lvl1pPr>
          </a:lstStyle>
          <a:p>
            <a:r>
              <a:rPr lang="en-US" noProof="0" dirty="0"/>
              <a:t>Footer</a:t>
            </a:r>
          </a:p>
        </p:txBody>
      </p:sp>
      <p:sp>
        <p:nvSpPr>
          <p:cNvPr id="14" name="Slide Number Placeholder 3">
            <a:extLst>
              <a:ext uri="{FF2B5EF4-FFF2-40B4-BE49-F238E27FC236}">
                <a16:creationId xmlns:a16="http://schemas.microsoft.com/office/drawing/2014/main" id="{B45E789F-2E61-4EC0-8973-681625FE518F}"/>
              </a:ext>
            </a:extLst>
          </p:cNvPr>
          <p:cNvSpPr>
            <a:spLocks noGrp="1"/>
          </p:cNvSpPr>
          <p:nvPr>
            <p:ph type="sldNum" sz="quarter" idx="12"/>
          </p:nvPr>
        </p:nvSpPr>
        <p:spPr>
          <a:xfrm>
            <a:off x="10375670" y="6446838"/>
            <a:ext cx="780010" cy="365125"/>
          </a:xfrm>
        </p:spPr>
        <p:txBody>
          <a:bodyPr/>
          <a:lstStyle>
            <a:lvl1pPr>
              <a:defRPr>
                <a:solidFill>
                  <a:schemeClr val="tx1">
                    <a:lumMod val="75000"/>
                    <a:lumOff val="25000"/>
                  </a:schemeClr>
                </a:solidFill>
              </a:defRPr>
            </a:lvl1pPr>
          </a:lstStyle>
          <a:p>
            <a:fld id="{3A98EE3D-8CD1-4C3F-BD1C-C98C9596463C}" type="slidenum">
              <a:rPr lang="en-US" noProof="0" smtClean="0"/>
              <a:pPr/>
              <a:t>‹#›</a:t>
            </a:fld>
            <a:endParaRPr lang="en-US" noProof="0" dirty="0"/>
          </a:p>
        </p:txBody>
      </p:sp>
      <p:cxnSp>
        <p:nvCxnSpPr>
          <p:cNvPr id="15" name="Connecteur droit 19">
            <a:extLst>
              <a:ext uri="{FF2B5EF4-FFF2-40B4-BE49-F238E27FC236}">
                <a16:creationId xmlns:a16="http://schemas.microsoft.com/office/drawing/2014/main" id="{D84C14C5-D99C-45CD-8001-AC745F4FB49B}"/>
              </a:ext>
            </a:extLst>
          </p:cNvPr>
          <p:cNvCxnSpPr>
            <a:cxnSpLocks/>
          </p:cNvCxnSpPr>
          <p:nvPr userDrawn="1"/>
        </p:nvCxnSpPr>
        <p:spPr>
          <a:xfrm flipH="1">
            <a:off x="1092200" y="6446838"/>
            <a:ext cx="1643438"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Connecteur droit 19">
            <a:extLst>
              <a:ext uri="{FF2B5EF4-FFF2-40B4-BE49-F238E27FC236}">
                <a16:creationId xmlns:a16="http://schemas.microsoft.com/office/drawing/2014/main" id="{019842DD-D0AB-4E35-9AB2-7DBB6E266120}"/>
              </a:ext>
            </a:extLst>
          </p:cNvPr>
          <p:cNvCxnSpPr>
            <a:cxnSpLocks/>
          </p:cNvCxnSpPr>
          <p:nvPr userDrawn="1"/>
        </p:nvCxnSpPr>
        <p:spPr>
          <a:xfrm flipH="1">
            <a:off x="8420100" y="6429376"/>
            <a:ext cx="100046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7" name="Connecteur droit 19">
            <a:extLst>
              <a:ext uri="{FF2B5EF4-FFF2-40B4-BE49-F238E27FC236}">
                <a16:creationId xmlns:a16="http://schemas.microsoft.com/office/drawing/2014/main" id="{832851A7-B301-4616-9843-9A0D06646DFD}"/>
              </a:ext>
            </a:extLst>
          </p:cNvPr>
          <p:cNvCxnSpPr>
            <a:cxnSpLocks/>
          </p:cNvCxnSpPr>
          <p:nvPr userDrawn="1"/>
        </p:nvCxnSpPr>
        <p:spPr>
          <a:xfrm flipH="1" flipV="1">
            <a:off x="10765675" y="6446838"/>
            <a:ext cx="407258" cy="635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9208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F2DB7022-84E8-42F0-8AEA-ADED76AFD446}" type="datetime1">
              <a:rPr lang="en-US" smtClean="0"/>
              <a:t>5/14/2020</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r>
              <a:rPr lang="en-US" dirty="0"/>
              <a:t>Footer</a:t>
            </a:r>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2650827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Content with Caption">
    <p:spTree>
      <p:nvGrpSpPr>
        <p:cNvPr id="1" name=""/>
        <p:cNvGrpSpPr/>
        <p:nvPr/>
      </p:nvGrpSpPr>
      <p:grpSpPr>
        <a:xfrm>
          <a:off x="0" y="0"/>
          <a:ext cx="0" cy="0"/>
          <a:chOff x="0" y="0"/>
          <a:chExt cx="0" cy="0"/>
        </a:xfrm>
      </p:grpSpPr>
      <p:sp>
        <p:nvSpPr>
          <p:cNvPr id="10" name="Parallélogramme 14">
            <a:extLst>
              <a:ext uri="{FF2B5EF4-FFF2-40B4-BE49-F238E27FC236}">
                <a16:creationId xmlns:a16="http://schemas.microsoft.com/office/drawing/2014/main" id="{BA60C70F-7EE5-4927-B922-88B1C47FADB9}"/>
              </a:ext>
            </a:extLst>
          </p:cNvPr>
          <p:cNvSpPr/>
          <p:nvPr userDrawn="1"/>
        </p:nvSpPr>
        <p:spPr>
          <a:xfrm>
            <a:off x="7448550" y="0"/>
            <a:ext cx="2857500" cy="6858000"/>
          </a:xfrm>
          <a:prstGeom prst="parallelogram">
            <a:avLst>
              <a:gd name="adj" fmla="val 0"/>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8" name="Rectangle 7">
            <a:extLst>
              <a:ext uri="{FF2B5EF4-FFF2-40B4-BE49-F238E27FC236}">
                <a16:creationId xmlns:a16="http://schemas.microsoft.com/office/drawing/2014/main" id="{16D90D66-BCB9-4229-A829-628874352AC0}"/>
              </a:ext>
            </a:extLst>
          </p:cNvPr>
          <p:cNvSpPr/>
          <p:nvPr/>
        </p:nvSpPr>
        <p:spPr>
          <a:xfrm>
            <a:off x="16" y="0"/>
            <a:ext cx="4654296" cy="58642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5458984" y="497808"/>
            <a:ext cx="5713841" cy="4868609"/>
          </a:xfrm>
        </p:spPr>
        <p:txBody>
          <a:bodyPr anchor="ct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Rectangle 8">
            <a:extLst>
              <a:ext uri="{FF2B5EF4-FFF2-40B4-BE49-F238E27FC236}">
                <a16:creationId xmlns:a16="http://schemas.microsoft.com/office/drawing/2014/main" id="{4DC51BA7-A5A7-4A7F-A707-DBBDEA7705F3}"/>
              </a:ext>
            </a:extLst>
          </p:cNvPr>
          <p:cNvSpPr/>
          <p:nvPr userDrawn="1"/>
        </p:nvSpPr>
        <p:spPr>
          <a:xfrm>
            <a:off x="0" y="2003424"/>
            <a:ext cx="1036320" cy="18573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Rectangle 10">
            <a:extLst>
              <a:ext uri="{FF2B5EF4-FFF2-40B4-BE49-F238E27FC236}">
                <a16:creationId xmlns:a16="http://schemas.microsoft.com/office/drawing/2014/main" id="{D23174BA-29D0-4C1A-95C9-5A86FD25E47A}"/>
              </a:ext>
            </a:extLst>
          </p:cNvPr>
          <p:cNvSpPr/>
          <p:nvPr userDrawn="1"/>
        </p:nvSpPr>
        <p:spPr>
          <a:xfrm>
            <a:off x="5458983" y="377398"/>
            <a:ext cx="5713840" cy="1256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Date Placeholder 1">
            <a:extLst>
              <a:ext uri="{FF2B5EF4-FFF2-40B4-BE49-F238E27FC236}">
                <a16:creationId xmlns:a16="http://schemas.microsoft.com/office/drawing/2014/main" id="{F417C55D-4AE8-427B-A32E-9F54E007E686}"/>
              </a:ext>
            </a:extLst>
          </p:cNvPr>
          <p:cNvSpPr>
            <a:spLocks noGrp="1"/>
          </p:cNvSpPr>
          <p:nvPr>
            <p:ph type="dt" sz="half" idx="10"/>
          </p:nvPr>
        </p:nvSpPr>
        <p:spPr>
          <a:xfrm>
            <a:off x="6834126" y="6446838"/>
            <a:ext cx="2584850" cy="365125"/>
          </a:xfrm>
        </p:spPr>
        <p:txBody>
          <a:bodyPr/>
          <a:lstStyle>
            <a:lvl1pPr>
              <a:defRPr>
                <a:solidFill>
                  <a:schemeClr val="tx1">
                    <a:lumMod val="75000"/>
                    <a:lumOff val="25000"/>
                  </a:schemeClr>
                </a:solidFill>
              </a:defRPr>
            </a:lvl1pPr>
          </a:lstStyle>
          <a:p>
            <a:fld id="{8D4C0741-442A-4788-81DA-4F081D559C5A}" type="datetime1">
              <a:rPr lang="en-US" noProof="0" smtClean="0"/>
              <a:t>5/14/2020</a:t>
            </a:fld>
            <a:endParaRPr lang="en-US" noProof="0" dirty="0"/>
          </a:p>
        </p:txBody>
      </p:sp>
      <p:sp>
        <p:nvSpPr>
          <p:cNvPr id="13" name="Footer Placeholder 2">
            <a:extLst>
              <a:ext uri="{FF2B5EF4-FFF2-40B4-BE49-F238E27FC236}">
                <a16:creationId xmlns:a16="http://schemas.microsoft.com/office/drawing/2014/main" id="{8C05871B-E916-40A4-B5E3-65C15F5A4D2A}"/>
              </a:ext>
            </a:extLst>
          </p:cNvPr>
          <p:cNvSpPr>
            <a:spLocks noGrp="1"/>
          </p:cNvSpPr>
          <p:nvPr>
            <p:ph type="ftr" sz="quarter" idx="11"/>
          </p:nvPr>
        </p:nvSpPr>
        <p:spPr>
          <a:xfrm>
            <a:off x="1097279" y="6446838"/>
            <a:ext cx="4846321" cy="365125"/>
          </a:xfrm>
        </p:spPr>
        <p:txBody>
          <a:bodyPr/>
          <a:lstStyle>
            <a:lvl1pPr>
              <a:defRPr>
                <a:solidFill>
                  <a:schemeClr val="tx1">
                    <a:lumMod val="75000"/>
                    <a:lumOff val="25000"/>
                  </a:schemeClr>
                </a:solidFill>
              </a:defRPr>
            </a:lvl1pPr>
          </a:lstStyle>
          <a:p>
            <a:r>
              <a:rPr lang="en-US" noProof="0" dirty="0"/>
              <a:t>Footer</a:t>
            </a:r>
          </a:p>
        </p:txBody>
      </p:sp>
      <p:sp>
        <p:nvSpPr>
          <p:cNvPr id="14" name="Slide Number Placeholder 3">
            <a:extLst>
              <a:ext uri="{FF2B5EF4-FFF2-40B4-BE49-F238E27FC236}">
                <a16:creationId xmlns:a16="http://schemas.microsoft.com/office/drawing/2014/main" id="{B45E789F-2E61-4EC0-8973-681625FE518F}"/>
              </a:ext>
            </a:extLst>
          </p:cNvPr>
          <p:cNvSpPr>
            <a:spLocks noGrp="1"/>
          </p:cNvSpPr>
          <p:nvPr>
            <p:ph type="sldNum" sz="quarter" idx="12"/>
          </p:nvPr>
        </p:nvSpPr>
        <p:spPr>
          <a:xfrm>
            <a:off x="10375670" y="6446838"/>
            <a:ext cx="780010" cy="365125"/>
          </a:xfrm>
        </p:spPr>
        <p:txBody>
          <a:bodyPr/>
          <a:lstStyle>
            <a:lvl1pPr>
              <a:defRPr>
                <a:solidFill>
                  <a:schemeClr val="tx1">
                    <a:lumMod val="75000"/>
                    <a:lumOff val="25000"/>
                  </a:schemeClr>
                </a:solidFill>
              </a:defRPr>
            </a:lvl1pPr>
          </a:lstStyle>
          <a:p>
            <a:fld id="{3A98EE3D-8CD1-4C3F-BD1C-C98C9596463C}" type="slidenum">
              <a:rPr lang="en-US" noProof="0" smtClean="0"/>
              <a:pPr/>
              <a:t>‹#›</a:t>
            </a:fld>
            <a:endParaRPr lang="en-US" noProof="0" dirty="0"/>
          </a:p>
        </p:txBody>
      </p:sp>
      <p:sp>
        <p:nvSpPr>
          <p:cNvPr id="5" name="Rectangle 4">
            <a:extLst>
              <a:ext uri="{FF2B5EF4-FFF2-40B4-BE49-F238E27FC236}">
                <a16:creationId xmlns:a16="http://schemas.microsoft.com/office/drawing/2014/main" id="{6BC7DA98-7B92-4F45-80F8-1AEF72A601CF}"/>
              </a:ext>
            </a:extLst>
          </p:cNvPr>
          <p:cNvSpPr/>
          <p:nvPr userDrawn="1"/>
        </p:nvSpPr>
        <p:spPr>
          <a:xfrm>
            <a:off x="1078230" y="2003423"/>
            <a:ext cx="3576082" cy="185737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p:cNvSpPr>
            <a:spLocks noGrp="1"/>
          </p:cNvSpPr>
          <p:nvPr>
            <p:ph type="title"/>
          </p:nvPr>
        </p:nvSpPr>
        <p:spPr>
          <a:xfrm>
            <a:off x="1092200" y="1885125"/>
            <a:ext cx="3314700" cy="2093975"/>
          </a:xfrm>
        </p:spPr>
        <p:txBody>
          <a:bodyPr anchor="ctr">
            <a:normAutofit/>
          </a:bodyPr>
          <a:lstStyle>
            <a:lvl1pPr>
              <a:lnSpc>
                <a:spcPct val="90000"/>
              </a:lnSpc>
              <a:defRPr sz="4400" b="1">
                <a:solidFill>
                  <a:srgbClr val="FFFFFF"/>
                </a:solidFill>
                <a:latin typeface="+mn-lt"/>
              </a:defRPr>
            </a:lvl1pPr>
          </a:lstStyle>
          <a:p>
            <a:r>
              <a:rPr lang="en-US" noProof="0"/>
              <a:t>Click to edit Master title style</a:t>
            </a:r>
          </a:p>
        </p:txBody>
      </p:sp>
      <p:sp>
        <p:nvSpPr>
          <p:cNvPr id="18" name="Rectangle 17">
            <a:extLst>
              <a:ext uri="{FF2B5EF4-FFF2-40B4-BE49-F238E27FC236}">
                <a16:creationId xmlns:a16="http://schemas.microsoft.com/office/drawing/2014/main" id="{DF96815B-4256-4CE0-9FCF-3A2967CF5792}"/>
              </a:ext>
            </a:extLst>
          </p:cNvPr>
          <p:cNvSpPr/>
          <p:nvPr userDrawn="1"/>
        </p:nvSpPr>
        <p:spPr>
          <a:xfrm>
            <a:off x="1092200" y="993775"/>
            <a:ext cx="1036320" cy="936626"/>
          </a:xfrm>
          <a:prstGeom prst="rect">
            <a:avLst/>
          </a:prstGeom>
          <a:solidFill>
            <a:schemeClr val="tx2">
              <a:lumMod val="20000"/>
              <a:lumOff val="80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181282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Content with Caption">
    <p:spTree>
      <p:nvGrpSpPr>
        <p:cNvPr id="1" name=""/>
        <p:cNvGrpSpPr/>
        <p:nvPr/>
      </p:nvGrpSpPr>
      <p:grpSpPr>
        <a:xfrm>
          <a:off x="0" y="0"/>
          <a:ext cx="0" cy="0"/>
          <a:chOff x="0" y="0"/>
          <a:chExt cx="0" cy="0"/>
        </a:xfrm>
      </p:grpSpPr>
      <p:sp>
        <p:nvSpPr>
          <p:cNvPr id="18" name="Picture Placeholder 9">
            <a:extLst>
              <a:ext uri="{FF2B5EF4-FFF2-40B4-BE49-F238E27FC236}">
                <a16:creationId xmlns:a16="http://schemas.microsoft.com/office/drawing/2014/main" id="{4F173117-1383-4956-B947-1EA7A51D0D4A}"/>
              </a:ext>
            </a:extLst>
          </p:cNvPr>
          <p:cNvSpPr>
            <a:spLocks noGrp="1"/>
          </p:cNvSpPr>
          <p:nvPr>
            <p:ph type="pic" sz="quarter" idx="13"/>
          </p:nvPr>
        </p:nvSpPr>
        <p:spPr>
          <a:xfrm>
            <a:off x="0" y="0"/>
            <a:ext cx="4654296" cy="5864225"/>
          </a:xfrm>
        </p:spPr>
        <p:txBody>
          <a:bodyPr/>
          <a:lstStyle>
            <a:lvl1pPr>
              <a:defRPr>
                <a:solidFill>
                  <a:schemeClr val="bg1"/>
                </a:solidFill>
              </a:defRPr>
            </a:lvl1pPr>
          </a:lstStyle>
          <a:p>
            <a:r>
              <a:rPr lang="en-US" noProof="0"/>
              <a:t>Click icon to add picture</a:t>
            </a:r>
            <a:endParaRPr lang="en-US" noProof="0" dirty="0"/>
          </a:p>
        </p:txBody>
      </p:sp>
      <p:sp>
        <p:nvSpPr>
          <p:cNvPr id="10" name="Parallélogramme 14">
            <a:extLst>
              <a:ext uri="{FF2B5EF4-FFF2-40B4-BE49-F238E27FC236}">
                <a16:creationId xmlns:a16="http://schemas.microsoft.com/office/drawing/2014/main" id="{BA60C70F-7EE5-4927-B922-88B1C47FADB9}"/>
              </a:ext>
            </a:extLst>
          </p:cNvPr>
          <p:cNvSpPr/>
          <p:nvPr userDrawn="1"/>
        </p:nvSpPr>
        <p:spPr>
          <a:xfrm>
            <a:off x="7448550" y="0"/>
            <a:ext cx="2857500" cy="6858000"/>
          </a:xfrm>
          <a:prstGeom prst="parallelogram">
            <a:avLst>
              <a:gd name="adj" fmla="val 0"/>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3" name="Content Placeholder 2"/>
          <p:cNvSpPr>
            <a:spLocks noGrp="1"/>
          </p:cNvSpPr>
          <p:nvPr>
            <p:ph idx="1"/>
          </p:nvPr>
        </p:nvSpPr>
        <p:spPr>
          <a:xfrm>
            <a:off x="5458984" y="497808"/>
            <a:ext cx="5713841" cy="4868609"/>
          </a:xfrm>
        </p:spPr>
        <p:txBody>
          <a:bodyPr anchor="ct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Date Placeholder 1">
            <a:extLst>
              <a:ext uri="{FF2B5EF4-FFF2-40B4-BE49-F238E27FC236}">
                <a16:creationId xmlns:a16="http://schemas.microsoft.com/office/drawing/2014/main" id="{F417C55D-4AE8-427B-A32E-9F54E007E686}"/>
              </a:ext>
            </a:extLst>
          </p:cNvPr>
          <p:cNvSpPr>
            <a:spLocks noGrp="1"/>
          </p:cNvSpPr>
          <p:nvPr>
            <p:ph type="dt" sz="half" idx="10"/>
          </p:nvPr>
        </p:nvSpPr>
        <p:spPr>
          <a:xfrm>
            <a:off x="6834126" y="6446838"/>
            <a:ext cx="2584850" cy="365125"/>
          </a:xfrm>
        </p:spPr>
        <p:txBody>
          <a:bodyPr/>
          <a:lstStyle>
            <a:lvl1pPr>
              <a:defRPr>
                <a:solidFill>
                  <a:schemeClr val="tx1">
                    <a:lumMod val="75000"/>
                    <a:lumOff val="25000"/>
                  </a:schemeClr>
                </a:solidFill>
              </a:defRPr>
            </a:lvl1pPr>
          </a:lstStyle>
          <a:p>
            <a:fld id="{470BDB9F-6784-464D-8ED7-29E60E2B21A9}" type="datetime1">
              <a:rPr lang="en-US" noProof="0" smtClean="0"/>
              <a:t>5/14/2020</a:t>
            </a:fld>
            <a:endParaRPr lang="en-US" noProof="0" dirty="0"/>
          </a:p>
        </p:txBody>
      </p:sp>
      <p:sp>
        <p:nvSpPr>
          <p:cNvPr id="13" name="Footer Placeholder 2">
            <a:extLst>
              <a:ext uri="{FF2B5EF4-FFF2-40B4-BE49-F238E27FC236}">
                <a16:creationId xmlns:a16="http://schemas.microsoft.com/office/drawing/2014/main" id="{8C05871B-E916-40A4-B5E3-65C15F5A4D2A}"/>
              </a:ext>
            </a:extLst>
          </p:cNvPr>
          <p:cNvSpPr>
            <a:spLocks noGrp="1"/>
          </p:cNvSpPr>
          <p:nvPr>
            <p:ph type="ftr" sz="quarter" idx="11"/>
          </p:nvPr>
        </p:nvSpPr>
        <p:spPr>
          <a:xfrm>
            <a:off x="1097279" y="6446838"/>
            <a:ext cx="4846321" cy="365125"/>
          </a:xfrm>
        </p:spPr>
        <p:txBody>
          <a:bodyPr/>
          <a:lstStyle>
            <a:lvl1pPr>
              <a:defRPr>
                <a:solidFill>
                  <a:schemeClr val="tx1">
                    <a:lumMod val="75000"/>
                    <a:lumOff val="25000"/>
                  </a:schemeClr>
                </a:solidFill>
              </a:defRPr>
            </a:lvl1pPr>
          </a:lstStyle>
          <a:p>
            <a:r>
              <a:rPr lang="en-US" noProof="0" dirty="0"/>
              <a:t>Footer</a:t>
            </a:r>
          </a:p>
        </p:txBody>
      </p:sp>
      <p:sp>
        <p:nvSpPr>
          <p:cNvPr id="14" name="Slide Number Placeholder 3">
            <a:extLst>
              <a:ext uri="{FF2B5EF4-FFF2-40B4-BE49-F238E27FC236}">
                <a16:creationId xmlns:a16="http://schemas.microsoft.com/office/drawing/2014/main" id="{B45E789F-2E61-4EC0-8973-681625FE518F}"/>
              </a:ext>
            </a:extLst>
          </p:cNvPr>
          <p:cNvSpPr>
            <a:spLocks noGrp="1"/>
          </p:cNvSpPr>
          <p:nvPr>
            <p:ph type="sldNum" sz="quarter" idx="12"/>
          </p:nvPr>
        </p:nvSpPr>
        <p:spPr>
          <a:xfrm>
            <a:off x="10375670" y="6446838"/>
            <a:ext cx="780010" cy="365125"/>
          </a:xfrm>
        </p:spPr>
        <p:txBody>
          <a:bodyPr/>
          <a:lstStyle>
            <a:lvl1pPr>
              <a:defRPr>
                <a:solidFill>
                  <a:schemeClr val="tx1">
                    <a:lumMod val="75000"/>
                    <a:lumOff val="25000"/>
                  </a:schemeClr>
                </a:solidFill>
              </a:defRPr>
            </a:lvl1pPr>
          </a:lstStyle>
          <a:p>
            <a:fld id="{3A98EE3D-8CD1-4C3F-BD1C-C98C9596463C}" type="slidenum">
              <a:rPr lang="en-US" noProof="0" smtClean="0"/>
              <a:pPr/>
              <a:t>‹#›</a:t>
            </a:fld>
            <a:endParaRPr lang="en-US" noProof="0" dirty="0"/>
          </a:p>
        </p:txBody>
      </p:sp>
      <p:sp>
        <p:nvSpPr>
          <p:cNvPr id="2" name="Title 1"/>
          <p:cNvSpPr>
            <a:spLocks noGrp="1"/>
          </p:cNvSpPr>
          <p:nvPr>
            <p:ph type="title"/>
          </p:nvPr>
        </p:nvSpPr>
        <p:spPr>
          <a:xfrm>
            <a:off x="1092200" y="1885125"/>
            <a:ext cx="3068833" cy="2093975"/>
          </a:xfrm>
        </p:spPr>
        <p:txBody>
          <a:bodyPr anchor="ctr">
            <a:normAutofit/>
          </a:bodyPr>
          <a:lstStyle>
            <a:lvl1pPr>
              <a:lnSpc>
                <a:spcPct val="90000"/>
              </a:lnSpc>
              <a:defRPr sz="4400" b="1" i="0">
                <a:solidFill>
                  <a:srgbClr val="FFFFFF"/>
                </a:solidFill>
                <a:latin typeface="+mn-lt"/>
              </a:defRPr>
            </a:lvl1pPr>
          </a:lstStyle>
          <a:p>
            <a:r>
              <a:rPr lang="en-US" noProof="0"/>
              <a:t>Click to edit Master title style</a:t>
            </a:r>
            <a:endParaRPr lang="en-US" noProof="0" dirty="0"/>
          </a:p>
        </p:txBody>
      </p:sp>
    </p:spTree>
    <p:extLst>
      <p:ext uri="{BB962C8B-B14F-4D97-AF65-F5344CB8AC3E}">
        <p14:creationId xmlns:p14="http://schemas.microsoft.com/office/powerpoint/2010/main" val="3954305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6_Content with Caption">
    <p:spTree>
      <p:nvGrpSpPr>
        <p:cNvPr id="1" name=""/>
        <p:cNvGrpSpPr/>
        <p:nvPr/>
      </p:nvGrpSpPr>
      <p:grpSpPr>
        <a:xfrm>
          <a:off x="0" y="0"/>
          <a:ext cx="0" cy="0"/>
          <a:chOff x="0" y="0"/>
          <a:chExt cx="0" cy="0"/>
        </a:xfrm>
      </p:grpSpPr>
      <p:sp>
        <p:nvSpPr>
          <p:cNvPr id="10" name="Parallélogramme 14">
            <a:extLst>
              <a:ext uri="{FF2B5EF4-FFF2-40B4-BE49-F238E27FC236}">
                <a16:creationId xmlns:a16="http://schemas.microsoft.com/office/drawing/2014/main" id="{BA60C70F-7EE5-4927-B922-88B1C47FADB9}"/>
              </a:ext>
            </a:extLst>
          </p:cNvPr>
          <p:cNvSpPr/>
          <p:nvPr userDrawn="1"/>
        </p:nvSpPr>
        <p:spPr>
          <a:xfrm>
            <a:off x="7448550" y="0"/>
            <a:ext cx="2857500" cy="6858000"/>
          </a:xfrm>
          <a:prstGeom prst="parallelogram">
            <a:avLst>
              <a:gd name="adj" fmla="val 0"/>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2" name="Title 1"/>
          <p:cNvSpPr>
            <a:spLocks noGrp="1"/>
          </p:cNvSpPr>
          <p:nvPr>
            <p:ph type="title"/>
          </p:nvPr>
        </p:nvSpPr>
        <p:spPr>
          <a:xfrm>
            <a:off x="4984722" y="548355"/>
            <a:ext cx="6054846" cy="634336"/>
          </a:xfrm>
        </p:spPr>
        <p:txBody>
          <a:bodyPr anchor="ctr">
            <a:noAutofit/>
          </a:bodyPr>
          <a:lstStyle>
            <a:lvl1pPr>
              <a:lnSpc>
                <a:spcPct val="90000"/>
              </a:lnSpc>
              <a:defRPr sz="3600" b="1" i="0">
                <a:solidFill>
                  <a:srgbClr val="FFFFFF"/>
                </a:solidFill>
                <a:latin typeface="+mn-lt"/>
              </a:defRPr>
            </a:lvl1pPr>
          </a:lstStyle>
          <a:p>
            <a:r>
              <a:rPr lang="en-US" noProof="0"/>
              <a:t>Click to edit Master title style</a:t>
            </a:r>
          </a:p>
        </p:txBody>
      </p:sp>
      <p:sp>
        <p:nvSpPr>
          <p:cNvPr id="3" name="Content Placeholder 2"/>
          <p:cNvSpPr>
            <a:spLocks noGrp="1"/>
          </p:cNvSpPr>
          <p:nvPr>
            <p:ph idx="1"/>
          </p:nvPr>
        </p:nvSpPr>
        <p:spPr>
          <a:xfrm>
            <a:off x="5100833" y="1611313"/>
            <a:ext cx="6072099" cy="3755104"/>
          </a:xfrm>
        </p:spPr>
        <p:txBody>
          <a:bodyPr anchor="t">
            <a:normAutofit/>
          </a:bodyPr>
          <a:lstStyle>
            <a:lvl1pPr>
              <a:defRPr sz="2400"/>
            </a:lvl1pPr>
            <a:lvl2pPr>
              <a:defRPr sz="2000"/>
            </a:lvl2pPr>
            <a:lvl3pPr>
              <a:defRPr sz="1600"/>
            </a:lvl3pPr>
            <a:lvl4pPr>
              <a:defRPr sz="1600"/>
            </a:lvl4pPr>
            <a:lvl5pPr>
              <a:defRPr sz="16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Date Placeholder 1">
            <a:extLst>
              <a:ext uri="{FF2B5EF4-FFF2-40B4-BE49-F238E27FC236}">
                <a16:creationId xmlns:a16="http://schemas.microsoft.com/office/drawing/2014/main" id="{F417C55D-4AE8-427B-A32E-9F54E007E686}"/>
              </a:ext>
            </a:extLst>
          </p:cNvPr>
          <p:cNvSpPr>
            <a:spLocks noGrp="1"/>
          </p:cNvSpPr>
          <p:nvPr>
            <p:ph type="dt" sz="half" idx="10"/>
          </p:nvPr>
        </p:nvSpPr>
        <p:spPr>
          <a:xfrm>
            <a:off x="6834126" y="6446838"/>
            <a:ext cx="2584850" cy="365125"/>
          </a:xfrm>
        </p:spPr>
        <p:txBody>
          <a:bodyPr/>
          <a:lstStyle>
            <a:lvl1pPr>
              <a:defRPr>
                <a:solidFill>
                  <a:schemeClr val="tx1">
                    <a:lumMod val="75000"/>
                    <a:lumOff val="25000"/>
                  </a:schemeClr>
                </a:solidFill>
              </a:defRPr>
            </a:lvl1pPr>
          </a:lstStyle>
          <a:p>
            <a:fld id="{6DA3ABBD-A00D-4624-9D57-736F5DDBFABC}" type="datetime1">
              <a:rPr lang="en-US" noProof="0" smtClean="0"/>
              <a:t>5/14/2020</a:t>
            </a:fld>
            <a:endParaRPr lang="en-US" noProof="0" dirty="0"/>
          </a:p>
        </p:txBody>
      </p:sp>
      <p:sp>
        <p:nvSpPr>
          <p:cNvPr id="13" name="Footer Placeholder 2">
            <a:extLst>
              <a:ext uri="{FF2B5EF4-FFF2-40B4-BE49-F238E27FC236}">
                <a16:creationId xmlns:a16="http://schemas.microsoft.com/office/drawing/2014/main" id="{8C05871B-E916-40A4-B5E3-65C15F5A4D2A}"/>
              </a:ext>
            </a:extLst>
          </p:cNvPr>
          <p:cNvSpPr>
            <a:spLocks noGrp="1"/>
          </p:cNvSpPr>
          <p:nvPr>
            <p:ph type="ftr" sz="quarter" idx="11"/>
          </p:nvPr>
        </p:nvSpPr>
        <p:spPr>
          <a:xfrm>
            <a:off x="1097279" y="6446838"/>
            <a:ext cx="4846321" cy="365125"/>
          </a:xfrm>
        </p:spPr>
        <p:txBody>
          <a:bodyPr/>
          <a:lstStyle>
            <a:lvl1pPr>
              <a:defRPr>
                <a:solidFill>
                  <a:schemeClr val="tx1">
                    <a:lumMod val="75000"/>
                    <a:lumOff val="25000"/>
                  </a:schemeClr>
                </a:solidFill>
              </a:defRPr>
            </a:lvl1pPr>
          </a:lstStyle>
          <a:p>
            <a:r>
              <a:rPr lang="en-US" noProof="0" dirty="0"/>
              <a:t>Footer</a:t>
            </a:r>
          </a:p>
        </p:txBody>
      </p:sp>
      <p:sp>
        <p:nvSpPr>
          <p:cNvPr id="14" name="Slide Number Placeholder 3">
            <a:extLst>
              <a:ext uri="{FF2B5EF4-FFF2-40B4-BE49-F238E27FC236}">
                <a16:creationId xmlns:a16="http://schemas.microsoft.com/office/drawing/2014/main" id="{B45E789F-2E61-4EC0-8973-681625FE518F}"/>
              </a:ext>
            </a:extLst>
          </p:cNvPr>
          <p:cNvSpPr>
            <a:spLocks noGrp="1"/>
          </p:cNvSpPr>
          <p:nvPr>
            <p:ph type="sldNum" sz="quarter" idx="12"/>
          </p:nvPr>
        </p:nvSpPr>
        <p:spPr>
          <a:xfrm>
            <a:off x="10375670" y="6446838"/>
            <a:ext cx="780010" cy="365125"/>
          </a:xfrm>
        </p:spPr>
        <p:txBody>
          <a:bodyPr/>
          <a:lstStyle>
            <a:lvl1pPr>
              <a:defRPr>
                <a:solidFill>
                  <a:schemeClr val="tx1">
                    <a:lumMod val="75000"/>
                    <a:lumOff val="25000"/>
                  </a:schemeClr>
                </a:solidFill>
              </a:defRPr>
            </a:lvl1pPr>
          </a:lstStyle>
          <a:p>
            <a:fld id="{3A98EE3D-8CD1-4C3F-BD1C-C98C9596463C}" type="slidenum">
              <a:rPr lang="en-US" noProof="0" smtClean="0"/>
              <a:pPr/>
              <a:t>‹#›</a:t>
            </a:fld>
            <a:endParaRPr lang="en-US" noProof="0" dirty="0"/>
          </a:p>
        </p:txBody>
      </p:sp>
      <p:sp>
        <p:nvSpPr>
          <p:cNvPr id="18" name="Picture Placeholder 9">
            <a:extLst>
              <a:ext uri="{FF2B5EF4-FFF2-40B4-BE49-F238E27FC236}">
                <a16:creationId xmlns:a16="http://schemas.microsoft.com/office/drawing/2014/main" id="{4F173117-1383-4956-B947-1EA7A51D0D4A}"/>
              </a:ext>
            </a:extLst>
          </p:cNvPr>
          <p:cNvSpPr>
            <a:spLocks noGrp="1"/>
          </p:cNvSpPr>
          <p:nvPr>
            <p:ph type="pic" sz="quarter" idx="13"/>
          </p:nvPr>
        </p:nvSpPr>
        <p:spPr>
          <a:xfrm>
            <a:off x="0" y="0"/>
            <a:ext cx="4654296" cy="5864225"/>
          </a:xfrm>
        </p:spPr>
        <p:txBody>
          <a:bodyPr/>
          <a:lstStyle>
            <a:lvl1pPr>
              <a:defRPr>
                <a:solidFill>
                  <a:schemeClr val="tx1">
                    <a:lumMod val="75000"/>
                    <a:lumOff val="25000"/>
                  </a:schemeClr>
                </a:solidFill>
              </a:defRPr>
            </a:lvl1pPr>
          </a:lstStyle>
          <a:p>
            <a:r>
              <a:rPr lang="en-US" noProof="0"/>
              <a:t>Click icon to add picture</a:t>
            </a:r>
            <a:endParaRPr lang="en-US" noProof="0" dirty="0"/>
          </a:p>
        </p:txBody>
      </p:sp>
    </p:spTree>
    <p:extLst>
      <p:ext uri="{BB962C8B-B14F-4D97-AF65-F5344CB8AC3E}">
        <p14:creationId xmlns:p14="http://schemas.microsoft.com/office/powerpoint/2010/main" val="17510465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7_Content with Caption">
    <p:spTree>
      <p:nvGrpSpPr>
        <p:cNvPr id="1" name=""/>
        <p:cNvGrpSpPr/>
        <p:nvPr/>
      </p:nvGrpSpPr>
      <p:grpSpPr>
        <a:xfrm>
          <a:off x="0" y="0"/>
          <a:ext cx="0" cy="0"/>
          <a:chOff x="0" y="0"/>
          <a:chExt cx="0" cy="0"/>
        </a:xfrm>
      </p:grpSpPr>
      <p:sp>
        <p:nvSpPr>
          <p:cNvPr id="18" name="Picture Placeholder 9">
            <a:extLst>
              <a:ext uri="{FF2B5EF4-FFF2-40B4-BE49-F238E27FC236}">
                <a16:creationId xmlns:a16="http://schemas.microsoft.com/office/drawing/2014/main" id="{4F173117-1383-4956-B947-1EA7A51D0D4A}"/>
              </a:ext>
            </a:extLst>
          </p:cNvPr>
          <p:cNvSpPr>
            <a:spLocks noGrp="1"/>
          </p:cNvSpPr>
          <p:nvPr>
            <p:ph type="pic" sz="quarter" idx="13"/>
          </p:nvPr>
        </p:nvSpPr>
        <p:spPr>
          <a:xfrm>
            <a:off x="0" y="0"/>
            <a:ext cx="12192000" cy="3541486"/>
          </a:xfrm>
        </p:spPr>
        <p:txBody>
          <a:bodyPr/>
          <a:lstStyle>
            <a:lvl1pPr>
              <a:defRPr>
                <a:solidFill>
                  <a:schemeClr val="tx1">
                    <a:lumMod val="75000"/>
                    <a:lumOff val="25000"/>
                  </a:schemeClr>
                </a:solidFill>
              </a:defRPr>
            </a:lvl1pPr>
          </a:lstStyle>
          <a:p>
            <a:r>
              <a:rPr lang="en-US" noProof="0"/>
              <a:t>Click icon to add picture</a:t>
            </a:r>
            <a:endParaRPr lang="en-US" noProof="0" dirty="0"/>
          </a:p>
        </p:txBody>
      </p:sp>
      <p:sp>
        <p:nvSpPr>
          <p:cNvPr id="10" name="Parallélogramme 14">
            <a:extLst>
              <a:ext uri="{FF2B5EF4-FFF2-40B4-BE49-F238E27FC236}">
                <a16:creationId xmlns:a16="http://schemas.microsoft.com/office/drawing/2014/main" id="{BA60C70F-7EE5-4927-B922-88B1C47FADB9}"/>
              </a:ext>
            </a:extLst>
          </p:cNvPr>
          <p:cNvSpPr/>
          <p:nvPr userDrawn="1"/>
        </p:nvSpPr>
        <p:spPr>
          <a:xfrm>
            <a:off x="7448550" y="0"/>
            <a:ext cx="2857500" cy="6858000"/>
          </a:xfrm>
          <a:prstGeom prst="parallelogram">
            <a:avLst>
              <a:gd name="adj" fmla="val 0"/>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2" name="Title 1"/>
          <p:cNvSpPr>
            <a:spLocks noGrp="1"/>
          </p:cNvSpPr>
          <p:nvPr>
            <p:ph type="title"/>
          </p:nvPr>
        </p:nvSpPr>
        <p:spPr>
          <a:xfrm>
            <a:off x="3068577" y="880375"/>
            <a:ext cx="6054846" cy="634336"/>
          </a:xfrm>
        </p:spPr>
        <p:txBody>
          <a:bodyPr anchor="ctr">
            <a:noAutofit/>
          </a:bodyPr>
          <a:lstStyle>
            <a:lvl1pPr algn="ctr">
              <a:lnSpc>
                <a:spcPct val="90000"/>
              </a:lnSpc>
              <a:defRPr sz="3600" b="1" i="0">
                <a:solidFill>
                  <a:schemeClr val="tx1">
                    <a:lumMod val="75000"/>
                    <a:lumOff val="25000"/>
                  </a:schemeClr>
                </a:solidFill>
                <a:latin typeface="+mn-lt"/>
              </a:defRPr>
            </a:lvl1pPr>
          </a:lstStyle>
          <a:p>
            <a:r>
              <a:rPr lang="en-US" noProof="0"/>
              <a:t>Click to edit Master title style</a:t>
            </a:r>
          </a:p>
        </p:txBody>
      </p:sp>
      <p:sp>
        <p:nvSpPr>
          <p:cNvPr id="12" name="Date Placeholder 1">
            <a:extLst>
              <a:ext uri="{FF2B5EF4-FFF2-40B4-BE49-F238E27FC236}">
                <a16:creationId xmlns:a16="http://schemas.microsoft.com/office/drawing/2014/main" id="{F417C55D-4AE8-427B-A32E-9F54E007E686}"/>
              </a:ext>
            </a:extLst>
          </p:cNvPr>
          <p:cNvSpPr>
            <a:spLocks noGrp="1"/>
          </p:cNvSpPr>
          <p:nvPr>
            <p:ph type="dt" sz="half" idx="10"/>
          </p:nvPr>
        </p:nvSpPr>
        <p:spPr>
          <a:xfrm>
            <a:off x="6834126" y="6446838"/>
            <a:ext cx="2584850" cy="365125"/>
          </a:xfrm>
        </p:spPr>
        <p:txBody>
          <a:bodyPr/>
          <a:lstStyle>
            <a:lvl1pPr>
              <a:defRPr>
                <a:solidFill>
                  <a:schemeClr val="tx1">
                    <a:lumMod val="75000"/>
                    <a:lumOff val="25000"/>
                  </a:schemeClr>
                </a:solidFill>
              </a:defRPr>
            </a:lvl1pPr>
          </a:lstStyle>
          <a:p>
            <a:fld id="{E6BF20AA-C418-460A-B9CF-8F3DD94C436D}" type="datetime1">
              <a:rPr lang="en-US" noProof="0" smtClean="0"/>
              <a:t>5/14/2020</a:t>
            </a:fld>
            <a:endParaRPr lang="en-US" noProof="0" dirty="0"/>
          </a:p>
        </p:txBody>
      </p:sp>
      <p:sp>
        <p:nvSpPr>
          <p:cNvPr id="13" name="Footer Placeholder 2">
            <a:extLst>
              <a:ext uri="{FF2B5EF4-FFF2-40B4-BE49-F238E27FC236}">
                <a16:creationId xmlns:a16="http://schemas.microsoft.com/office/drawing/2014/main" id="{8C05871B-E916-40A4-B5E3-65C15F5A4D2A}"/>
              </a:ext>
            </a:extLst>
          </p:cNvPr>
          <p:cNvSpPr>
            <a:spLocks noGrp="1"/>
          </p:cNvSpPr>
          <p:nvPr>
            <p:ph type="ftr" sz="quarter" idx="11"/>
          </p:nvPr>
        </p:nvSpPr>
        <p:spPr>
          <a:xfrm>
            <a:off x="1097279" y="6446838"/>
            <a:ext cx="4846321" cy="365125"/>
          </a:xfrm>
        </p:spPr>
        <p:txBody>
          <a:bodyPr/>
          <a:lstStyle>
            <a:lvl1pPr>
              <a:defRPr>
                <a:solidFill>
                  <a:schemeClr val="tx1">
                    <a:lumMod val="75000"/>
                    <a:lumOff val="25000"/>
                  </a:schemeClr>
                </a:solidFill>
              </a:defRPr>
            </a:lvl1pPr>
          </a:lstStyle>
          <a:p>
            <a:r>
              <a:rPr lang="en-US" noProof="0" dirty="0"/>
              <a:t>Footer</a:t>
            </a:r>
          </a:p>
        </p:txBody>
      </p:sp>
      <p:sp>
        <p:nvSpPr>
          <p:cNvPr id="14" name="Slide Number Placeholder 3">
            <a:extLst>
              <a:ext uri="{FF2B5EF4-FFF2-40B4-BE49-F238E27FC236}">
                <a16:creationId xmlns:a16="http://schemas.microsoft.com/office/drawing/2014/main" id="{B45E789F-2E61-4EC0-8973-681625FE518F}"/>
              </a:ext>
            </a:extLst>
          </p:cNvPr>
          <p:cNvSpPr>
            <a:spLocks noGrp="1"/>
          </p:cNvSpPr>
          <p:nvPr>
            <p:ph type="sldNum" sz="quarter" idx="12"/>
          </p:nvPr>
        </p:nvSpPr>
        <p:spPr>
          <a:xfrm>
            <a:off x="10375670" y="6446838"/>
            <a:ext cx="780010" cy="365125"/>
          </a:xfrm>
        </p:spPr>
        <p:txBody>
          <a:bodyPr/>
          <a:lstStyle>
            <a:lvl1pPr>
              <a:defRPr>
                <a:solidFill>
                  <a:schemeClr val="tx1">
                    <a:lumMod val="75000"/>
                    <a:lumOff val="25000"/>
                  </a:schemeClr>
                </a:solidFill>
              </a:defRPr>
            </a:lvl1pPr>
          </a:lstStyle>
          <a:p>
            <a:fld id="{3A98EE3D-8CD1-4C3F-BD1C-C98C9596463C}" type="slidenum">
              <a:rPr lang="en-US" noProof="0" smtClean="0"/>
              <a:pPr/>
              <a:t>‹#›</a:t>
            </a:fld>
            <a:endParaRPr lang="en-US" noProof="0" dirty="0"/>
          </a:p>
        </p:txBody>
      </p:sp>
      <p:sp>
        <p:nvSpPr>
          <p:cNvPr id="19" name="Rectangle 18">
            <a:extLst>
              <a:ext uri="{FF2B5EF4-FFF2-40B4-BE49-F238E27FC236}">
                <a16:creationId xmlns:a16="http://schemas.microsoft.com/office/drawing/2014/main" id="{AF446475-024F-4C71-99D3-501468ACAD11}"/>
              </a:ext>
            </a:extLst>
          </p:cNvPr>
          <p:cNvSpPr/>
          <p:nvPr userDrawn="1"/>
        </p:nvSpPr>
        <p:spPr>
          <a:xfrm>
            <a:off x="5577840" y="0"/>
            <a:ext cx="1036320" cy="685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7676028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Content with Caption">
    <p:spTree>
      <p:nvGrpSpPr>
        <p:cNvPr id="1" name=""/>
        <p:cNvGrpSpPr/>
        <p:nvPr/>
      </p:nvGrpSpPr>
      <p:grpSpPr>
        <a:xfrm>
          <a:off x="0" y="0"/>
          <a:ext cx="0" cy="0"/>
          <a:chOff x="0" y="0"/>
          <a:chExt cx="0" cy="0"/>
        </a:xfrm>
      </p:grpSpPr>
      <p:sp>
        <p:nvSpPr>
          <p:cNvPr id="10" name="Parallélogramme 14">
            <a:extLst>
              <a:ext uri="{FF2B5EF4-FFF2-40B4-BE49-F238E27FC236}">
                <a16:creationId xmlns:a16="http://schemas.microsoft.com/office/drawing/2014/main" id="{BA60C70F-7EE5-4927-B922-88B1C47FADB9}"/>
              </a:ext>
            </a:extLst>
          </p:cNvPr>
          <p:cNvSpPr/>
          <p:nvPr userDrawn="1"/>
        </p:nvSpPr>
        <p:spPr>
          <a:xfrm>
            <a:off x="7448550" y="0"/>
            <a:ext cx="2857500" cy="6858000"/>
          </a:xfrm>
          <a:prstGeom prst="parallelogram">
            <a:avLst>
              <a:gd name="adj" fmla="val 0"/>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4" name="Rectangle 3">
            <a:extLst>
              <a:ext uri="{FF2B5EF4-FFF2-40B4-BE49-F238E27FC236}">
                <a16:creationId xmlns:a16="http://schemas.microsoft.com/office/drawing/2014/main" id="{648F6D61-9E88-4632-A0A8-CB2E0CC5DEAF}"/>
              </a:ext>
            </a:extLst>
          </p:cNvPr>
          <p:cNvSpPr/>
          <p:nvPr userDrawn="1"/>
        </p:nvSpPr>
        <p:spPr>
          <a:xfrm>
            <a:off x="4654312" y="507333"/>
            <a:ext cx="7537688" cy="48495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16D90D66-BCB9-4229-A829-628874352AC0}"/>
              </a:ext>
            </a:extLst>
          </p:cNvPr>
          <p:cNvSpPr/>
          <p:nvPr/>
        </p:nvSpPr>
        <p:spPr>
          <a:xfrm>
            <a:off x="16" y="0"/>
            <a:ext cx="4654296" cy="58642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2200" y="1885125"/>
            <a:ext cx="3068833" cy="2093975"/>
          </a:xfrm>
        </p:spPr>
        <p:txBody>
          <a:bodyPr anchor="ctr">
            <a:normAutofit/>
          </a:bodyPr>
          <a:lstStyle>
            <a:lvl1pPr>
              <a:lnSpc>
                <a:spcPct val="90000"/>
              </a:lnSpc>
              <a:defRPr sz="4400" b="1" i="0">
                <a:solidFill>
                  <a:srgbClr val="FFFFFF"/>
                </a:solidFill>
                <a:latin typeface="+mn-lt"/>
              </a:defRPr>
            </a:lvl1pPr>
          </a:lstStyle>
          <a:p>
            <a:r>
              <a:rPr lang="en-US" noProof="0"/>
              <a:t>Click to edit Master title style</a:t>
            </a:r>
          </a:p>
        </p:txBody>
      </p:sp>
      <p:sp>
        <p:nvSpPr>
          <p:cNvPr id="3" name="Content Placeholder 2"/>
          <p:cNvSpPr>
            <a:spLocks noGrp="1"/>
          </p:cNvSpPr>
          <p:nvPr>
            <p:ph idx="1"/>
          </p:nvPr>
        </p:nvSpPr>
        <p:spPr>
          <a:xfrm>
            <a:off x="6473373" y="943430"/>
            <a:ext cx="4699452" cy="3977366"/>
          </a:xfrm>
        </p:spPr>
        <p:txBody>
          <a:bodyPr anchor="ctr">
            <a:normAutofit/>
          </a:bodyPr>
          <a:lstStyle>
            <a:lvl1pPr>
              <a:defRPr sz="2400"/>
            </a:lvl1pPr>
            <a:lvl2pPr>
              <a:defRPr sz="2000"/>
            </a:lvl2pPr>
            <a:lvl3pPr>
              <a:defRPr sz="1600"/>
            </a:lvl3pPr>
            <a:lvl4pPr>
              <a:defRPr sz="1600"/>
            </a:lvl4pPr>
            <a:lvl5pPr>
              <a:defRPr sz="16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Date Placeholder 1">
            <a:extLst>
              <a:ext uri="{FF2B5EF4-FFF2-40B4-BE49-F238E27FC236}">
                <a16:creationId xmlns:a16="http://schemas.microsoft.com/office/drawing/2014/main" id="{F417C55D-4AE8-427B-A32E-9F54E007E686}"/>
              </a:ext>
            </a:extLst>
          </p:cNvPr>
          <p:cNvSpPr>
            <a:spLocks noGrp="1"/>
          </p:cNvSpPr>
          <p:nvPr>
            <p:ph type="dt" sz="half" idx="10"/>
          </p:nvPr>
        </p:nvSpPr>
        <p:spPr>
          <a:xfrm>
            <a:off x="6834126" y="6446838"/>
            <a:ext cx="2584850" cy="365125"/>
          </a:xfrm>
        </p:spPr>
        <p:txBody>
          <a:bodyPr/>
          <a:lstStyle>
            <a:lvl1pPr>
              <a:defRPr>
                <a:solidFill>
                  <a:schemeClr val="tx1">
                    <a:lumMod val="75000"/>
                    <a:lumOff val="25000"/>
                  </a:schemeClr>
                </a:solidFill>
              </a:defRPr>
            </a:lvl1pPr>
          </a:lstStyle>
          <a:p>
            <a:fld id="{063F5CE0-F8B8-4EAA-822E-6451047E7D5F}" type="datetime1">
              <a:rPr lang="en-US" noProof="0" smtClean="0"/>
              <a:t>5/14/2020</a:t>
            </a:fld>
            <a:endParaRPr lang="en-US" noProof="0" dirty="0"/>
          </a:p>
        </p:txBody>
      </p:sp>
      <p:sp>
        <p:nvSpPr>
          <p:cNvPr id="13" name="Footer Placeholder 2">
            <a:extLst>
              <a:ext uri="{FF2B5EF4-FFF2-40B4-BE49-F238E27FC236}">
                <a16:creationId xmlns:a16="http://schemas.microsoft.com/office/drawing/2014/main" id="{8C05871B-E916-40A4-B5E3-65C15F5A4D2A}"/>
              </a:ext>
            </a:extLst>
          </p:cNvPr>
          <p:cNvSpPr>
            <a:spLocks noGrp="1"/>
          </p:cNvSpPr>
          <p:nvPr>
            <p:ph type="ftr" sz="quarter" idx="11"/>
          </p:nvPr>
        </p:nvSpPr>
        <p:spPr>
          <a:xfrm>
            <a:off x="1097279" y="6446838"/>
            <a:ext cx="4846321" cy="365125"/>
          </a:xfrm>
        </p:spPr>
        <p:txBody>
          <a:bodyPr/>
          <a:lstStyle>
            <a:lvl1pPr>
              <a:defRPr>
                <a:solidFill>
                  <a:schemeClr val="tx1">
                    <a:lumMod val="75000"/>
                    <a:lumOff val="25000"/>
                  </a:schemeClr>
                </a:solidFill>
              </a:defRPr>
            </a:lvl1pPr>
          </a:lstStyle>
          <a:p>
            <a:r>
              <a:rPr lang="en-US" noProof="0" dirty="0"/>
              <a:t>Footer</a:t>
            </a:r>
          </a:p>
        </p:txBody>
      </p:sp>
      <p:sp>
        <p:nvSpPr>
          <p:cNvPr id="14" name="Slide Number Placeholder 3">
            <a:extLst>
              <a:ext uri="{FF2B5EF4-FFF2-40B4-BE49-F238E27FC236}">
                <a16:creationId xmlns:a16="http://schemas.microsoft.com/office/drawing/2014/main" id="{B45E789F-2E61-4EC0-8973-681625FE518F}"/>
              </a:ext>
            </a:extLst>
          </p:cNvPr>
          <p:cNvSpPr>
            <a:spLocks noGrp="1"/>
          </p:cNvSpPr>
          <p:nvPr>
            <p:ph type="sldNum" sz="quarter" idx="12"/>
          </p:nvPr>
        </p:nvSpPr>
        <p:spPr>
          <a:xfrm>
            <a:off x="10375670" y="6446838"/>
            <a:ext cx="780010" cy="365125"/>
          </a:xfrm>
        </p:spPr>
        <p:txBody>
          <a:bodyPr/>
          <a:lstStyle>
            <a:lvl1pPr>
              <a:defRPr>
                <a:solidFill>
                  <a:schemeClr val="tx1">
                    <a:lumMod val="75000"/>
                    <a:lumOff val="25000"/>
                  </a:schemeClr>
                </a:solidFill>
              </a:defRPr>
            </a:lvl1pPr>
          </a:lstStyle>
          <a:p>
            <a:fld id="{3A98EE3D-8CD1-4C3F-BD1C-C98C9596463C}" type="slidenum">
              <a:rPr lang="en-US" noProof="0" smtClean="0"/>
              <a:pPr/>
              <a:t>‹#›</a:t>
            </a:fld>
            <a:endParaRPr lang="en-US" noProof="0" dirty="0"/>
          </a:p>
        </p:txBody>
      </p:sp>
      <p:sp>
        <p:nvSpPr>
          <p:cNvPr id="20" name="Rectangle 19">
            <a:extLst>
              <a:ext uri="{FF2B5EF4-FFF2-40B4-BE49-F238E27FC236}">
                <a16:creationId xmlns:a16="http://schemas.microsoft.com/office/drawing/2014/main" id="{EF73BF96-A07C-4AAA-A37F-65151BD22A70}"/>
              </a:ext>
            </a:extLst>
          </p:cNvPr>
          <p:cNvSpPr/>
          <p:nvPr userDrawn="1"/>
        </p:nvSpPr>
        <p:spPr>
          <a:xfrm>
            <a:off x="4370251" y="2322780"/>
            <a:ext cx="1348378" cy="121866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40127715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Content with Caption">
    <p:spTree>
      <p:nvGrpSpPr>
        <p:cNvPr id="1" name=""/>
        <p:cNvGrpSpPr/>
        <p:nvPr/>
      </p:nvGrpSpPr>
      <p:grpSpPr>
        <a:xfrm>
          <a:off x="0" y="0"/>
          <a:ext cx="0" cy="0"/>
          <a:chOff x="0" y="0"/>
          <a:chExt cx="0" cy="0"/>
        </a:xfrm>
      </p:grpSpPr>
      <p:sp>
        <p:nvSpPr>
          <p:cNvPr id="10" name="Parallélogramme 14">
            <a:extLst>
              <a:ext uri="{FF2B5EF4-FFF2-40B4-BE49-F238E27FC236}">
                <a16:creationId xmlns:a16="http://schemas.microsoft.com/office/drawing/2014/main" id="{BA60C70F-7EE5-4927-B922-88B1C47FADB9}"/>
              </a:ext>
            </a:extLst>
          </p:cNvPr>
          <p:cNvSpPr/>
          <p:nvPr userDrawn="1"/>
        </p:nvSpPr>
        <p:spPr>
          <a:xfrm>
            <a:off x="7448550" y="0"/>
            <a:ext cx="2857500" cy="6858000"/>
          </a:xfrm>
          <a:prstGeom prst="parallelogram">
            <a:avLst>
              <a:gd name="adj" fmla="val 0"/>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4" name="Rectangle 3">
            <a:extLst>
              <a:ext uri="{FF2B5EF4-FFF2-40B4-BE49-F238E27FC236}">
                <a16:creationId xmlns:a16="http://schemas.microsoft.com/office/drawing/2014/main" id="{648F6D61-9E88-4632-A0A8-CB2E0CC5DEAF}"/>
              </a:ext>
            </a:extLst>
          </p:cNvPr>
          <p:cNvSpPr/>
          <p:nvPr userDrawn="1"/>
        </p:nvSpPr>
        <p:spPr>
          <a:xfrm>
            <a:off x="4654312" y="507333"/>
            <a:ext cx="7537688" cy="48495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Rectangle 7">
            <a:extLst>
              <a:ext uri="{FF2B5EF4-FFF2-40B4-BE49-F238E27FC236}">
                <a16:creationId xmlns:a16="http://schemas.microsoft.com/office/drawing/2014/main" id="{16D90D66-BCB9-4229-A829-628874352AC0}"/>
              </a:ext>
            </a:extLst>
          </p:cNvPr>
          <p:cNvSpPr/>
          <p:nvPr userDrawn="1"/>
        </p:nvSpPr>
        <p:spPr>
          <a:xfrm>
            <a:off x="16" y="0"/>
            <a:ext cx="4654296" cy="5864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2200" y="1885125"/>
            <a:ext cx="3068833" cy="2093975"/>
          </a:xfrm>
        </p:spPr>
        <p:txBody>
          <a:bodyPr anchor="ctr">
            <a:normAutofit/>
          </a:bodyPr>
          <a:lstStyle>
            <a:lvl1pPr>
              <a:lnSpc>
                <a:spcPct val="90000"/>
              </a:lnSpc>
              <a:defRPr sz="4400" b="1" i="0">
                <a:solidFill>
                  <a:srgbClr val="FFFFFF"/>
                </a:solidFill>
                <a:latin typeface="+mn-lt"/>
              </a:defRPr>
            </a:lvl1pPr>
          </a:lstStyle>
          <a:p>
            <a:r>
              <a:rPr lang="en-US" noProof="0"/>
              <a:t>Click to edit Master title style</a:t>
            </a:r>
          </a:p>
        </p:txBody>
      </p:sp>
      <p:sp>
        <p:nvSpPr>
          <p:cNvPr id="3" name="Content Placeholder 2"/>
          <p:cNvSpPr>
            <a:spLocks noGrp="1"/>
          </p:cNvSpPr>
          <p:nvPr>
            <p:ph idx="1"/>
          </p:nvPr>
        </p:nvSpPr>
        <p:spPr>
          <a:xfrm>
            <a:off x="6518529" y="943430"/>
            <a:ext cx="4654296" cy="3977366"/>
          </a:xfrm>
        </p:spPr>
        <p:txBody>
          <a:bodyPr anchor="ctr">
            <a:normAutofit/>
          </a:bodyPr>
          <a:lstStyle>
            <a:lvl1pPr>
              <a:defRPr sz="2400"/>
            </a:lvl1pPr>
            <a:lvl2pPr>
              <a:defRPr sz="2000"/>
            </a:lvl2pPr>
            <a:lvl3pPr>
              <a:defRPr sz="1600"/>
            </a:lvl3pPr>
            <a:lvl4pPr>
              <a:defRPr sz="1600"/>
            </a:lvl4pPr>
            <a:lvl5pPr>
              <a:defRPr sz="16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Date Placeholder 1">
            <a:extLst>
              <a:ext uri="{FF2B5EF4-FFF2-40B4-BE49-F238E27FC236}">
                <a16:creationId xmlns:a16="http://schemas.microsoft.com/office/drawing/2014/main" id="{F417C55D-4AE8-427B-A32E-9F54E007E686}"/>
              </a:ext>
            </a:extLst>
          </p:cNvPr>
          <p:cNvSpPr>
            <a:spLocks noGrp="1"/>
          </p:cNvSpPr>
          <p:nvPr>
            <p:ph type="dt" sz="half" idx="10"/>
          </p:nvPr>
        </p:nvSpPr>
        <p:spPr>
          <a:xfrm>
            <a:off x="6834126" y="6446838"/>
            <a:ext cx="2584850" cy="365125"/>
          </a:xfrm>
        </p:spPr>
        <p:txBody>
          <a:bodyPr/>
          <a:lstStyle>
            <a:lvl1pPr>
              <a:defRPr>
                <a:solidFill>
                  <a:schemeClr val="tx1">
                    <a:lumMod val="75000"/>
                    <a:lumOff val="25000"/>
                  </a:schemeClr>
                </a:solidFill>
              </a:defRPr>
            </a:lvl1pPr>
          </a:lstStyle>
          <a:p>
            <a:fld id="{21F8AE65-7CE3-49A8-B2CC-A5A64E5730FA}" type="datetime1">
              <a:rPr lang="en-US" noProof="0" smtClean="0"/>
              <a:t>5/14/2020</a:t>
            </a:fld>
            <a:endParaRPr lang="en-US" noProof="0" dirty="0"/>
          </a:p>
        </p:txBody>
      </p:sp>
      <p:sp>
        <p:nvSpPr>
          <p:cNvPr id="13" name="Footer Placeholder 2">
            <a:extLst>
              <a:ext uri="{FF2B5EF4-FFF2-40B4-BE49-F238E27FC236}">
                <a16:creationId xmlns:a16="http://schemas.microsoft.com/office/drawing/2014/main" id="{8C05871B-E916-40A4-B5E3-65C15F5A4D2A}"/>
              </a:ext>
            </a:extLst>
          </p:cNvPr>
          <p:cNvSpPr>
            <a:spLocks noGrp="1"/>
          </p:cNvSpPr>
          <p:nvPr>
            <p:ph type="ftr" sz="quarter" idx="11"/>
          </p:nvPr>
        </p:nvSpPr>
        <p:spPr>
          <a:xfrm>
            <a:off x="1097279" y="6446838"/>
            <a:ext cx="4846321" cy="365125"/>
          </a:xfrm>
        </p:spPr>
        <p:txBody>
          <a:bodyPr/>
          <a:lstStyle>
            <a:lvl1pPr>
              <a:defRPr>
                <a:solidFill>
                  <a:schemeClr val="tx1">
                    <a:lumMod val="75000"/>
                    <a:lumOff val="25000"/>
                  </a:schemeClr>
                </a:solidFill>
              </a:defRPr>
            </a:lvl1pPr>
          </a:lstStyle>
          <a:p>
            <a:r>
              <a:rPr lang="en-US" noProof="0" dirty="0"/>
              <a:t>Footer</a:t>
            </a:r>
          </a:p>
        </p:txBody>
      </p:sp>
      <p:sp>
        <p:nvSpPr>
          <p:cNvPr id="14" name="Slide Number Placeholder 3">
            <a:extLst>
              <a:ext uri="{FF2B5EF4-FFF2-40B4-BE49-F238E27FC236}">
                <a16:creationId xmlns:a16="http://schemas.microsoft.com/office/drawing/2014/main" id="{B45E789F-2E61-4EC0-8973-681625FE518F}"/>
              </a:ext>
            </a:extLst>
          </p:cNvPr>
          <p:cNvSpPr>
            <a:spLocks noGrp="1"/>
          </p:cNvSpPr>
          <p:nvPr>
            <p:ph type="sldNum" sz="quarter" idx="12"/>
          </p:nvPr>
        </p:nvSpPr>
        <p:spPr>
          <a:xfrm>
            <a:off x="10375670" y="6446838"/>
            <a:ext cx="780010" cy="365125"/>
          </a:xfrm>
        </p:spPr>
        <p:txBody>
          <a:bodyPr/>
          <a:lstStyle>
            <a:lvl1pPr>
              <a:defRPr>
                <a:solidFill>
                  <a:schemeClr val="tx1">
                    <a:lumMod val="75000"/>
                    <a:lumOff val="25000"/>
                  </a:schemeClr>
                </a:solidFill>
              </a:defRPr>
            </a:lvl1pPr>
          </a:lstStyle>
          <a:p>
            <a:fld id="{3A98EE3D-8CD1-4C3F-BD1C-C98C9596463C}" type="slidenum">
              <a:rPr lang="en-US" noProof="0" smtClean="0"/>
              <a:pPr/>
              <a:t>‹#›</a:t>
            </a:fld>
            <a:endParaRPr lang="en-US" noProof="0" dirty="0"/>
          </a:p>
        </p:txBody>
      </p:sp>
      <p:sp>
        <p:nvSpPr>
          <p:cNvPr id="18" name="Rectangle 17">
            <a:extLst>
              <a:ext uri="{FF2B5EF4-FFF2-40B4-BE49-F238E27FC236}">
                <a16:creationId xmlns:a16="http://schemas.microsoft.com/office/drawing/2014/main" id="{6127F28F-6C7B-471B-9839-EF88426C1976}"/>
              </a:ext>
            </a:extLst>
          </p:cNvPr>
          <p:cNvSpPr/>
          <p:nvPr userDrawn="1"/>
        </p:nvSpPr>
        <p:spPr>
          <a:xfrm>
            <a:off x="4370251" y="2322780"/>
            <a:ext cx="1348378" cy="121866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4986162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solidFill>
        </p:spPr>
        <p:txBody>
          <a:bodyPr lIns="457200" tIns="457200" anchor="t">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
        <p:nvSpPr>
          <p:cNvPr id="2" name="Title 1"/>
          <p:cNvSpPr>
            <a:spLocks noGrp="1"/>
          </p:cNvSpPr>
          <p:nvPr>
            <p:ph type="title"/>
          </p:nvPr>
        </p:nvSpPr>
        <p:spPr>
          <a:xfrm>
            <a:off x="1097279" y="4799362"/>
            <a:ext cx="10113645" cy="743682"/>
          </a:xfrm>
        </p:spPr>
        <p:txBody>
          <a:bodyPr tIns="0" bIns="0" anchor="b">
            <a:noAutofit/>
          </a:bodyPr>
          <a:lstStyle>
            <a:lvl1pPr algn="ctr">
              <a:defRPr sz="4400" b="1">
                <a:solidFill>
                  <a:srgbClr val="FFFFFF"/>
                </a:solidFill>
              </a:defRPr>
            </a:lvl1pPr>
          </a:lstStyle>
          <a:p>
            <a:r>
              <a:rPr lang="en-US" noProof="0"/>
              <a:t>Click to edit Master title style</a:t>
            </a:r>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B5046700-360D-4474-9946-7580E8968658}" type="datetime1">
              <a:rPr lang="en-US" noProof="0" smtClean="0"/>
              <a:t>5/14/2020</a:t>
            </a:fld>
            <a:endParaRPr lang="en-US" noProof="0" dirty="0"/>
          </a:p>
        </p:txBody>
      </p:sp>
      <p:sp>
        <p:nvSpPr>
          <p:cNvPr id="6" name="Footer Placeholder 5"/>
          <p:cNvSpPr>
            <a:spLocks noGrp="1"/>
          </p:cNvSpPr>
          <p:nvPr>
            <p:ph type="ftr" sz="quarter" idx="11"/>
          </p:nvPr>
        </p:nvSpPr>
        <p:spPr>
          <a:xfrm>
            <a:off x="1097279" y="6446838"/>
            <a:ext cx="6818262" cy="365125"/>
          </a:xfrm>
        </p:spPr>
        <p:txBody>
          <a:bodyPr/>
          <a:lstStyle>
            <a:lvl1pPr>
              <a:defRPr>
                <a:solidFill>
                  <a:schemeClr val="bg1"/>
                </a:solidFill>
              </a:defRPr>
            </a:lvl1pPr>
          </a:lstStyle>
          <a:p>
            <a:r>
              <a:rPr lang="en-US" noProof="0" dirty="0"/>
              <a:t>Footer</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3A98EE3D-8CD1-4C3F-BD1C-C98C9596463C}" type="slidenum">
              <a:rPr lang="en-US" noProof="0" smtClean="0"/>
              <a:pPr/>
              <a:t>‹#›</a:t>
            </a:fld>
            <a:endParaRPr lang="en-US" noProof="0" dirty="0"/>
          </a:p>
        </p:txBody>
      </p:sp>
      <p:sp>
        <p:nvSpPr>
          <p:cNvPr id="9" name="Rectangle 8">
            <a:extLst>
              <a:ext uri="{FF2B5EF4-FFF2-40B4-BE49-F238E27FC236}">
                <a16:creationId xmlns:a16="http://schemas.microsoft.com/office/drawing/2014/main" id="{B4A4DE4A-F8EF-47D5-8C37-A9021C2BB6A3}"/>
              </a:ext>
            </a:extLst>
          </p:cNvPr>
          <p:cNvSpPr/>
          <p:nvPr userDrawn="1"/>
        </p:nvSpPr>
        <p:spPr>
          <a:xfrm>
            <a:off x="3536950" y="4535901"/>
            <a:ext cx="5118100" cy="1256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5986956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42F667F3-A942-43B7-9681-6435F4941075}" type="datetime1">
              <a:rPr lang="en-US" smtClean="0"/>
              <a:t>5/14/2020</a:t>
            </a:fld>
            <a:endParaRPr lang="en-US" dirty="0"/>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r>
              <a:rPr lang="en-US" dirty="0"/>
              <a:t>Footer</a:t>
            </a:r>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56040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3" name="Parallélogramme 14">
            <a:extLst>
              <a:ext uri="{FF2B5EF4-FFF2-40B4-BE49-F238E27FC236}">
                <a16:creationId xmlns:a16="http://schemas.microsoft.com/office/drawing/2014/main" id="{F5AA8A10-E19C-430B-9D5D-8D12F92BFEC5}"/>
              </a:ext>
            </a:extLst>
          </p:cNvPr>
          <p:cNvSpPr/>
          <p:nvPr userDrawn="1"/>
        </p:nvSpPr>
        <p:spPr>
          <a:xfrm>
            <a:off x="7972121" y="0"/>
            <a:ext cx="2857500" cy="6858000"/>
          </a:xfrm>
          <a:prstGeom prst="parallelogram">
            <a:avLst>
              <a:gd name="adj" fmla="val 0"/>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12" name="Rectangle 11">
            <a:extLst>
              <a:ext uri="{FF2B5EF4-FFF2-40B4-BE49-F238E27FC236}">
                <a16:creationId xmlns:a16="http://schemas.microsoft.com/office/drawing/2014/main" id="{A7C93D4F-3003-4D58-9AFB-356A0F800F42}"/>
              </a:ext>
            </a:extLst>
          </p:cNvPr>
          <p:cNvSpPr/>
          <p:nvPr userDrawn="1"/>
        </p:nvSpPr>
        <p:spPr>
          <a:xfrm>
            <a:off x="6394450" y="0"/>
            <a:ext cx="153926"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666C8650-8C82-4FB0-9266-0148B376A8CE}" type="datetime1">
              <a:rPr lang="en-US" noProof="0" smtClean="0"/>
              <a:t>5/14/2020</a:t>
            </a:fld>
            <a:endParaRPr lang="en-US" noProof="0"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r>
              <a:rPr lang="en-US" noProof="0" dirty="0"/>
              <a:t>Footer</a:t>
            </a:r>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noProof="0" smtClean="0"/>
              <a:t>‹#›</a:t>
            </a:fld>
            <a:endParaRPr lang="en-US" noProof="0" dirty="0"/>
          </a:p>
        </p:txBody>
      </p:sp>
      <p:sp>
        <p:nvSpPr>
          <p:cNvPr id="10" name="Picture Placeholder 9">
            <a:extLst>
              <a:ext uri="{FF2B5EF4-FFF2-40B4-BE49-F238E27FC236}">
                <a16:creationId xmlns:a16="http://schemas.microsoft.com/office/drawing/2014/main" id="{86028FDE-6655-4B55-B3B4-5B366034E8A8}"/>
              </a:ext>
            </a:extLst>
          </p:cNvPr>
          <p:cNvSpPr>
            <a:spLocks noGrp="1"/>
          </p:cNvSpPr>
          <p:nvPr>
            <p:ph type="pic" sz="quarter" idx="13"/>
          </p:nvPr>
        </p:nvSpPr>
        <p:spPr>
          <a:xfrm>
            <a:off x="0" y="0"/>
            <a:ext cx="6311900" cy="6858000"/>
          </a:xfrm>
        </p:spPr>
        <p:txBody>
          <a:bodyPr/>
          <a:lstStyle/>
          <a:p>
            <a:r>
              <a:rPr lang="en-US" noProof="0"/>
              <a:t>Click icon to add picture</a:t>
            </a:r>
            <a:endParaRPr lang="en-US" noProof="0" dirty="0"/>
          </a:p>
        </p:txBody>
      </p:sp>
      <p:sp>
        <p:nvSpPr>
          <p:cNvPr id="2" name="Title 1"/>
          <p:cNvSpPr>
            <a:spLocks noGrp="1"/>
          </p:cNvSpPr>
          <p:nvPr>
            <p:ph type="ctrTitle"/>
          </p:nvPr>
        </p:nvSpPr>
        <p:spPr>
          <a:xfrm>
            <a:off x="6629400" y="758952"/>
            <a:ext cx="4526280" cy="3227514"/>
          </a:xfrm>
        </p:spPr>
        <p:txBody>
          <a:bodyPr anchor="b">
            <a:normAutofit/>
          </a:bodyPr>
          <a:lstStyle>
            <a:lvl1pPr algn="l">
              <a:lnSpc>
                <a:spcPct val="90000"/>
              </a:lnSpc>
              <a:defRPr sz="6000" b="1" spc="-50" baseline="0">
                <a:solidFill>
                  <a:schemeClr val="accent1"/>
                </a:solidFill>
                <a:latin typeface="+mn-lt"/>
              </a:defRPr>
            </a:lvl1pPr>
          </a:lstStyle>
          <a:p>
            <a:r>
              <a:rPr lang="en-US" noProof="0"/>
              <a:t>Click to edit Master title style</a:t>
            </a:r>
          </a:p>
        </p:txBody>
      </p:sp>
      <p:sp>
        <p:nvSpPr>
          <p:cNvPr id="3" name="Subtitle 2"/>
          <p:cNvSpPr>
            <a:spLocks noGrp="1"/>
          </p:cNvSpPr>
          <p:nvPr>
            <p:ph type="subTitle" idx="1"/>
          </p:nvPr>
        </p:nvSpPr>
        <p:spPr>
          <a:xfrm>
            <a:off x="6632171" y="4508500"/>
            <a:ext cx="4526280" cy="1279652"/>
          </a:xfrm>
        </p:spPr>
        <p:txBody>
          <a:bodyPr lIns="91440" rIns="91440">
            <a:normAutofit/>
          </a:bodyPr>
          <a:lstStyle>
            <a:lvl1pPr marL="0" indent="0" algn="l">
              <a:buNone/>
              <a:defRPr sz="2400" cap="all" spc="200" baseline="0">
                <a:solidFill>
                  <a:schemeClr val="tx1">
                    <a:lumMod val="75000"/>
                    <a:lumOff val="25000"/>
                  </a:schemeClr>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noProof="0"/>
              <a:t>Click to edit Master subtitle style</a:t>
            </a:r>
          </a:p>
        </p:txBody>
      </p:sp>
      <p:sp>
        <p:nvSpPr>
          <p:cNvPr id="11" name="Rectangle 10">
            <a:extLst>
              <a:ext uri="{FF2B5EF4-FFF2-40B4-BE49-F238E27FC236}">
                <a16:creationId xmlns:a16="http://schemas.microsoft.com/office/drawing/2014/main" id="{6D3E1BBA-670B-4CAE-B839-50ADB23DDBC6}"/>
              </a:ext>
            </a:extLst>
          </p:cNvPr>
          <p:cNvSpPr/>
          <p:nvPr userDrawn="1"/>
        </p:nvSpPr>
        <p:spPr>
          <a:xfrm>
            <a:off x="6311900" y="0"/>
            <a:ext cx="15392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663938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1346200"/>
            <a:ext cx="2448033" cy="4530725"/>
          </a:xfrm>
        </p:spPr>
        <p:txBody>
          <a:bodyPr vert="eaVert"/>
          <a:lstStyle/>
          <a:p>
            <a:r>
              <a:rPr lang="en-US" noProof="0"/>
              <a:t>Click to edit Master title style</a:t>
            </a:r>
          </a:p>
        </p:txBody>
      </p:sp>
      <p:sp>
        <p:nvSpPr>
          <p:cNvPr id="3" name="Vertical Text Placeholder 2"/>
          <p:cNvSpPr>
            <a:spLocks noGrp="1"/>
          </p:cNvSpPr>
          <p:nvPr>
            <p:ph type="body" orient="vert" idx="1"/>
          </p:nvPr>
        </p:nvSpPr>
        <p:spPr>
          <a:xfrm>
            <a:off x="1092200" y="1346200"/>
            <a:ext cx="7480300" cy="4530723"/>
          </a:xfrm>
        </p:spPr>
        <p:txBody>
          <a:bodyPr vert="eaVert" lIns="45720" tIns="0" rIns="45720" bIns="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5D576BB9-001A-4B59-8C51-603E71AE3226}" type="datetime1">
              <a:rPr lang="en-US" noProof="0" smtClean="0"/>
              <a:t>5/14/2020</a:t>
            </a:fld>
            <a:endParaRPr lang="en-US" noProof="0" dirty="0"/>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r>
              <a:rPr lang="en-US" noProof="0" dirty="0"/>
              <a:t>Footer</a:t>
            </a:r>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noProof="0" smtClean="0"/>
              <a:t>‹#›</a:t>
            </a:fld>
            <a:endParaRPr lang="en-US" noProof="0" dirty="0"/>
          </a:p>
        </p:txBody>
      </p:sp>
      <p:sp>
        <p:nvSpPr>
          <p:cNvPr id="14" name="Rectangle 13">
            <a:extLst>
              <a:ext uri="{FF2B5EF4-FFF2-40B4-BE49-F238E27FC236}">
                <a16:creationId xmlns:a16="http://schemas.microsoft.com/office/drawing/2014/main" id="{6B443CC6-CDCA-4595-ADAE-DCB961FF1A8E}"/>
              </a:ext>
            </a:extLst>
          </p:cNvPr>
          <p:cNvSpPr/>
          <p:nvPr userDrawn="1"/>
        </p:nvSpPr>
        <p:spPr>
          <a:xfrm rot="16200000">
            <a:off x="8871481" y="-146580"/>
            <a:ext cx="1036320" cy="13294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2940687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1529DE01-3159-42E8-9946-B3F7564EBC72}" type="datetime1">
              <a:rPr lang="en-US" smtClean="0"/>
              <a:t>5/14/2020</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r>
              <a:rPr lang="en-US" dirty="0"/>
              <a:t>Footer</a:t>
            </a:r>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18278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15" name="Parallélogramme 14">
            <a:extLst>
              <a:ext uri="{FF2B5EF4-FFF2-40B4-BE49-F238E27FC236}">
                <a16:creationId xmlns:a16="http://schemas.microsoft.com/office/drawing/2014/main" id="{98B82A56-7790-48EC-983D-AB8F703699B2}"/>
              </a:ext>
            </a:extLst>
          </p:cNvPr>
          <p:cNvSpPr/>
          <p:nvPr userDrawn="1"/>
        </p:nvSpPr>
        <p:spPr>
          <a:xfrm>
            <a:off x="7972121" y="0"/>
            <a:ext cx="2857500" cy="6858000"/>
          </a:xfrm>
          <a:prstGeom prst="parallelogram">
            <a:avLst>
              <a:gd name="adj" fmla="val 0"/>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lvl1pPr>
              <a:defRPr>
                <a:solidFill>
                  <a:schemeClr val="tx1">
                    <a:lumMod val="75000"/>
                    <a:lumOff val="25000"/>
                  </a:schemeClr>
                </a:solidFill>
              </a:defRPr>
            </a:lvl1pPr>
          </a:lstStyle>
          <a:p>
            <a:fld id="{1A1FC6A6-F894-471F-8AA4-AE4112290279}" type="datetime1">
              <a:rPr lang="en-US" noProof="0" smtClean="0"/>
              <a:t>5/14/2020</a:t>
            </a:fld>
            <a:endParaRPr lang="en-US" noProof="0"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lvl1pPr>
              <a:defRPr>
                <a:solidFill>
                  <a:schemeClr val="tx1">
                    <a:lumMod val="75000"/>
                    <a:lumOff val="25000"/>
                  </a:schemeClr>
                </a:solidFill>
              </a:defRPr>
            </a:lvl1pPr>
          </a:lstStyle>
          <a:p>
            <a:r>
              <a:rPr lang="en-US" noProof="0" dirty="0"/>
              <a:t>Footer</a:t>
            </a:r>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lvl1pPr>
              <a:defRPr>
                <a:solidFill>
                  <a:schemeClr val="tx1">
                    <a:lumMod val="75000"/>
                    <a:lumOff val="25000"/>
                  </a:schemeClr>
                </a:solidFill>
              </a:defRPr>
            </a:lvl1pPr>
          </a:lstStyle>
          <a:p>
            <a:fld id="{3A98EE3D-8CD1-4C3F-BD1C-C98C9596463C}" type="slidenum">
              <a:rPr lang="en-US" noProof="0" smtClean="0"/>
              <a:pPr/>
              <a:t>‹#›</a:t>
            </a:fld>
            <a:endParaRPr lang="en-US" noProof="0" dirty="0"/>
          </a:p>
        </p:txBody>
      </p:sp>
      <p:sp>
        <p:nvSpPr>
          <p:cNvPr id="12" name="Picture Placeholder 9">
            <a:extLst>
              <a:ext uri="{FF2B5EF4-FFF2-40B4-BE49-F238E27FC236}">
                <a16:creationId xmlns:a16="http://schemas.microsoft.com/office/drawing/2014/main" id="{E76B772A-7600-4ECE-B5A2-34827D4C7103}"/>
              </a:ext>
            </a:extLst>
          </p:cNvPr>
          <p:cNvSpPr>
            <a:spLocks noGrp="1"/>
          </p:cNvSpPr>
          <p:nvPr>
            <p:ph type="pic" sz="quarter" idx="13"/>
          </p:nvPr>
        </p:nvSpPr>
        <p:spPr>
          <a:xfrm>
            <a:off x="0" y="0"/>
            <a:ext cx="6311900" cy="6858000"/>
          </a:xfrm>
        </p:spPr>
        <p:txBody>
          <a:bodyPr/>
          <a:lstStyle/>
          <a:p>
            <a:r>
              <a:rPr lang="en-US" noProof="0"/>
              <a:t>Click icon to add picture</a:t>
            </a:r>
            <a:endParaRPr lang="en-US" noProof="0" dirty="0"/>
          </a:p>
        </p:txBody>
      </p:sp>
      <p:sp>
        <p:nvSpPr>
          <p:cNvPr id="13" name="Rectangle 12">
            <a:extLst>
              <a:ext uri="{FF2B5EF4-FFF2-40B4-BE49-F238E27FC236}">
                <a16:creationId xmlns:a16="http://schemas.microsoft.com/office/drawing/2014/main" id="{33820398-8D1F-4543-ABA0-7A67C38769B3}"/>
              </a:ext>
            </a:extLst>
          </p:cNvPr>
          <p:cNvSpPr/>
          <p:nvPr userDrawn="1"/>
        </p:nvSpPr>
        <p:spPr>
          <a:xfrm>
            <a:off x="2451099" y="3568700"/>
            <a:ext cx="8721725" cy="2308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sz="1400" noProof="0" dirty="0"/>
          </a:p>
        </p:txBody>
      </p:sp>
      <p:sp>
        <p:nvSpPr>
          <p:cNvPr id="2" name="Title 1"/>
          <p:cNvSpPr>
            <a:spLocks noGrp="1"/>
          </p:cNvSpPr>
          <p:nvPr>
            <p:ph type="title"/>
          </p:nvPr>
        </p:nvSpPr>
        <p:spPr>
          <a:xfrm>
            <a:off x="2641599" y="3746500"/>
            <a:ext cx="8331202" cy="1308100"/>
          </a:xfrm>
        </p:spPr>
        <p:txBody>
          <a:bodyPr anchor="b" anchorCtr="0">
            <a:noAutofit/>
          </a:bodyPr>
          <a:lstStyle>
            <a:lvl1pPr>
              <a:lnSpc>
                <a:spcPct val="90000"/>
              </a:lnSpc>
              <a:defRPr sz="4800" b="1">
                <a:solidFill>
                  <a:schemeClr val="bg1"/>
                </a:solidFill>
                <a:latin typeface="+mn-lt"/>
              </a:defRPr>
            </a:lvl1pPr>
          </a:lstStyle>
          <a:p>
            <a:r>
              <a:rPr lang="en-US" noProof="0"/>
              <a:t>Click to edit Master title style</a:t>
            </a:r>
          </a:p>
        </p:txBody>
      </p:sp>
      <p:sp>
        <p:nvSpPr>
          <p:cNvPr id="3" name="Text Placeholder 2"/>
          <p:cNvSpPr>
            <a:spLocks noGrp="1"/>
          </p:cNvSpPr>
          <p:nvPr>
            <p:ph type="body" idx="1"/>
          </p:nvPr>
        </p:nvSpPr>
        <p:spPr>
          <a:xfrm>
            <a:off x="2641600" y="5219700"/>
            <a:ext cx="8331201" cy="586740"/>
          </a:xfrm>
        </p:spPr>
        <p:txBody>
          <a:bodyPr lIns="91440" rIns="91440" anchor="t" anchorCtr="0">
            <a:normAutofit/>
          </a:bodyPr>
          <a:lstStyle>
            <a:lvl1pPr marL="0" indent="0">
              <a:buNone/>
              <a:defRPr sz="2400" cap="all" spc="200" baseline="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14" name="Rectangle 13">
            <a:extLst>
              <a:ext uri="{FF2B5EF4-FFF2-40B4-BE49-F238E27FC236}">
                <a16:creationId xmlns:a16="http://schemas.microsoft.com/office/drawing/2014/main" id="{45757C57-BBBA-44C6-9A4D-12F5D1E400AA}"/>
              </a:ext>
            </a:extLst>
          </p:cNvPr>
          <p:cNvSpPr/>
          <p:nvPr userDrawn="1"/>
        </p:nvSpPr>
        <p:spPr>
          <a:xfrm>
            <a:off x="3752850" y="3469101"/>
            <a:ext cx="5118100" cy="1256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2596984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bg1"/>
        </a:solidFill>
        <a:effectLst/>
      </p:bgPr>
    </p:bg>
    <p:spTree>
      <p:nvGrpSpPr>
        <p:cNvPr id="1" name=""/>
        <p:cNvGrpSpPr/>
        <p:nvPr/>
      </p:nvGrpSpPr>
      <p:grpSpPr>
        <a:xfrm>
          <a:off x="0" y="0"/>
          <a:ext cx="0" cy="0"/>
          <a:chOff x="0" y="0"/>
          <a:chExt cx="0" cy="0"/>
        </a:xfrm>
      </p:grpSpPr>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lvl1pPr>
              <a:defRPr>
                <a:solidFill>
                  <a:schemeClr val="tx1">
                    <a:lumMod val="75000"/>
                    <a:lumOff val="25000"/>
                  </a:schemeClr>
                </a:solidFill>
              </a:defRPr>
            </a:lvl1pPr>
          </a:lstStyle>
          <a:p>
            <a:fld id="{503D98FD-B63D-46E0-B974-EC5BBAC02E27}" type="datetime1">
              <a:rPr lang="en-US" noProof="0" smtClean="0"/>
              <a:t>5/14/2020</a:t>
            </a:fld>
            <a:endParaRPr lang="en-US" noProof="0"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lvl1pPr>
              <a:defRPr>
                <a:solidFill>
                  <a:schemeClr val="tx1">
                    <a:lumMod val="75000"/>
                    <a:lumOff val="25000"/>
                  </a:schemeClr>
                </a:solidFill>
              </a:defRPr>
            </a:lvl1pPr>
          </a:lstStyle>
          <a:p>
            <a:r>
              <a:rPr lang="en-US" noProof="0" dirty="0"/>
              <a:t>Footer</a:t>
            </a:r>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lvl1pPr>
              <a:defRPr>
                <a:solidFill>
                  <a:schemeClr val="tx1">
                    <a:lumMod val="75000"/>
                    <a:lumOff val="25000"/>
                  </a:schemeClr>
                </a:solidFill>
              </a:defRPr>
            </a:lvl1pPr>
          </a:lstStyle>
          <a:p>
            <a:fld id="{3A98EE3D-8CD1-4C3F-BD1C-C98C9596463C}" type="slidenum">
              <a:rPr lang="en-US" noProof="0" smtClean="0"/>
              <a:pPr/>
              <a:t>‹#›</a:t>
            </a:fld>
            <a:endParaRPr lang="en-US" noProof="0" dirty="0"/>
          </a:p>
        </p:txBody>
      </p:sp>
      <p:sp>
        <p:nvSpPr>
          <p:cNvPr id="12" name="Picture Placeholder 9">
            <a:extLst>
              <a:ext uri="{FF2B5EF4-FFF2-40B4-BE49-F238E27FC236}">
                <a16:creationId xmlns:a16="http://schemas.microsoft.com/office/drawing/2014/main" id="{E76B772A-7600-4ECE-B5A2-34827D4C7103}"/>
              </a:ext>
            </a:extLst>
          </p:cNvPr>
          <p:cNvSpPr>
            <a:spLocks noGrp="1"/>
          </p:cNvSpPr>
          <p:nvPr>
            <p:ph type="pic" sz="quarter" idx="13"/>
          </p:nvPr>
        </p:nvSpPr>
        <p:spPr>
          <a:xfrm>
            <a:off x="0" y="0"/>
            <a:ext cx="12192000" cy="6858000"/>
          </a:xfrm>
        </p:spPr>
        <p:txBody>
          <a:bodyPr/>
          <a:lstStyle/>
          <a:p>
            <a:r>
              <a:rPr lang="en-US" noProof="0"/>
              <a:t>Click icon to add picture</a:t>
            </a:r>
            <a:endParaRPr lang="en-US" noProof="0" dirty="0"/>
          </a:p>
        </p:txBody>
      </p:sp>
      <p:sp>
        <p:nvSpPr>
          <p:cNvPr id="13" name="Rectangle 12">
            <a:extLst>
              <a:ext uri="{FF2B5EF4-FFF2-40B4-BE49-F238E27FC236}">
                <a16:creationId xmlns:a16="http://schemas.microsoft.com/office/drawing/2014/main" id="{33820398-8D1F-4543-ABA0-7A67C38769B3}"/>
              </a:ext>
            </a:extLst>
          </p:cNvPr>
          <p:cNvSpPr/>
          <p:nvPr userDrawn="1"/>
        </p:nvSpPr>
        <p:spPr>
          <a:xfrm>
            <a:off x="1735138" y="3568700"/>
            <a:ext cx="8721725" cy="2308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n-US" sz="1400" noProof="0" dirty="0"/>
          </a:p>
        </p:txBody>
      </p:sp>
      <p:sp>
        <p:nvSpPr>
          <p:cNvPr id="2" name="Title 1"/>
          <p:cNvSpPr>
            <a:spLocks noGrp="1"/>
          </p:cNvSpPr>
          <p:nvPr>
            <p:ph type="title"/>
          </p:nvPr>
        </p:nvSpPr>
        <p:spPr>
          <a:xfrm>
            <a:off x="1930399" y="3746500"/>
            <a:ext cx="8331202" cy="1308100"/>
          </a:xfrm>
        </p:spPr>
        <p:txBody>
          <a:bodyPr anchor="b" anchorCtr="0">
            <a:noAutofit/>
          </a:bodyPr>
          <a:lstStyle>
            <a:lvl1pPr algn="ctr">
              <a:lnSpc>
                <a:spcPct val="90000"/>
              </a:lnSpc>
              <a:defRPr sz="4800" b="1">
                <a:solidFill>
                  <a:schemeClr val="bg1"/>
                </a:solidFill>
                <a:latin typeface="+mn-lt"/>
              </a:defRPr>
            </a:lvl1pPr>
          </a:lstStyle>
          <a:p>
            <a:r>
              <a:rPr lang="en-US" noProof="0"/>
              <a:t>Click to edit Master title style</a:t>
            </a:r>
          </a:p>
        </p:txBody>
      </p:sp>
      <p:sp>
        <p:nvSpPr>
          <p:cNvPr id="3" name="Text Placeholder 2"/>
          <p:cNvSpPr>
            <a:spLocks noGrp="1"/>
          </p:cNvSpPr>
          <p:nvPr>
            <p:ph type="body" idx="1"/>
          </p:nvPr>
        </p:nvSpPr>
        <p:spPr>
          <a:xfrm>
            <a:off x="1930400" y="5219700"/>
            <a:ext cx="8331201" cy="586740"/>
          </a:xfrm>
        </p:spPr>
        <p:txBody>
          <a:bodyPr lIns="91440" rIns="91440" anchor="t" anchorCtr="0">
            <a:normAutofit/>
          </a:bodyPr>
          <a:lstStyle>
            <a:lvl1pPr marL="0" indent="0" algn="ctr">
              <a:buNone/>
              <a:defRPr sz="2400" cap="all" spc="200" baseline="0">
                <a:solidFill>
                  <a:schemeClr val="bg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14" name="Rectangle 13">
            <a:extLst>
              <a:ext uri="{FF2B5EF4-FFF2-40B4-BE49-F238E27FC236}">
                <a16:creationId xmlns:a16="http://schemas.microsoft.com/office/drawing/2014/main" id="{45757C57-BBBA-44C6-9A4D-12F5D1E400AA}"/>
              </a:ext>
            </a:extLst>
          </p:cNvPr>
          <p:cNvSpPr/>
          <p:nvPr userDrawn="1"/>
        </p:nvSpPr>
        <p:spPr>
          <a:xfrm>
            <a:off x="3536950" y="3469101"/>
            <a:ext cx="5118100" cy="1256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766489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7E74ECCD-A9BB-4C40-8999-9FDE0B2AF02D}" type="datetime1">
              <a:rPr lang="en-US" smtClean="0"/>
              <a:t>5/14/2020</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r>
              <a:rPr lang="en-US" dirty="0"/>
              <a:t>Footer</a:t>
            </a:r>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387972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Autofit/>
          </a:bodyPr>
          <a:lstStyle>
            <a:lvl1pPr marL="0" indent="0" algn="l">
              <a:buNone/>
              <a:defRPr sz="24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86731"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Autofit/>
          </a:bodyPr>
          <a:lstStyle>
            <a:lvl1pPr marL="0" indent="0">
              <a:buNone/>
              <a:defRPr sz="24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5395"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B9A11315-80A2-4A6F-99BC-2337EDBA509A}" type="datetime1">
              <a:rPr lang="en-US" smtClean="0"/>
              <a:t>5/14/2020</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r>
              <a:rPr lang="en-US" dirty="0"/>
              <a:t>Footer</a:t>
            </a:r>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9594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5323FCEE-D38D-4315-8661-B8B16CE6B114}" type="datetime1">
              <a:rPr lang="en-US" smtClean="0"/>
              <a:t>5/14/2020</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r>
              <a:rPr lang="en-US" dirty="0"/>
              <a:t>Footer</a:t>
            </a:r>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80013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6" name="Parallélogramme 14">
            <a:extLst>
              <a:ext uri="{FF2B5EF4-FFF2-40B4-BE49-F238E27FC236}">
                <a16:creationId xmlns:a16="http://schemas.microsoft.com/office/drawing/2014/main" id="{AF082EE3-41AA-4817-A1CC-C33DDB8F675F}"/>
              </a:ext>
            </a:extLst>
          </p:cNvPr>
          <p:cNvSpPr/>
          <p:nvPr userDrawn="1"/>
        </p:nvSpPr>
        <p:spPr>
          <a:xfrm>
            <a:off x="4667250" y="0"/>
            <a:ext cx="2857500" cy="6858000"/>
          </a:xfrm>
          <a:prstGeom prst="parallelogram">
            <a:avLst>
              <a:gd name="adj" fmla="val 0"/>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lvl1pPr>
              <a:defRPr>
                <a:solidFill>
                  <a:schemeClr val="tx1">
                    <a:lumMod val="75000"/>
                    <a:lumOff val="25000"/>
                  </a:schemeClr>
                </a:solidFill>
              </a:defRPr>
            </a:lvl1pPr>
          </a:lstStyle>
          <a:p>
            <a:fld id="{27909053-E1DD-4959-BC7A-C98D3D2614DC}" type="datetime1">
              <a:rPr lang="en-US" noProof="0" smtClean="0"/>
              <a:t>5/14/2020</a:t>
            </a:fld>
            <a:endParaRPr lang="en-US" noProof="0"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lvl1pPr>
              <a:defRPr>
                <a:solidFill>
                  <a:schemeClr val="tx1">
                    <a:lumMod val="75000"/>
                    <a:lumOff val="25000"/>
                  </a:schemeClr>
                </a:solidFill>
              </a:defRPr>
            </a:lvl1pPr>
          </a:lstStyle>
          <a:p>
            <a:r>
              <a:rPr lang="en-US" noProof="0" dirty="0"/>
              <a:t>Footer</a:t>
            </a:r>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lvl1pPr>
              <a:defRPr>
                <a:solidFill>
                  <a:schemeClr val="tx1">
                    <a:lumMod val="75000"/>
                    <a:lumOff val="25000"/>
                  </a:schemeClr>
                </a:solidFill>
              </a:defRPr>
            </a:lvl1pPr>
          </a:lstStyle>
          <a:p>
            <a:fld id="{3A98EE3D-8CD1-4C3F-BD1C-C98C9596463C}" type="slidenum">
              <a:rPr lang="en-US" noProof="0" smtClean="0"/>
              <a:pPr/>
              <a:t>‹#›</a:t>
            </a:fld>
            <a:endParaRPr lang="en-US" noProof="0" dirty="0"/>
          </a:p>
        </p:txBody>
      </p:sp>
    </p:spTree>
    <p:extLst>
      <p:ext uri="{BB962C8B-B14F-4D97-AF65-F5344CB8AC3E}">
        <p14:creationId xmlns:p14="http://schemas.microsoft.com/office/powerpoint/2010/main" val="3010507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Parallélogramme 14">
            <a:extLst>
              <a:ext uri="{FF2B5EF4-FFF2-40B4-BE49-F238E27FC236}">
                <a16:creationId xmlns:a16="http://schemas.microsoft.com/office/drawing/2014/main" id="{D20796F3-5674-4AF5-9623-575731F82E52}"/>
              </a:ext>
            </a:extLst>
          </p:cNvPr>
          <p:cNvSpPr/>
          <p:nvPr userDrawn="1"/>
        </p:nvSpPr>
        <p:spPr>
          <a:xfrm>
            <a:off x="4667250" y="0"/>
            <a:ext cx="2857500" cy="6858000"/>
          </a:xfrm>
          <a:prstGeom prst="parallelogram">
            <a:avLst>
              <a:gd name="adj" fmla="val 0"/>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noProof="0"/>
              <a:t>Click to edit Master title style</a:t>
            </a:r>
          </a:p>
        </p:txBody>
      </p:sp>
      <p:sp>
        <p:nvSpPr>
          <p:cNvPr id="3" name="Text Placeholder 2"/>
          <p:cNvSpPr>
            <a:spLocks noGrp="1"/>
          </p:cNvSpPr>
          <p:nvPr>
            <p:ph type="body" idx="1"/>
          </p:nvPr>
        </p:nvSpPr>
        <p:spPr>
          <a:xfrm>
            <a:off x="1216548" y="2108201"/>
            <a:ext cx="10058400" cy="3760891"/>
          </a:xfrm>
          <a:prstGeom prst="rect">
            <a:avLst/>
          </a:prstGeom>
        </p:spPr>
        <p:txBody>
          <a:bodyPr vert="horz" lIns="0" tIns="45720" rIns="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p:cNvSpPr>
            <a:spLocks noGrp="1"/>
          </p:cNvSpPr>
          <p:nvPr>
            <p:ph type="dt" sz="half" idx="2"/>
          </p:nvPr>
        </p:nvSpPr>
        <p:spPr>
          <a:xfrm>
            <a:off x="6834126" y="6446838"/>
            <a:ext cx="258485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010F8E8D-DF54-49BE-BDBC-401B280C4E3C}" type="datetime1">
              <a:rPr lang="en-US" noProof="0" smtClean="0"/>
              <a:t>5/14/2020</a:t>
            </a:fld>
            <a:endParaRPr lang="en-US" noProof="0" dirty="0"/>
          </a:p>
        </p:txBody>
      </p:sp>
      <p:sp>
        <p:nvSpPr>
          <p:cNvPr id="5" name="Footer Placeholder 4"/>
          <p:cNvSpPr>
            <a:spLocks noGrp="1"/>
          </p:cNvSpPr>
          <p:nvPr>
            <p:ph type="ftr" sz="quarter" idx="3"/>
          </p:nvPr>
        </p:nvSpPr>
        <p:spPr>
          <a:xfrm>
            <a:off x="1097279" y="6446838"/>
            <a:ext cx="4846321" cy="365125"/>
          </a:xfrm>
          <a:prstGeom prst="rect">
            <a:avLst/>
          </a:prstGeom>
        </p:spPr>
        <p:txBody>
          <a:bodyPr vert="horz" lIns="91440" tIns="45720" rIns="91440" bIns="45720" rtlCol="0" anchor="ctr"/>
          <a:lstStyle>
            <a:lvl1pPr algn="l">
              <a:defRPr sz="900" cap="all" baseline="0">
                <a:solidFill>
                  <a:schemeClr val="tx1">
                    <a:lumMod val="75000"/>
                    <a:lumOff val="25000"/>
                  </a:schemeClr>
                </a:solidFill>
              </a:defRPr>
            </a:lvl1pPr>
          </a:lstStyle>
          <a:p>
            <a:r>
              <a:rPr lang="en-US" noProof="0" dirty="0"/>
              <a:t>Footer</a:t>
            </a:r>
          </a:p>
        </p:txBody>
      </p:sp>
      <p:sp>
        <p:nvSpPr>
          <p:cNvPr id="6" name="Slide Number Placeholder 5"/>
          <p:cNvSpPr>
            <a:spLocks noGrp="1"/>
          </p:cNvSpPr>
          <p:nvPr>
            <p:ph type="sldNum" sz="quarter" idx="4"/>
          </p:nvPr>
        </p:nvSpPr>
        <p:spPr>
          <a:xfrm>
            <a:off x="10375670" y="6446838"/>
            <a:ext cx="780010" cy="365125"/>
          </a:xfrm>
          <a:prstGeom prst="rect">
            <a:avLst/>
          </a:prstGeom>
        </p:spPr>
        <p:txBody>
          <a:bodyPr vert="horz" lIns="91440" tIns="45720" rIns="91440" bIns="45720" rtlCol="0" anchor="ctr"/>
          <a:lstStyle>
            <a:lvl1pPr algn="r">
              <a:defRPr sz="1050">
                <a:solidFill>
                  <a:schemeClr val="tx1">
                    <a:lumMod val="75000"/>
                    <a:lumOff val="25000"/>
                  </a:schemeClr>
                </a:solidFill>
              </a:defRPr>
            </a:lvl1pPr>
          </a:lstStyle>
          <a:p>
            <a:fld id="{3A98EE3D-8CD1-4C3F-BD1C-C98C9596463C}" type="slidenum">
              <a:rPr lang="en-US" noProof="0" smtClean="0"/>
              <a:pPr/>
              <a:t>‹#›</a:t>
            </a:fld>
            <a:endParaRPr lang="en-US" noProof="0" dirty="0"/>
          </a:p>
        </p:txBody>
      </p:sp>
      <p:sp>
        <p:nvSpPr>
          <p:cNvPr id="8" name="Rectangle 7">
            <a:extLst>
              <a:ext uri="{FF2B5EF4-FFF2-40B4-BE49-F238E27FC236}">
                <a16:creationId xmlns:a16="http://schemas.microsoft.com/office/drawing/2014/main" id="{0F25E55C-1C16-46C6-B789-A4B2BCEF8F86}"/>
              </a:ext>
            </a:extLst>
          </p:cNvPr>
          <p:cNvSpPr/>
          <p:nvPr userDrawn="1"/>
        </p:nvSpPr>
        <p:spPr>
          <a:xfrm>
            <a:off x="0" y="1011981"/>
            <a:ext cx="1036320" cy="685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690285712"/>
      </p:ext>
    </p:extLst>
  </p:cSld>
  <p:clrMap bg1="lt1" tx1="dk1" bg2="lt2" tx2="dk2" accent1="accent1" accent2="accent2" accent3="accent3" accent4="accent4" accent5="accent5" accent6="accent6" hlink="hlink" folHlink="folHlink"/>
  <p:sldLayoutIdLst>
    <p:sldLayoutId id="2147483706" r:id="rId1"/>
    <p:sldLayoutId id="2147483718" r:id="rId2"/>
    <p:sldLayoutId id="2147483707" r:id="rId3"/>
    <p:sldLayoutId id="2147483708" r:id="rId4"/>
    <p:sldLayoutId id="2147483719" r:id="rId5"/>
    <p:sldLayoutId id="2147483709" r:id="rId6"/>
    <p:sldLayoutId id="2147483716" r:id="rId7"/>
    <p:sldLayoutId id="2147483710" r:id="rId8"/>
    <p:sldLayoutId id="2147483711" r:id="rId9"/>
    <p:sldLayoutId id="2147483712" r:id="rId10"/>
    <p:sldLayoutId id="2147483727" r:id="rId11"/>
    <p:sldLayoutId id="2147483720" r:id="rId12"/>
    <p:sldLayoutId id="2147483721" r:id="rId13"/>
    <p:sldLayoutId id="2147483725" r:id="rId14"/>
    <p:sldLayoutId id="2147483726" r:id="rId15"/>
    <p:sldLayoutId id="2147483722" r:id="rId16"/>
    <p:sldLayoutId id="2147483723" r:id="rId17"/>
    <p:sldLayoutId id="2147483715" r:id="rId18"/>
    <p:sldLayoutId id="2147483713" r:id="rId19"/>
    <p:sldLayoutId id="2147483714" r:id="rId20"/>
  </p:sldLayoutIdLst>
  <p:hf sldNum="0" hdr="0" ftr="0" dt="0"/>
  <p:txStyles>
    <p:titleStyle>
      <a:lvl1pPr algn="l" defTabSz="914400" rtl="0" eaLnBrk="1" latinLnBrk="0" hangingPunct="1">
        <a:lnSpc>
          <a:spcPct val="90000"/>
        </a:lnSpc>
        <a:spcBef>
          <a:spcPct val="0"/>
        </a:spcBef>
        <a:buNone/>
        <a:defRPr sz="4800" b="1" kern="1200" spc="-50" baseline="0">
          <a:solidFill>
            <a:schemeClr val="tx1">
              <a:lumMod val="75000"/>
              <a:lumOff val="25000"/>
            </a:schemeClr>
          </a:solidFill>
          <a:latin typeface="+mn-lt"/>
          <a:ea typeface="+mj-ea"/>
          <a:cs typeface="+mj-cs"/>
        </a:defRPr>
      </a:lvl1pPr>
    </p:titleStyle>
    <p:bodyStyle>
      <a:lvl1pPr marL="266700" indent="-266700" algn="l" defTabSz="914400" rtl="0" eaLnBrk="1" latinLnBrk="0" hangingPunct="1">
        <a:lnSpc>
          <a:spcPct val="100000"/>
        </a:lnSpc>
        <a:spcBef>
          <a:spcPts val="1200"/>
        </a:spcBef>
        <a:spcAft>
          <a:spcPts val="200"/>
        </a:spcAft>
        <a:buClr>
          <a:schemeClr val="accent1"/>
        </a:buClr>
        <a:buSzPct val="100000"/>
        <a:buFont typeface="Wingdings" panose="05000000000000000000" pitchFamily="2" charset="2"/>
        <a:buChar char="§"/>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
          <a:schemeClr val="accent1"/>
        </a:buClr>
        <a:buFont typeface="Wingdings" panose="05000000000000000000" pitchFamily="2" charset="2"/>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7" userDrawn="1">
          <p15:clr>
            <a:srgbClr val="F26B43"/>
          </p15:clr>
        </p15:guide>
        <p15:guide id="2" pos="688" userDrawn="1">
          <p15:clr>
            <a:srgbClr val="F26B43"/>
          </p15:clr>
        </p15:guide>
        <p15:guide id="3" pos="7038" userDrawn="1">
          <p15:clr>
            <a:srgbClr val="F26B43"/>
          </p15:clr>
        </p15:guide>
        <p15:guide id="4" orient="horz" pos="3702" userDrawn="1">
          <p15:clr>
            <a:srgbClr val="F26B43"/>
          </p15:clr>
        </p15:guide>
        <p15:guide id="5" orient="horz" pos="406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Group of people talking">
            <a:extLst>
              <a:ext uri="{FF2B5EF4-FFF2-40B4-BE49-F238E27FC236}">
                <a16:creationId xmlns:a16="http://schemas.microsoft.com/office/drawing/2014/main" id="{C7D5F6B1-1228-4C2A-AE2C-950C34054CE4}"/>
              </a:ext>
            </a:extLst>
          </p:cNvPr>
          <p:cNvPicPr>
            <a:picLocks noGrp="1" noChangeAspect="1"/>
          </p:cNvPicPr>
          <p:nvPr>
            <p:ph type="pic" sz="quarter" idx="13"/>
          </p:nvPr>
        </p:nvPicPr>
        <p:blipFill rotWithShape="1">
          <a:blip r:embed="rId3" cstate="print">
            <a:grayscl/>
            <a:extLst>
              <a:ext uri="{28A0092B-C50C-407E-A947-70E740481C1C}">
                <a14:useLocalDpi xmlns:a14="http://schemas.microsoft.com/office/drawing/2010/main" val="0"/>
              </a:ext>
            </a:extLst>
          </a:blip>
          <a:srcRect/>
          <a:stretch/>
        </p:blipFill>
        <p:spPr>
          <a:xfrm>
            <a:off x="0" y="0"/>
            <a:ext cx="6311900" cy="6858000"/>
          </a:xfrm>
        </p:spPr>
      </p:pic>
      <p:sp>
        <p:nvSpPr>
          <p:cNvPr id="3" name="Title 2">
            <a:extLst>
              <a:ext uri="{FF2B5EF4-FFF2-40B4-BE49-F238E27FC236}">
                <a16:creationId xmlns:a16="http://schemas.microsoft.com/office/drawing/2014/main" id="{A017FF9C-6A7E-4A79-81BB-438E8EA9676A}"/>
              </a:ext>
              <a:ext uri="{C183D7F6-B498-43B3-948B-1728B52AA6E4}">
                <adec:decorative xmlns:adec="http://schemas.microsoft.com/office/drawing/2017/decorative" val="0"/>
              </a:ext>
            </a:extLst>
          </p:cNvPr>
          <p:cNvSpPr>
            <a:spLocks noGrp="1"/>
          </p:cNvSpPr>
          <p:nvPr>
            <p:ph type="ctrTitle"/>
          </p:nvPr>
        </p:nvSpPr>
        <p:spPr>
          <a:xfrm>
            <a:off x="6629400" y="758952"/>
            <a:ext cx="5138530" cy="3227514"/>
          </a:xfrm>
        </p:spPr>
        <p:txBody>
          <a:bodyPr/>
          <a:lstStyle/>
          <a:p>
            <a:r>
              <a:rPr lang="en-US" dirty="0" err="1"/>
              <a:t>Pemberhentian</a:t>
            </a:r>
            <a:r>
              <a:rPr lang="en-US" dirty="0"/>
              <a:t> Tenaga </a:t>
            </a:r>
            <a:r>
              <a:rPr lang="en-US" dirty="0" err="1"/>
              <a:t>Kerja</a:t>
            </a:r>
            <a:endParaRPr lang="en-US" dirty="0"/>
          </a:p>
        </p:txBody>
      </p:sp>
    </p:spTree>
    <p:extLst>
      <p:ext uri="{BB962C8B-B14F-4D97-AF65-F5344CB8AC3E}">
        <p14:creationId xmlns:p14="http://schemas.microsoft.com/office/powerpoint/2010/main" val="4172296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0A5C30F-185D-413F-9005-B41DD0FA0924}"/>
              </a:ext>
            </a:extLst>
          </p:cNvPr>
          <p:cNvSpPr>
            <a:spLocks noGrp="1"/>
          </p:cNvSpPr>
          <p:nvPr>
            <p:ph type="title"/>
          </p:nvPr>
        </p:nvSpPr>
        <p:spPr>
          <a:xfrm>
            <a:off x="1043157" y="1792360"/>
            <a:ext cx="4373218" cy="2093975"/>
          </a:xfrm>
        </p:spPr>
        <p:txBody>
          <a:bodyPr/>
          <a:lstStyle/>
          <a:p>
            <a:r>
              <a:rPr lang="en-ID" b="0" dirty="0" err="1"/>
              <a:t>Pengertian</a:t>
            </a:r>
            <a:r>
              <a:rPr lang="en-ID" b="0" dirty="0"/>
              <a:t> </a:t>
            </a:r>
            <a:r>
              <a:rPr lang="en-ID" b="0" dirty="0" err="1"/>
              <a:t>Pemberhentian</a:t>
            </a:r>
            <a:r>
              <a:rPr lang="en-ID" b="0" dirty="0"/>
              <a:t> </a:t>
            </a:r>
            <a:r>
              <a:rPr lang="en-ID" b="0" dirty="0" err="1"/>
              <a:t>Pegawai</a:t>
            </a:r>
            <a:endParaRPr lang="en-US" dirty="0"/>
          </a:p>
        </p:txBody>
      </p:sp>
      <p:sp>
        <p:nvSpPr>
          <p:cNvPr id="10" name="Content Placeholder 9">
            <a:extLst>
              <a:ext uri="{FF2B5EF4-FFF2-40B4-BE49-F238E27FC236}">
                <a16:creationId xmlns:a16="http://schemas.microsoft.com/office/drawing/2014/main" id="{40FC70B0-5D08-4BDC-852E-3FD7214DA9BD}"/>
              </a:ext>
            </a:extLst>
          </p:cNvPr>
          <p:cNvSpPr>
            <a:spLocks noGrp="1"/>
          </p:cNvSpPr>
          <p:nvPr>
            <p:ph idx="1"/>
          </p:nvPr>
        </p:nvSpPr>
        <p:spPr>
          <a:xfrm>
            <a:off x="5399359" y="763656"/>
            <a:ext cx="5841237" cy="4642517"/>
          </a:xfrm>
        </p:spPr>
        <p:txBody>
          <a:bodyPr numCol="1">
            <a:normAutofit/>
          </a:bodyPr>
          <a:lstStyle/>
          <a:p>
            <a:pPr marL="0" indent="0" algn="just">
              <a:spcBef>
                <a:spcPts val="0"/>
              </a:spcBef>
              <a:spcAft>
                <a:spcPts val="0"/>
              </a:spcAft>
              <a:buNone/>
            </a:pPr>
            <a:r>
              <a:rPr lang="en-ID" dirty="0" err="1">
                <a:solidFill>
                  <a:schemeClr val="tx1"/>
                </a:solidFill>
                <a:latin typeface="Times New Roman" panose="02020603050405020304" pitchFamily="18" charset="0"/>
              </a:rPr>
              <a:t>Pemberhentian</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pegawai</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adalah</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pemutusan</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hubungan</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kerja</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baik</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untuk</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sementara</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maupun</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untuk</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selamanya</a:t>
            </a:r>
            <a:r>
              <a:rPr lang="en-ID" dirty="0">
                <a:solidFill>
                  <a:schemeClr val="tx1"/>
                </a:solidFill>
                <a:latin typeface="Times New Roman" panose="02020603050405020304" pitchFamily="18" charset="0"/>
              </a:rPr>
              <a:t> yang </a:t>
            </a:r>
            <a:r>
              <a:rPr lang="en-ID" dirty="0" err="1">
                <a:solidFill>
                  <a:schemeClr val="tx1"/>
                </a:solidFill>
                <a:latin typeface="Times New Roman" panose="02020603050405020304" pitchFamily="18" charset="0"/>
              </a:rPr>
              <a:t>dilakukan</a:t>
            </a:r>
            <a:r>
              <a:rPr lang="en-ID" dirty="0">
                <a:solidFill>
                  <a:schemeClr val="tx1"/>
                </a:solidFill>
                <a:latin typeface="Times New Roman" panose="02020603050405020304" pitchFamily="18" charset="0"/>
              </a:rPr>
              <a:t> oleh </a:t>
            </a:r>
            <a:r>
              <a:rPr lang="en-ID" dirty="0" err="1">
                <a:solidFill>
                  <a:schemeClr val="tx1"/>
                </a:solidFill>
                <a:latin typeface="Times New Roman" panose="02020603050405020304" pitchFamily="18" charset="0"/>
              </a:rPr>
              <a:t>perusahaan</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atas</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permintaan</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pegawai</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atau</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karena</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kehendak</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pihak</a:t>
            </a:r>
            <a:r>
              <a:rPr lang="en-ID" dirty="0">
                <a:solidFill>
                  <a:schemeClr val="tx1"/>
                </a:solidFill>
                <a:latin typeface="Times New Roman" panose="02020603050405020304" pitchFamily="18" charset="0"/>
              </a:rPr>
              <a:t> </a:t>
            </a:r>
            <a:r>
              <a:rPr lang="en-ID" dirty="0" err="1">
                <a:solidFill>
                  <a:schemeClr val="tx1"/>
                </a:solidFill>
                <a:latin typeface="Times New Roman" panose="02020603050405020304" pitchFamily="18" charset="0"/>
              </a:rPr>
              <a:t>perusahaan</a:t>
            </a:r>
            <a:r>
              <a:rPr lang="en-ID" dirty="0">
                <a:solidFill>
                  <a:schemeClr val="tx1"/>
                </a:solidFill>
                <a:latin typeface="Times New Roman" panose="02020603050405020304" pitchFamily="18" charset="0"/>
              </a:rPr>
              <a:t>. </a:t>
            </a:r>
            <a:r>
              <a:rPr lang="en-ID" dirty="0">
                <a:solidFill>
                  <a:srgbClr val="9BA2A8"/>
                </a:solidFill>
                <a:latin typeface="Times New Roman" panose="02020603050405020304" pitchFamily="18" charset="0"/>
              </a:rPr>
              <a:t>(</a:t>
            </a:r>
            <a:r>
              <a:rPr lang="en-ID" dirty="0" err="1">
                <a:solidFill>
                  <a:srgbClr val="9BA2A8"/>
                </a:solidFill>
                <a:latin typeface="Times New Roman" panose="02020603050405020304" pitchFamily="18" charset="0"/>
              </a:rPr>
              <a:t>Dr.A.A.Anwar</a:t>
            </a:r>
            <a:r>
              <a:rPr lang="en-ID" dirty="0">
                <a:solidFill>
                  <a:srgbClr val="9BA2A8"/>
                </a:solidFill>
                <a:latin typeface="Times New Roman" panose="02020603050405020304" pitchFamily="18" charset="0"/>
              </a:rPr>
              <a:t> Prabu </a:t>
            </a:r>
            <a:r>
              <a:rPr lang="en-ID" dirty="0" err="1">
                <a:solidFill>
                  <a:srgbClr val="9BA2A8"/>
                </a:solidFill>
                <a:latin typeface="Times New Roman" panose="02020603050405020304" pitchFamily="18" charset="0"/>
              </a:rPr>
              <a:t>Mangkunegara</a:t>
            </a:r>
            <a:r>
              <a:rPr lang="en-ID" dirty="0">
                <a:solidFill>
                  <a:srgbClr val="9BA2A8"/>
                </a:solidFill>
                <a:latin typeface="Times New Roman" panose="02020603050405020304" pitchFamily="18" charset="0"/>
              </a:rPr>
              <a:t>, </a:t>
            </a:r>
            <a:r>
              <a:rPr lang="en-ID" dirty="0" err="1">
                <a:solidFill>
                  <a:srgbClr val="9BA2A8"/>
                </a:solidFill>
                <a:latin typeface="Times New Roman" panose="02020603050405020304" pitchFamily="18" charset="0"/>
              </a:rPr>
              <a:t>Drs.</a:t>
            </a:r>
            <a:r>
              <a:rPr lang="en-ID" dirty="0">
                <a:solidFill>
                  <a:srgbClr val="9BA2A8"/>
                </a:solidFill>
                <a:latin typeface="Times New Roman" panose="02020603050405020304" pitchFamily="18" charset="0"/>
              </a:rPr>
              <a:t>, </a:t>
            </a:r>
            <a:r>
              <a:rPr lang="en-ID" dirty="0" err="1">
                <a:solidFill>
                  <a:srgbClr val="9BA2A8"/>
                </a:solidFill>
                <a:latin typeface="Times New Roman" panose="02020603050405020304" pitchFamily="18" charset="0"/>
              </a:rPr>
              <a:t>Msi.Psi</a:t>
            </a:r>
            <a:r>
              <a:rPr lang="en-ID" dirty="0">
                <a:solidFill>
                  <a:srgbClr val="9BA2A8"/>
                </a:solidFill>
                <a:latin typeface="Times New Roman" panose="02020603050405020304" pitchFamily="18" charset="0"/>
              </a:rPr>
              <a:t>. </a:t>
            </a:r>
            <a:r>
              <a:rPr lang="en-ID" dirty="0" err="1">
                <a:solidFill>
                  <a:srgbClr val="9BA2A8"/>
                </a:solidFill>
                <a:latin typeface="Times New Roman" panose="02020603050405020304" pitchFamily="18" charset="0"/>
              </a:rPr>
              <a:t>Manajemen</a:t>
            </a:r>
            <a:r>
              <a:rPr lang="en-ID" dirty="0">
                <a:solidFill>
                  <a:srgbClr val="9BA2A8"/>
                </a:solidFill>
                <a:latin typeface="Times New Roman" panose="02020603050405020304" pitchFamily="18" charset="0"/>
              </a:rPr>
              <a:t> </a:t>
            </a:r>
            <a:r>
              <a:rPr lang="en-ID" dirty="0" err="1">
                <a:solidFill>
                  <a:srgbClr val="9BA2A8"/>
                </a:solidFill>
                <a:latin typeface="Times New Roman" panose="02020603050405020304" pitchFamily="18" charset="0"/>
              </a:rPr>
              <a:t>Sumber</a:t>
            </a:r>
            <a:r>
              <a:rPr lang="en-ID" dirty="0">
                <a:solidFill>
                  <a:srgbClr val="9BA2A8"/>
                </a:solidFill>
                <a:latin typeface="Times New Roman" panose="02020603050405020304" pitchFamily="18" charset="0"/>
              </a:rPr>
              <a:t> </a:t>
            </a:r>
            <a:r>
              <a:rPr lang="en-ID" dirty="0" err="1">
                <a:solidFill>
                  <a:srgbClr val="9BA2A8"/>
                </a:solidFill>
                <a:latin typeface="Times New Roman" panose="02020603050405020304" pitchFamily="18" charset="0"/>
              </a:rPr>
              <a:t>Daya</a:t>
            </a:r>
            <a:r>
              <a:rPr lang="en-ID" dirty="0">
                <a:solidFill>
                  <a:srgbClr val="9BA2A8"/>
                </a:solidFill>
                <a:latin typeface="Times New Roman" panose="02020603050405020304" pitchFamily="18" charset="0"/>
              </a:rPr>
              <a:t> </a:t>
            </a:r>
            <a:r>
              <a:rPr lang="en-ID" dirty="0" err="1">
                <a:solidFill>
                  <a:srgbClr val="9BA2A8"/>
                </a:solidFill>
                <a:latin typeface="Times New Roman" panose="02020603050405020304" pitchFamily="18" charset="0"/>
              </a:rPr>
              <a:t>Manusia</a:t>
            </a:r>
            <a:r>
              <a:rPr lang="en-ID" dirty="0">
                <a:solidFill>
                  <a:srgbClr val="9BA2A8"/>
                </a:solidFill>
                <a:latin typeface="Times New Roman" panose="02020603050405020304" pitchFamily="18" charset="0"/>
              </a:rPr>
              <a:t> Perusahaan, 2011)</a:t>
            </a:r>
          </a:p>
          <a:p>
            <a:pPr marL="0" indent="0" algn="just">
              <a:spcBef>
                <a:spcPts val="0"/>
              </a:spcBef>
              <a:spcAft>
                <a:spcPts val="0"/>
              </a:spcAft>
              <a:buNone/>
            </a:pPr>
            <a:endParaRPr lang="en-ID" dirty="0">
              <a:solidFill>
                <a:srgbClr val="9BA2A8"/>
              </a:solidFill>
              <a:latin typeface="Times New Roman" panose="02020603050405020304" pitchFamily="18" charset="0"/>
            </a:endParaRPr>
          </a:p>
          <a:p>
            <a:pPr marL="0" indent="0" algn="just">
              <a:spcBef>
                <a:spcPts val="0"/>
              </a:spcBef>
              <a:spcAft>
                <a:spcPts val="0"/>
              </a:spcAft>
              <a:buNone/>
            </a:pPr>
            <a:r>
              <a:rPr lang="en-ID" dirty="0" err="1"/>
              <a:t>Sedangkan</a:t>
            </a:r>
            <a:r>
              <a:rPr lang="en-ID" dirty="0"/>
              <a:t> </a:t>
            </a:r>
            <a:r>
              <a:rPr lang="en-ID" dirty="0" err="1"/>
              <a:t>menurut</a:t>
            </a:r>
            <a:r>
              <a:rPr lang="en-ID" dirty="0"/>
              <a:t> </a:t>
            </a:r>
            <a:r>
              <a:rPr lang="en-ID" dirty="0" err="1"/>
              <a:t>Undang-undang</a:t>
            </a:r>
            <a:r>
              <a:rPr lang="en-ID" dirty="0"/>
              <a:t> No. 13 </a:t>
            </a:r>
            <a:r>
              <a:rPr lang="en-ID" dirty="0" err="1"/>
              <a:t>Tahun</a:t>
            </a:r>
            <a:r>
              <a:rPr lang="en-ID" dirty="0"/>
              <a:t> 2003 </a:t>
            </a:r>
            <a:r>
              <a:rPr lang="en-ID" dirty="0" err="1"/>
              <a:t>mengartikan</a:t>
            </a:r>
            <a:r>
              <a:rPr lang="en-ID" dirty="0"/>
              <a:t> </a:t>
            </a:r>
            <a:r>
              <a:rPr lang="en-ID" dirty="0" err="1"/>
              <a:t>bahwa</a:t>
            </a:r>
            <a:r>
              <a:rPr lang="en-ID" dirty="0"/>
              <a:t> </a:t>
            </a:r>
            <a:r>
              <a:rPr lang="en-ID" dirty="0" err="1"/>
              <a:t>pemberhentian</a:t>
            </a:r>
            <a:r>
              <a:rPr lang="en-ID" dirty="0"/>
              <a:t> </a:t>
            </a:r>
            <a:r>
              <a:rPr lang="en-ID" dirty="0" err="1"/>
              <a:t>atau</a:t>
            </a:r>
            <a:r>
              <a:rPr lang="en-ID" dirty="0"/>
              <a:t> </a:t>
            </a:r>
            <a:r>
              <a:rPr lang="en-ID" dirty="0" err="1"/>
              <a:t>pemutusan</a:t>
            </a:r>
            <a:r>
              <a:rPr lang="en-ID" dirty="0"/>
              <a:t> </a:t>
            </a:r>
            <a:r>
              <a:rPr lang="en-ID" dirty="0" err="1"/>
              <a:t>hubungan</a:t>
            </a:r>
            <a:r>
              <a:rPr lang="en-ID" dirty="0"/>
              <a:t> </a:t>
            </a:r>
            <a:r>
              <a:rPr lang="en-ID" dirty="0" err="1"/>
              <a:t>kerja</a:t>
            </a:r>
            <a:r>
              <a:rPr lang="en-ID" dirty="0"/>
              <a:t> </a:t>
            </a:r>
            <a:r>
              <a:rPr lang="en-ID" dirty="0" err="1"/>
              <a:t>adalah</a:t>
            </a:r>
            <a:r>
              <a:rPr lang="en-ID" dirty="0"/>
              <a:t> </a:t>
            </a:r>
            <a:r>
              <a:rPr lang="en-ID" dirty="0" err="1"/>
              <a:t>pengakhiran</a:t>
            </a:r>
            <a:r>
              <a:rPr lang="en-ID" dirty="0"/>
              <a:t> </a:t>
            </a:r>
            <a:r>
              <a:rPr lang="en-ID" dirty="0" err="1"/>
              <a:t>hubungan</a:t>
            </a:r>
            <a:r>
              <a:rPr lang="en-ID" dirty="0"/>
              <a:t> </a:t>
            </a:r>
            <a:r>
              <a:rPr lang="en-ID" dirty="0" err="1"/>
              <a:t>kerja</a:t>
            </a:r>
            <a:r>
              <a:rPr lang="en-ID" dirty="0"/>
              <a:t> </a:t>
            </a:r>
            <a:r>
              <a:rPr lang="en-ID" dirty="0" err="1"/>
              <a:t>karena</a:t>
            </a:r>
            <a:r>
              <a:rPr lang="en-ID" dirty="0"/>
              <a:t> </a:t>
            </a:r>
            <a:r>
              <a:rPr lang="en-ID" dirty="0" err="1"/>
              <a:t>suatu</a:t>
            </a:r>
            <a:r>
              <a:rPr lang="en-ID" dirty="0"/>
              <a:t> </a:t>
            </a:r>
            <a:r>
              <a:rPr lang="en-ID" dirty="0" err="1"/>
              <a:t>hal</a:t>
            </a:r>
            <a:r>
              <a:rPr lang="en-ID" dirty="0"/>
              <a:t> </a:t>
            </a:r>
            <a:r>
              <a:rPr lang="en-ID" dirty="0" err="1"/>
              <a:t>tertentu</a:t>
            </a:r>
            <a:r>
              <a:rPr lang="en-ID" dirty="0"/>
              <a:t> yang </a:t>
            </a:r>
            <a:r>
              <a:rPr lang="en-ID" dirty="0" err="1"/>
              <a:t>mengakibatkan</a:t>
            </a:r>
            <a:r>
              <a:rPr lang="en-ID" dirty="0"/>
              <a:t> </a:t>
            </a:r>
            <a:r>
              <a:rPr lang="en-ID" dirty="0" err="1"/>
              <a:t>berakhirnya</a:t>
            </a:r>
            <a:r>
              <a:rPr lang="en-ID" dirty="0"/>
              <a:t> </a:t>
            </a:r>
            <a:r>
              <a:rPr lang="en-ID" dirty="0" err="1"/>
              <a:t>hak</a:t>
            </a:r>
            <a:r>
              <a:rPr lang="en-ID" dirty="0"/>
              <a:t> dan </a:t>
            </a:r>
            <a:r>
              <a:rPr lang="en-ID" dirty="0" err="1"/>
              <a:t>kewajiban</a:t>
            </a:r>
            <a:r>
              <a:rPr lang="en-ID" dirty="0"/>
              <a:t> </a:t>
            </a:r>
            <a:r>
              <a:rPr lang="en-ID" dirty="0" err="1"/>
              <a:t>antar</a:t>
            </a:r>
            <a:r>
              <a:rPr lang="en-ID" dirty="0"/>
              <a:t> </a:t>
            </a:r>
            <a:r>
              <a:rPr lang="en-ID" dirty="0" err="1"/>
              <a:t>pekerja</a:t>
            </a:r>
            <a:r>
              <a:rPr lang="en-ID" dirty="0"/>
              <a:t> dan </a:t>
            </a:r>
            <a:r>
              <a:rPr lang="en-ID" dirty="0" err="1"/>
              <a:t>pengusaha</a:t>
            </a:r>
            <a:r>
              <a:rPr lang="en-ID" dirty="0"/>
              <a:t>.</a:t>
            </a:r>
            <a:endParaRPr lang="en-US" dirty="0">
              <a:latin typeface="+mj-lt"/>
            </a:endParaRPr>
          </a:p>
        </p:txBody>
      </p:sp>
    </p:spTree>
    <p:extLst>
      <p:ext uri="{BB962C8B-B14F-4D97-AF65-F5344CB8AC3E}">
        <p14:creationId xmlns:p14="http://schemas.microsoft.com/office/powerpoint/2010/main" val="2667318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E5E388D-0F85-4EDA-A59C-C4E14987CC6C}"/>
              </a:ext>
            </a:extLst>
          </p:cNvPr>
          <p:cNvSpPr>
            <a:spLocks noGrp="1"/>
          </p:cNvSpPr>
          <p:nvPr>
            <p:ph type="title"/>
          </p:nvPr>
        </p:nvSpPr>
        <p:spPr>
          <a:xfrm>
            <a:off x="1036320" y="846813"/>
            <a:ext cx="10058400" cy="849464"/>
          </a:xfrm>
        </p:spPr>
        <p:txBody>
          <a:bodyPr/>
          <a:lstStyle/>
          <a:p>
            <a:r>
              <a:rPr lang="en-ID" b="0" dirty="0" err="1"/>
              <a:t>Bentuk-bentuk</a:t>
            </a:r>
            <a:r>
              <a:rPr lang="en-ID" b="0" dirty="0"/>
              <a:t> </a:t>
            </a:r>
            <a:r>
              <a:rPr lang="en-ID" b="0" dirty="0" err="1"/>
              <a:t>Pemberhentian</a:t>
            </a:r>
            <a:r>
              <a:rPr lang="en-ID" b="0" dirty="0"/>
              <a:t> </a:t>
            </a:r>
            <a:r>
              <a:rPr lang="en-ID" b="0" dirty="0" err="1"/>
              <a:t>Pegawai</a:t>
            </a:r>
            <a:endParaRPr lang="en-US" dirty="0"/>
          </a:p>
        </p:txBody>
      </p:sp>
      <p:graphicFrame>
        <p:nvGraphicFramePr>
          <p:cNvPr id="11" name="Content Placeholder 10">
            <a:extLst>
              <a:ext uri="{FF2B5EF4-FFF2-40B4-BE49-F238E27FC236}">
                <a16:creationId xmlns:a16="http://schemas.microsoft.com/office/drawing/2014/main" id="{CD6565CB-45A4-465A-A747-D83A67D20561}"/>
              </a:ext>
            </a:extLst>
          </p:cNvPr>
          <p:cNvGraphicFramePr>
            <a:graphicFrameLocks noGrp="1"/>
          </p:cNvGraphicFramePr>
          <p:nvPr>
            <p:ph idx="1"/>
            <p:extLst>
              <p:ext uri="{D42A27DB-BD31-4B8C-83A1-F6EECF244321}">
                <p14:modId xmlns:p14="http://schemas.microsoft.com/office/powerpoint/2010/main" val="3163129578"/>
              </p:ext>
            </p:extLst>
          </p:nvPr>
        </p:nvGraphicFramePr>
        <p:xfrm>
          <a:off x="1097280" y="1696277"/>
          <a:ext cx="9939656" cy="4611757"/>
        </p:xfrm>
        <a:graphic>
          <a:graphicData uri="http://schemas.openxmlformats.org/drawingml/2006/table">
            <a:tbl>
              <a:tblPr firstRow="1" bandRow="1">
                <a:tableStyleId>{5C22544A-7EE6-4342-B048-85BDC9FD1C3A}</a:tableStyleId>
              </a:tblPr>
              <a:tblGrid>
                <a:gridCol w="2520563">
                  <a:extLst>
                    <a:ext uri="{9D8B030D-6E8A-4147-A177-3AD203B41FA5}">
                      <a16:colId xmlns:a16="http://schemas.microsoft.com/office/drawing/2014/main" val="2527041651"/>
                    </a:ext>
                  </a:extLst>
                </a:gridCol>
                <a:gridCol w="2451653">
                  <a:extLst>
                    <a:ext uri="{9D8B030D-6E8A-4147-A177-3AD203B41FA5}">
                      <a16:colId xmlns:a16="http://schemas.microsoft.com/office/drawing/2014/main" val="2564999608"/>
                    </a:ext>
                  </a:extLst>
                </a:gridCol>
                <a:gridCol w="2835965">
                  <a:extLst>
                    <a:ext uri="{9D8B030D-6E8A-4147-A177-3AD203B41FA5}">
                      <a16:colId xmlns:a16="http://schemas.microsoft.com/office/drawing/2014/main" val="1779352262"/>
                    </a:ext>
                  </a:extLst>
                </a:gridCol>
                <a:gridCol w="2131475">
                  <a:extLst>
                    <a:ext uri="{9D8B030D-6E8A-4147-A177-3AD203B41FA5}">
                      <a16:colId xmlns:a16="http://schemas.microsoft.com/office/drawing/2014/main" val="2529204405"/>
                    </a:ext>
                  </a:extLst>
                </a:gridCol>
              </a:tblGrid>
              <a:tr h="1214568">
                <a:tc>
                  <a:txBody>
                    <a:bodyPr/>
                    <a:lstStyle/>
                    <a:p>
                      <a:r>
                        <a:rPr lang="en-US" sz="2000" b="1" dirty="0" err="1">
                          <a:solidFill>
                            <a:schemeClr val="tx1"/>
                          </a:solidFill>
                        </a:rPr>
                        <a:t>Pensiun</a:t>
                      </a:r>
                      <a:endParaRPr lang="en-US" sz="2000" b="1" dirty="0">
                        <a:solidFill>
                          <a:schemeClr val="tx1"/>
                        </a:solidFill>
                      </a:endParaRPr>
                    </a:p>
                  </a:txBody>
                  <a:tcPr marL="108757" marR="108757" marT="54378" marB="54378" anchor="ctr">
                    <a:solidFill>
                      <a:schemeClr val="accent1">
                        <a:lumMod val="20000"/>
                        <a:lumOff val="80000"/>
                      </a:schemeClr>
                    </a:solidFill>
                  </a:tcPr>
                </a:tc>
                <a:tc>
                  <a:txBody>
                    <a:bodyPr/>
                    <a:lstStyle/>
                    <a:p>
                      <a:r>
                        <a:rPr lang="en-ID" sz="1800" b="1" i="0" kern="1200" dirty="0" err="1">
                          <a:solidFill>
                            <a:schemeClr val="tx1"/>
                          </a:solidFill>
                          <a:effectLst/>
                          <a:latin typeface="+mn-lt"/>
                          <a:ea typeface="+mn-ea"/>
                          <a:cs typeface="+mn-cs"/>
                        </a:rPr>
                        <a:t>Pemberhentian</a:t>
                      </a:r>
                      <a:r>
                        <a:rPr lang="en-ID" sz="1800" b="1" i="0" kern="1200" dirty="0">
                          <a:solidFill>
                            <a:schemeClr val="tx1"/>
                          </a:solidFill>
                          <a:effectLst/>
                          <a:latin typeface="+mn-lt"/>
                          <a:ea typeface="+mn-ea"/>
                          <a:cs typeface="+mn-cs"/>
                        </a:rPr>
                        <a:t> </a:t>
                      </a:r>
                      <a:r>
                        <a:rPr lang="en-ID" sz="1800" b="1" i="0" kern="1200" dirty="0" err="1">
                          <a:solidFill>
                            <a:schemeClr val="tx1"/>
                          </a:solidFill>
                          <a:effectLst/>
                          <a:latin typeface="+mn-lt"/>
                          <a:ea typeface="+mn-ea"/>
                          <a:cs typeface="+mn-cs"/>
                        </a:rPr>
                        <a:t>atas</a:t>
                      </a:r>
                      <a:r>
                        <a:rPr lang="en-ID" sz="1800" b="1" i="0" kern="1200" dirty="0">
                          <a:solidFill>
                            <a:schemeClr val="tx1"/>
                          </a:solidFill>
                          <a:effectLst/>
                          <a:latin typeface="+mn-lt"/>
                          <a:ea typeface="+mn-ea"/>
                          <a:cs typeface="+mn-cs"/>
                        </a:rPr>
                        <a:t> </a:t>
                      </a:r>
                      <a:r>
                        <a:rPr lang="en-ID" sz="1800" b="1" i="0" kern="1200" dirty="0" err="1">
                          <a:solidFill>
                            <a:schemeClr val="tx1"/>
                          </a:solidFill>
                          <a:effectLst/>
                          <a:latin typeface="+mn-lt"/>
                          <a:ea typeface="+mn-ea"/>
                          <a:cs typeface="+mn-cs"/>
                        </a:rPr>
                        <a:t>Permintaan</a:t>
                      </a:r>
                      <a:r>
                        <a:rPr lang="en-ID" sz="1800" b="1" i="0" kern="1200" dirty="0">
                          <a:solidFill>
                            <a:schemeClr val="tx1"/>
                          </a:solidFill>
                          <a:effectLst/>
                          <a:latin typeface="+mn-lt"/>
                          <a:ea typeface="+mn-ea"/>
                          <a:cs typeface="+mn-cs"/>
                        </a:rPr>
                        <a:t> </a:t>
                      </a:r>
                      <a:r>
                        <a:rPr lang="en-ID" sz="1800" b="1" i="0" kern="1200" dirty="0" err="1">
                          <a:solidFill>
                            <a:schemeClr val="tx1"/>
                          </a:solidFill>
                          <a:effectLst/>
                          <a:latin typeface="+mn-lt"/>
                          <a:ea typeface="+mn-ea"/>
                          <a:cs typeface="+mn-cs"/>
                        </a:rPr>
                        <a:t>Sendiri</a:t>
                      </a:r>
                      <a:r>
                        <a:rPr lang="en-ID" sz="1800" b="1" i="0" kern="1200" dirty="0">
                          <a:solidFill>
                            <a:schemeClr val="tx1"/>
                          </a:solidFill>
                          <a:effectLst/>
                          <a:latin typeface="+mn-lt"/>
                          <a:ea typeface="+mn-ea"/>
                          <a:cs typeface="+mn-cs"/>
                        </a:rPr>
                        <a:t> </a:t>
                      </a:r>
                      <a:r>
                        <a:rPr lang="en-ID" sz="1800" b="1" i="0" kern="1200" dirty="0" err="1">
                          <a:solidFill>
                            <a:schemeClr val="tx1"/>
                          </a:solidFill>
                          <a:effectLst/>
                          <a:latin typeface="+mn-lt"/>
                          <a:ea typeface="+mn-ea"/>
                          <a:cs typeface="+mn-cs"/>
                        </a:rPr>
                        <a:t>dari</a:t>
                      </a:r>
                      <a:r>
                        <a:rPr lang="en-ID" sz="1800" b="1" i="0" kern="1200" dirty="0">
                          <a:solidFill>
                            <a:schemeClr val="tx1"/>
                          </a:solidFill>
                          <a:effectLst/>
                          <a:latin typeface="+mn-lt"/>
                          <a:ea typeface="+mn-ea"/>
                          <a:cs typeface="+mn-cs"/>
                        </a:rPr>
                        <a:t> </a:t>
                      </a:r>
                      <a:r>
                        <a:rPr lang="en-ID" sz="1800" b="1" i="0" kern="1200" dirty="0" err="1">
                          <a:solidFill>
                            <a:schemeClr val="tx1"/>
                          </a:solidFill>
                          <a:effectLst/>
                          <a:latin typeface="+mn-lt"/>
                          <a:ea typeface="+mn-ea"/>
                          <a:cs typeface="+mn-cs"/>
                        </a:rPr>
                        <a:t>Pegawai</a:t>
                      </a:r>
                      <a:endParaRPr lang="en-US" sz="2000" b="1" dirty="0">
                        <a:solidFill>
                          <a:schemeClr val="tx1"/>
                        </a:solidFill>
                      </a:endParaRPr>
                    </a:p>
                  </a:txBody>
                  <a:tcPr marL="108757" marR="108757" marT="54378" marB="54378" anchor="ctr">
                    <a:solidFill>
                      <a:schemeClr val="accent2"/>
                    </a:solidFill>
                  </a:tcPr>
                </a:tc>
                <a:tc>
                  <a:txBody>
                    <a:bodyPr/>
                    <a:lstStyle/>
                    <a:p>
                      <a:r>
                        <a:rPr lang="fi-FI" sz="1800" b="1" i="0" kern="1200" dirty="0">
                          <a:solidFill>
                            <a:schemeClr val="tx1"/>
                          </a:solidFill>
                          <a:effectLst/>
                          <a:latin typeface="+mn-lt"/>
                          <a:ea typeface="+mn-ea"/>
                          <a:cs typeface="+mn-cs"/>
                        </a:rPr>
                        <a:t>Pemberhentian Langsung oleh Pihak Perusahaan</a:t>
                      </a:r>
                      <a:endParaRPr lang="en-US" sz="2000" b="1" dirty="0">
                        <a:solidFill>
                          <a:schemeClr val="tx1"/>
                        </a:solidFill>
                      </a:endParaRPr>
                    </a:p>
                  </a:txBody>
                  <a:tcPr marL="108757" marR="108757" marT="54378" marB="54378" anchor="ctr">
                    <a:solidFill>
                      <a:schemeClr val="accent3"/>
                    </a:solidFill>
                  </a:tcPr>
                </a:tc>
                <a:tc>
                  <a:txBody>
                    <a:bodyPr/>
                    <a:lstStyle/>
                    <a:p>
                      <a:r>
                        <a:rPr lang="en-ID" sz="1800" b="1" i="0" kern="1200" dirty="0">
                          <a:solidFill>
                            <a:schemeClr val="tx1"/>
                          </a:solidFill>
                          <a:effectLst/>
                          <a:latin typeface="+mn-lt"/>
                          <a:ea typeface="+mn-ea"/>
                          <a:cs typeface="+mn-cs"/>
                        </a:rPr>
                        <a:t> </a:t>
                      </a:r>
                      <a:r>
                        <a:rPr lang="en-ID" sz="1800" b="1" i="0" kern="1200" dirty="0" err="1">
                          <a:solidFill>
                            <a:schemeClr val="tx1"/>
                          </a:solidFill>
                          <a:effectLst/>
                          <a:latin typeface="+mn-lt"/>
                          <a:ea typeface="+mn-ea"/>
                          <a:cs typeface="+mn-cs"/>
                        </a:rPr>
                        <a:t>Pemberhentian</a:t>
                      </a:r>
                      <a:r>
                        <a:rPr lang="en-ID" sz="1800" b="1" i="0" kern="1200" dirty="0">
                          <a:solidFill>
                            <a:schemeClr val="tx1"/>
                          </a:solidFill>
                          <a:effectLst/>
                          <a:latin typeface="+mn-lt"/>
                          <a:ea typeface="+mn-ea"/>
                          <a:cs typeface="+mn-cs"/>
                        </a:rPr>
                        <a:t> </a:t>
                      </a:r>
                      <a:r>
                        <a:rPr lang="en-ID" sz="1800" b="1" i="0" kern="1200" dirty="0" err="1">
                          <a:solidFill>
                            <a:schemeClr val="tx1"/>
                          </a:solidFill>
                          <a:effectLst/>
                          <a:latin typeface="+mn-lt"/>
                          <a:ea typeface="+mn-ea"/>
                          <a:cs typeface="+mn-cs"/>
                        </a:rPr>
                        <a:t>Sementara</a:t>
                      </a:r>
                      <a:endParaRPr lang="en-US" sz="2000" b="1" dirty="0">
                        <a:solidFill>
                          <a:schemeClr val="tx1"/>
                        </a:solidFill>
                      </a:endParaRPr>
                    </a:p>
                  </a:txBody>
                  <a:tcPr marL="108757" marR="108757" marT="54378" marB="54378" anchor="ctr">
                    <a:solidFill>
                      <a:schemeClr val="accent5"/>
                    </a:solidFill>
                  </a:tcPr>
                </a:tc>
                <a:extLst>
                  <a:ext uri="{0D108BD9-81ED-4DB2-BD59-A6C34878D82A}">
                    <a16:rowId xmlns:a16="http://schemas.microsoft.com/office/drawing/2014/main" val="3367982286"/>
                  </a:ext>
                </a:extLst>
              </a:tr>
              <a:tr h="33971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600" b="0" i="0" kern="1200" dirty="0" err="1">
                          <a:solidFill>
                            <a:schemeClr val="dk1"/>
                          </a:solidFill>
                          <a:effectLst/>
                          <a:latin typeface="+mn-lt"/>
                          <a:ea typeface="+mn-ea"/>
                          <a:cs typeface="+mn-cs"/>
                        </a:rPr>
                        <a:t>Pensiun</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adalah</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pemberhentian</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dengan</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hormat</a:t>
                      </a:r>
                      <a:r>
                        <a:rPr lang="en-ID" sz="1600" b="0" i="0" kern="1200" dirty="0">
                          <a:solidFill>
                            <a:schemeClr val="dk1"/>
                          </a:solidFill>
                          <a:effectLst/>
                          <a:latin typeface="+mn-lt"/>
                          <a:ea typeface="+mn-ea"/>
                          <a:cs typeface="+mn-cs"/>
                        </a:rPr>
                        <a:t> oleh </a:t>
                      </a:r>
                      <a:r>
                        <a:rPr lang="en-ID" sz="1600" b="0" i="0" kern="1200" dirty="0" err="1">
                          <a:solidFill>
                            <a:schemeClr val="dk1"/>
                          </a:solidFill>
                          <a:effectLst/>
                          <a:latin typeface="+mn-lt"/>
                          <a:ea typeface="+mn-ea"/>
                          <a:cs typeface="+mn-cs"/>
                        </a:rPr>
                        <a:t>pihak</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perusahaan</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terhadap</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pegawai</a:t>
                      </a:r>
                      <a:r>
                        <a:rPr lang="en-ID" sz="1600" b="0" i="0" kern="1200" dirty="0">
                          <a:solidFill>
                            <a:schemeClr val="dk1"/>
                          </a:solidFill>
                          <a:effectLst/>
                          <a:latin typeface="+mn-lt"/>
                          <a:ea typeface="+mn-ea"/>
                          <a:cs typeface="+mn-cs"/>
                        </a:rPr>
                        <a:t> yang </a:t>
                      </a:r>
                      <a:r>
                        <a:rPr lang="en-ID" sz="1600" b="0" i="0" kern="1200" dirty="0" err="1">
                          <a:solidFill>
                            <a:schemeClr val="dk1"/>
                          </a:solidFill>
                          <a:effectLst/>
                          <a:latin typeface="+mn-lt"/>
                          <a:ea typeface="+mn-ea"/>
                          <a:cs typeface="+mn-cs"/>
                        </a:rPr>
                        <a:t>usianya</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telah</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lanjut</a:t>
                      </a:r>
                      <a:r>
                        <a:rPr lang="en-ID" sz="1600" b="0" i="0" kern="1200" dirty="0">
                          <a:solidFill>
                            <a:schemeClr val="dk1"/>
                          </a:solidFill>
                          <a:effectLst/>
                          <a:latin typeface="+mn-lt"/>
                          <a:ea typeface="+mn-ea"/>
                          <a:cs typeface="+mn-cs"/>
                        </a:rPr>
                        <a:t> dan </a:t>
                      </a:r>
                      <a:r>
                        <a:rPr lang="en-ID" sz="1600" b="0" i="0" kern="1200" dirty="0" err="1">
                          <a:solidFill>
                            <a:schemeClr val="dk1"/>
                          </a:solidFill>
                          <a:effectLst/>
                          <a:latin typeface="+mn-lt"/>
                          <a:ea typeface="+mn-ea"/>
                          <a:cs typeface="+mn-cs"/>
                        </a:rPr>
                        <a:t>dianggap</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sudah</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tak</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produktif</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lagi</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atau</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setelah</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usia</a:t>
                      </a:r>
                      <a:r>
                        <a:rPr lang="en-ID" sz="1600" b="0" i="0" kern="1200" dirty="0">
                          <a:solidFill>
                            <a:schemeClr val="dk1"/>
                          </a:solidFill>
                          <a:effectLst/>
                          <a:latin typeface="+mn-lt"/>
                          <a:ea typeface="+mn-ea"/>
                          <a:cs typeface="+mn-cs"/>
                        </a:rPr>
                        <a:t> 56 </a:t>
                      </a:r>
                      <a:r>
                        <a:rPr lang="en-ID" sz="1600" b="0" i="0" kern="1200" dirty="0" err="1">
                          <a:solidFill>
                            <a:schemeClr val="dk1"/>
                          </a:solidFill>
                          <a:effectLst/>
                          <a:latin typeface="+mn-lt"/>
                          <a:ea typeface="+mn-ea"/>
                          <a:cs typeface="+mn-cs"/>
                        </a:rPr>
                        <a:t>tahun</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kecuali</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tenaga</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pengajar</a:t>
                      </a:r>
                      <a:r>
                        <a:rPr lang="en-ID" sz="1600" b="0" i="0" kern="1200" dirty="0">
                          <a:solidFill>
                            <a:schemeClr val="dk1"/>
                          </a:solidFill>
                          <a:effectLst/>
                          <a:latin typeface="+mn-lt"/>
                          <a:ea typeface="+mn-ea"/>
                          <a:cs typeface="+mn-cs"/>
                        </a:rPr>
                        <a:t> dan </a:t>
                      </a:r>
                      <a:r>
                        <a:rPr lang="en-ID" sz="1600" b="0" i="0" kern="1200" dirty="0" err="1">
                          <a:solidFill>
                            <a:schemeClr val="dk1"/>
                          </a:solidFill>
                          <a:effectLst/>
                          <a:latin typeface="+mn-lt"/>
                          <a:ea typeface="+mn-ea"/>
                          <a:cs typeface="+mn-cs"/>
                        </a:rPr>
                        <a:t>instruktur</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dapat</a:t>
                      </a:r>
                      <a:r>
                        <a:rPr lang="en-ID" sz="1600" b="0" i="0" kern="1200" dirty="0">
                          <a:solidFill>
                            <a:schemeClr val="dk1"/>
                          </a:solidFill>
                          <a:effectLst/>
                          <a:latin typeface="+mn-lt"/>
                          <a:ea typeface="+mn-ea"/>
                          <a:cs typeface="+mn-cs"/>
                        </a:rPr>
                        <a:t> </a:t>
                      </a:r>
                      <a:r>
                        <a:rPr lang="en-ID" sz="1600" b="0" i="0" kern="1200" dirty="0" err="1">
                          <a:solidFill>
                            <a:schemeClr val="dk1"/>
                          </a:solidFill>
                          <a:effectLst/>
                          <a:latin typeface="+mn-lt"/>
                          <a:ea typeface="+mn-ea"/>
                          <a:cs typeface="+mn-cs"/>
                        </a:rPr>
                        <a:t>berusia</a:t>
                      </a:r>
                      <a:r>
                        <a:rPr lang="en-ID" sz="1600" b="0" i="0" kern="1200" dirty="0">
                          <a:solidFill>
                            <a:schemeClr val="dk1"/>
                          </a:solidFill>
                          <a:effectLst/>
                          <a:latin typeface="+mn-lt"/>
                          <a:ea typeface="+mn-ea"/>
                          <a:cs typeface="+mn-cs"/>
                        </a:rPr>
                        <a:t> 65 </a:t>
                      </a:r>
                      <a:r>
                        <a:rPr lang="en-ID" sz="1600" b="0" i="0" kern="1200" dirty="0" err="1">
                          <a:solidFill>
                            <a:schemeClr val="dk1"/>
                          </a:solidFill>
                          <a:effectLst/>
                          <a:latin typeface="+mn-lt"/>
                          <a:ea typeface="+mn-ea"/>
                          <a:cs typeface="+mn-cs"/>
                        </a:rPr>
                        <a:t>tahun</a:t>
                      </a:r>
                      <a:r>
                        <a:rPr lang="en-ID" sz="1600" b="0" i="0" kern="1200" dirty="0">
                          <a:solidFill>
                            <a:schemeClr val="dk1"/>
                          </a:solidFill>
                          <a:effectLst/>
                          <a:latin typeface="+mn-lt"/>
                          <a:ea typeface="+mn-ea"/>
                          <a:cs typeface="+mn-cs"/>
                        </a:rPr>
                        <a:t>.</a:t>
                      </a: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endParaRPr>
                    </a:p>
                  </a:txBody>
                  <a:tcPr anchor="c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Pemberhentian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atas</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permintaan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sendiri</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adalah</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pemberhentian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dengan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hormat</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oleh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pihak</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perusahaan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setelah</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mempertimbangkan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dan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menyetujui</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permohonan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pengunduran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diri</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pegawai</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yang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bersangkutan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karena</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alasan-alasan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pribadi</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atau</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alasan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tertentu</a:t>
                      </a: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endParaRPr>
                    </a:p>
                  </a:txBody>
                  <a:tcPr anchor="ctr">
                    <a:solidFill>
                      <a:schemeClr val="bg1">
                        <a:lumMod val="95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Karena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adanya</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penyederhanaan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organisasi</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atau</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rasionalisasi</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Karena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pelanggaran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disiplin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penyelewengan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atau</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tindak</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pidana</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lainnya</a:t>
                      </a: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arena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ketidakmampuan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pegawai</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yang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bersangkutan</a:t>
                      </a: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endParaRPr>
                    </a:p>
                  </a:txBody>
                  <a:tcPr anchor="ctr">
                    <a:solidFill>
                      <a:schemeClr val="bg1">
                        <a:lumMod val="95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fi-FI"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Karena alasan kesulitan-kesulitan yang dihadapi perusahaan</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Karena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pelanggaran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penyelewengan</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dan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tindak</a:t>
                      </a:r>
                      <a:r>
                        <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rPr>
                        <a:t> </a:t>
                      </a:r>
                      <a:r>
                        <a:rPr kumimoji="0" lang="en-US" sz="1600" b="0" i="0" u="none" strike="noStrike" kern="1200" cap="none" spc="0" normalizeH="0" baseline="0" noProof="0" dirty="0" err="1">
                          <a:ln>
                            <a:noFill/>
                          </a:ln>
                          <a:solidFill>
                            <a:schemeClr val="tx1">
                              <a:lumMod val="75000"/>
                              <a:lumOff val="25000"/>
                            </a:schemeClr>
                          </a:solidFill>
                          <a:effectLst/>
                          <a:uLnTx/>
                          <a:uFillTx/>
                          <a:latin typeface="+mn-lt"/>
                          <a:ea typeface="+mn-ea"/>
                          <a:cs typeface="Calibri Light" panose="020F0302020204030204" pitchFamily="34" charset="0"/>
                        </a:rPr>
                        <a:t>pidana</a:t>
                      </a: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Calibri Light" panose="020F0302020204030204" pitchFamily="34" charset="0"/>
                      </a:endParaRPr>
                    </a:p>
                  </a:txBody>
                  <a:tcPr anchor="ctr">
                    <a:solidFill>
                      <a:schemeClr val="bg1">
                        <a:lumMod val="95000"/>
                      </a:schemeClr>
                    </a:solidFill>
                  </a:tcPr>
                </a:tc>
                <a:extLst>
                  <a:ext uri="{0D108BD9-81ED-4DB2-BD59-A6C34878D82A}">
                    <a16:rowId xmlns:a16="http://schemas.microsoft.com/office/drawing/2014/main" val="691854204"/>
                  </a:ext>
                </a:extLst>
              </a:tr>
            </a:tbl>
          </a:graphicData>
        </a:graphic>
      </p:graphicFrame>
    </p:spTree>
    <p:extLst>
      <p:ext uri="{BB962C8B-B14F-4D97-AF65-F5344CB8AC3E}">
        <p14:creationId xmlns:p14="http://schemas.microsoft.com/office/powerpoint/2010/main" val="1293373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7" name="Straight Connector 16">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9" name="Rectangle 18">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a:extLst>
              <a:ext uri="{FF2B5EF4-FFF2-40B4-BE49-F238E27FC236}">
                <a16:creationId xmlns:a16="http://schemas.microsoft.com/office/drawing/2014/main" id="{8146B020-2B12-4533-AB98-A078339B314A}"/>
              </a:ext>
            </a:extLst>
          </p:cNvPr>
          <p:cNvSpPr>
            <a:spLocks noGrp="1"/>
          </p:cNvSpPr>
          <p:nvPr>
            <p:ph type="title"/>
          </p:nvPr>
        </p:nvSpPr>
        <p:spPr>
          <a:xfrm>
            <a:off x="6096000" y="751494"/>
            <a:ext cx="5983605" cy="1101256"/>
          </a:xfrm>
        </p:spPr>
        <p:txBody>
          <a:bodyPr vert="horz" lIns="91440" tIns="45720" rIns="91440" bIns="45720" rtlCol="0" anchor="b">
            <a:noAutofit/>
          </a:bodyPr>
          <a:lstStyle/>
          <a:p>
            <a:r>
              <a:rPr lang="en-ID" sz="2400" b="0" dirty="0" err="1">
                <a:solidFill>
                  <a:schemeClr val="tx1"/>
                </a:solidFill>
              </a:rPr>
              <a:t>Menurut</a:t>
            </a:r>
            <a:r>
              <a:rPr lang="en-ID" sz="2400" b="0" dirty="0">
                <a:solidFill>
                  <a:schemeClr val="tx1"/>
                </a:solidFill>
              </a:rPr>
              <a:t> </a:t>
            </a:r>
            <a:r>
              <a:rPr lang="en-ID" sz="2400" b="0" dirty="0" err="1">
                <a:solidFill>
                  <a:schemeClr val="tx1"/>
                </a:solidFill>
              </a:rPr>
              <a:t>Undang</a:t>
            </a:r>
            <a:r>
              <a:rPr lang="en-ID" sz="2400" b="0" dirty="0">
                <a:solidFill>
                  <a:schemeClr val="tx1"/>
                </a:solidFill>
              </a:rPr>
              <a:t> – </a:t>
            </a:r>
            <a:r>
              <a:rPr lang="en-ID" sz="2400" b="0" dirty="0" err="1">
                <a:solidFill>
                  <a:schemeClr val="tx1"/>
                </a:solidFill>
              </a:rPr>
              <a:t>Undang</a:t>
            </a:r>
            <a:r>
              <a:rPr lang="en-ID" sz="2400" b="0" dirty="0">
                <a:solidFill>
                  <a:schemeClr val="tx1"/>
                </a:solidFill>
              </a:rPr>
              <a:t> No 13 </a:t>
            </a:r>
            <a:r>
              <a:rPr lang="en-ID" sz="2400" b="0" dirty="0" err="1">
                <a:solidFill>
                  <a:schemeClr val="tx1"/>
                </a:solidFill>
              </a:rPr>
              <a:t>tahun</a:t>
            </a:r>
            <a:r>
              <a:rPr lang="en-ID" sz="2400" b="0" dirty="0">
                <a:solidFill>
                  <a:schemeClr val="tx1"/>
                </a:solidFill>
              </a:rPr>
              <a:t> 2003 </a:t>
            </a:r>
            <a:r>
              <a:rPr lang="en-ID" sz="2400" b="0" dirty="0" err="1">
                <a:solidFill>
                  <a:schemeClr val="tx1"/>
                </a:solidFill>
              </a:rPr>
              <a:t>bahwa</a:t>
            </a:r>
            <a:r>
              <a:rPr lang="en-ID" sz="2400" b="0" dirty="0">
                <a:solidFill>
                  <a:schemeClr val="tx1"/>
                </a:solidFill>
              </a:rPr>
              <a:t>, </a:t>
            </a:r>
            <a:r>
              <a:rPr lang="en-ID" sz="2400" b="0" dirty="0" err="1">
                <a:solidFill>
                  <a:schemeClr val="tx1"/>
                </a:solidFill>
              </a:rPr>
              <a:t>pengusaha</a:t>
            </a:r>
            <a:r>
              <a:rPr lang="en-ID" sz="2400" b="0" dirty="0">
                <a:solidFill>
                  <a:schemeClr val="tx1"/>
                </a:solidFill>
              </a:rPr>
              <a:t> di </a:t>
            </a:r>
            <a:r>
              <a:rPr lang="en-ID" sz="2400" b="0" dirty="0" err="1">
                <a:solidFill>
                  <a:schemeClr val="tx1"/>
                </a:solidFill>
              </a:rPr>
              <a:t>larang</a:t>
            </a:r>
            <a:r>
              <a:rPr lang="en-ID" sz="2400" b="0" dirty="0">
                <a:solidFill>
                  <a:schemeClr val="tx1"/>
                </a:solidFill>
              </a:rPr>
              <a:t> </a:t>
            </a:r>
            <a:r>
              <a:rPr lang="en-ID" sz="2400" b="0" dirty="0" err="1">
                <a:solidFill>
                  <a:schemeClr val="tx1"/>
                </a:solidFill>
              </a:rPr>
              <a:t>melakukan</a:t>
            </a:r>
            <a:r>
              <a:rPr lang="en-ID" sz="2400" b="0" dirty="0">
                <a:solidFill>
                  <a:schemeClr val="tx1"/>
                </a:solidFill>
              </a:rPr>
              <a:t> </a:t>
            </a:r>
            <a:r>
              <a:rPr lang="en-ID" sz="2400" b="0" dirty="0" err="1">
                <a:solidFill>
                  <a:schemeClr val="tx1"/>
                </a:solidFill>
              </a:rPr>
              <a:t>pemutusan</a:t>
            </a:r>
            <a:r>
              <a:rPr lang="en-ID" sz="2400" b="0" dirty="0">
                <a:solidFill>
                  <a:schemeClr val="tx1"/>
                </a:solidFill>
              </a:rPr>
              <a:t> </a:t>
            </a:r>
            <a:r>
              <a:rPr lang="en-ID" sz="2400" b="0" dirty="0" err="1">
                <a:solidFill>
                  <a:schemeClr val="tx1"/>
                </a:solidFill>
              </a:rPr>
              <a:t>tenaga</a:t>
            </a:r>
            <a:r>
              <a:rPr lang="en-ID" sz="2400" b="0" dirty="0">
                <a:solidFill>
                  <a:schemeClr val="tx1"/>
                </a:solidFill>
              </a:rPr>
              <a:t>  </a:t>
            </a:r>
            <a:r>
              <a:rPr lang="en-ID" sz="2400" b="0" dirty="0" err="1">
                <a:solidFill>
                  <a:schemeClr val="tx1"/>
                </a:solidFill>
              </a:rPr>
              <a:t>dengan</a:t>
            </a:r>
            <a:r>
              <a:rPr lang="en-ID" sz="2400" b="0" dirty="0">
                <a:solidFill>
                  <a:schemeClr val="tx1"/>
                </a:solidFill>
              </a:rPr>
              <a:t> </a:t>
            </a:r>
            <a:r>
              <a:rPr lang="en-ID" sz="2400" b="0" dirty="0" err="1">
                <a:solidFill>
                  <a:schemeClr val="tx1"/>
                </a:solidFill>
              </a:rPr>
              <a:t>alasan</a:t>
            </a:r>
            <a:r>
              <a:rPr lang="en-ID" sz="2400" b="0" dirty="0">
                <a:solidFill>
                  <a:schemeClr val="tx1"/>
                </a:solidFill>
              </a:rPr>
              <a:t> :</a:t>
            </a:r>
            <a:endParaRPr lang="en-US" dirty="0">
              <a:solidFill>
                <a:schemeClr val="tx1"/>
              </a:solidFill>
            </a:endParaRPr>
          </a:p>
        </p:txBody>
      </p:sp>
      <p:pic>
        <p:nvPicPr>
          <p:cNvPr id="10" name="Picture Placeholder 9" descr="A view of a tall building">
            <a:extLst>
              <a:ext uri="{FF2B5EF4-FFF2-40B4-BE49-F238E27FC236}">
                <a16:creationId xmlns:a16="http://schemas.microsoft.com/office/drawing/2014/main" id="{7E7516D5-86C5-48B5-8E66-B9E6F735DF5D}"/>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6102" r="9892"/>
          <a:stretch/>
        </p:blipFill>
        <p:spPr>
          <a:xfrm>
            <a:off x="21" y="10"/>
            <a:ext cx="3405788" cy="6857990"/>
          </a:xfrm>
          <a:prstGeom prst="rect">
            <a:avLst/>
          </a:prstGeom>
        </p:spPr>
      </p:pic>
      <p:cxnSp>
        <p:nvCxnSpPr>
          <p:cNvPr id="21" name="Straight Connector 20">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6">
            <a:extLst>
              <a:ext uri="{FF2B5EF4-FFF2-40B4-BE49-F238E27FC236}">
                <a16:creationId xmlns:a16="http://schemas.microsoft.com/office/drawing/2014/main" id="{F3D22D53-586E-4F80-B549-03B4A942D854}"/>
              </a:ext>
            </a:extLst>
          </p:cNvPr>
          <p:cNvSpPr>
            <a:spLocks noGrp="1"/>
          </p:cNvSpPr>
          <p:nvPr>
            <p:ph idx="1"/>
          </p:nvPr>
        </p:nvSpPr>
        <p:spPr>
          <a:xfrm>
            <a:off x="3579169" y="1884130"/>
            <a:ext cx="8097078" cy="4386465"/>
          </a:xfrm>
        </p:spPr>
        <p:txBody>
          <a:bodyPr vert="horz" lIns="0" tIns="45720" rIns="0" bIns="45720" rtlCol="0">
            <a:noAutofit/>
          </a:bodyPr>
          <a:lstStyle/>
          <a:p>
            <a:pPr marL="457200" indent="-457200">
              <a:buFont typeface="+mj-lt"/>
              <a:buAutoNum type="arabicPeriod"/>
            </a:pPr>
            <a:r>
              <a:rPr lang="id-ID" sz="1400" dirty="0">
                <a:solidFill>
                  <a:schemeClr val="tx1"/>
                </a:solidFill>
                <a:latin typeface="Times New Roman" panose="02020603050405020304" pitchFamily="18" charset="0"/>
                <a:cs typeface="Times New Roman" panose="02020603050405020304" pitchFamily="18" charset="0"/>
              </a:rPr>
              <a:t>Pekerja berhalangan masuk karena sakit perut menurut keterangan dokter selama waktu tidak melampuai 12 bulan secara berturut – turut</a:t>
            </a:r>
            <a:endParaRPr lang="en-US" sz="1400" dirty="0">
              <a:solidFill>
                <a:schemeClr val="tx1"/>
              </a:solidFill>
              <a:latin typeface="Times New Roman" panose="02020603050405020304" pitchFamily="18" charset="0"/>
              <a:cs typeface="Times New Roman" panose="02020603050405020304" pitchFamily="18" charset="0"/>
            </a:endParaRPr>
          </a:p>
          <a:p>
            <a:pPr marL="457200" indent="-457200">
              <a:buFont typeface="+mj-lt"/>
              <a:buAutoNum type="arabicPeriod"/>
            </a:pPr>
            <a:r>
              <a:rPr lang="id-ID" sz="1400" dirty="0">
                <a:solidFill>
                  <a:schemeClr val="tx1"/>
                </a:solidFill>
                <a:latin typeface="Times New Roman" panose="02020603050405020304" pitchFamily="18" charset="0"/>
                <a:cs typeface="Times New Roman" panose="02020603050405020304" pitchFamily="18" charset="0"/>
              </a:rPr>
              <a:t>Pekerja berhalangan Negara sesuai dengan perundang – undangan yang berlaku</a:t>
            </a:r>
            <a:endParaRPr lang="en-US" sz="1400" dirty="0">
              <a:solidFill>
                <a:schemeClr val="tx1"/>
              </a:solidFill>
              <a:latin typeface="Times New Roman" panose="02020603050405020304" pitchFamily="18" charset="0"/>
              <a:cs typeface="Times New Roman" panose="02020603050405020304" pitchFamily="18" charset="0"/>
            </a:endParaRPr>
          </a:p>
          <a:p>
            <a:pPr marL="457200" indent="-457200">
              <a:buFont typeface="+mj-lt"/>
              <a:buAutoNum type="arabicPeriod"/>
            </a:pPr>
            <a:r>
              <a:rPr lang="id-ID" sz="1400" dirty="0">
                <a:solidFill>
                  <a:schemeClr val="tx1"/>
                </a:solidFill>
                <a:latin typeface="Times New Roman" panose="02020603050405020304" pitchFamily="18" charset="0"/>
                <a:cs typeface="Times New Roman" panose="02020603050405020304" pitchFamily="18" charset="0"/>
              </a:rPr>
              <a:t>Pekerja mengerjakan ibadah yang di perintahkan agamanya.</a:t>
            </a:r>
            <a:endParaRPr lang="en-US" sz="1400" dirty="0">
              <a:solidFill>
                <a:schemeClr val="tx1"/>
              </a:solidFill>
              <a:latin typeface="Times New Roman" panose="02020603050405020304" pitchFamily="18" charset="0"/>
              <a:cs typeface="Times New Roman" panose="02020603050405020304" pitchFamily="18" charset="0"/>
            </a:endParaRPr>
          </a:p>
          <a:p>
            <a:pPr marL="457200" indent="-457200">
              <a:buFont typeface="+mj-lt"/>
              <a:buAutoNum type="arabicPeriod"/>
            </a:pPr>
            <a:r>
              <a:rPr lang="id-ID" sz="1400" dirty="0">
                <a:solidFill>
                  <a:schemeClr val="tx1"/>
                </a:solidFill>
                <a:latin typeface="Times New Roman" panose="02020603050405020304" pitchFamily="18" charset="0"/>
                <a:cs typeface="Times New Roman" panose="02020603050405020304" pitchFamily="18" charset="0"/>
              </a:rPr>
              <a:t>Pekerja menikah .</a:t>
            </a:r>
            <a:endParaRPr lang="en-US" sz="1400" dirty="0">
              <a:solidFill>
                <a:schemeClr val="tx1"/>
              </a:solidFill>
              <a:latin typeface="Times New Roman" panose="02020603050405020304" pitchFamily="18" charset="0"/>
              <a:cs typeface="Times New Roman" panose="02020603050405020304" pitchFamily="18" charset="0"/>
            </a:endParaRPr>
          </a:p>
          <a:p>
            <a:pPr marL="457200" indent="-457200">
              <a:buFont typeface="+mj-lt"/>
              <a:buAutoNum type="arabicPeriod"/>
            </a:pPr>
            <a:r>
              <a:rPr lang="id-ID" sz="1400" dirty="0">
                <a:solidFill>
                  <a:schemeClr val="tx1"/>
                </a:solidFill>
                <a:latin typeface="Times New Roman" panose="02020603050405020304" pitchFamily="18" charset="0"/>
                <a:cs typeface="Times New Roman" panose="02020603050405020304" pitchFamily="18" charset="0"/>
              </a:rPr>
              <a:t> Pekerja mempunyai pertalian darah dan atau ikatan perkawinan dengan pekerjaan lainnya dalam satu perusahaan, kecuali telah diatur dalam perjanjian kerja, peraturan perusahaan atau perjajian kerja bersama.</a:t>
            </a:r>
            <a:endParaRPr lang="en-US" sz="1400" dirty="0">
              <a:solidFill>
                <a:schemeClr val="tx1"/>
              </a:solidFill>
              <a:latin typeface="Times New Roman" panose="02020603050405020304" pitchFamily="18" charset="0"/>
              <a:cs typeface="Times New Roman" panose="02020603050405020304" pitchFamily="18" charset="0"/>
            </a:endParaRPr>
          </a:p>
          <a:p>
            <a:pPr marL="457200" indent="-457200">
              <a:buFont typeface="+mj-lt"/>
              <a:buAutoNum type="arabicPeriod"/>
            </a:pPr>
            <a:r>
              <a:rPr lang="id-ID" sz="1400" dirty="0">
                <a:solidFill>
                  <a:schemeClr val="tx1"/>
                </a:solidFill>
                <a:latin typeface="Times New Roman" panose="02020603050405020304" pitchFamily="18" charset="0"/>
                <a:cs typeface="Times New Roman" panose="02020603050405020304" pitchFamily="18" charset="0"/>
              </a:rPr>
              <a:t>Pekerja mendirikan , atau menjadi anggota atau pengurus erikat pekerja, pekerja melakukan kegiatan serikat pekerja di luar jam kerja atau di dalam jam kerja atas kesepakatan penguaha, atau berdasarkan ketentuan yang diatur dalam perjanjian kerja bersama.</a:t>
            </a:r>
            <a:endParaRPr lang="en-US" sz="1400" dirty="0">
              <a:solidFill>
                <a:schemeClr val="tx1"/>
              </a:solidFill>
              <a:latin typeface="Times New Roman" panose="02020603050405020304" pitchFamily="18" charset="0"/>
              <a:cs typeface="Times New Roman" panose="02020603050405020304" pitchFamily="18" charset="0"/>
            </a:endParaRPr>
          </a:p>
          <a:p>
            <a:pPr marL="457200" indent="-457200">
              <a:buFont typeface="+mj-lt"/>
              <a:buAutoNum type="arabicPeriod"/>
            </a:pPr>
            <a:r>
              <a:rPr lang="id-ID" sz="1400" dirty="0">
                <a:solidFill>
                  <a:schemeClr val="tx1"/>
                </a:solidFill>
                <a:latin typeface="Times New Roman" panose="02020603050405020304" pitchFamily="18" charset="0"/>
                <a:cs typeface="Times New Roman" panose="02020603050405020304" pitchFamily="18" charset="0"/>
              </a:rPr>
              <a:t> Pekerja yang mengadukan pengusaha kepada yang berwajib mengenai perbuatan pengusaha yang melakukan pidana kejahatan.</a:t>
            </a:r>
            <a:endParaRPr lang="en-US" sz="1400" dirty="0">
              <a:solidFill>
                <a:schemeClr val="tx1"/>
              </a:solidFill>
              <a:latin typeface="Times New Roman" panose="02020603050405020304" pitchFamily="18" charset="0"/>
              <a:cs typeface="Times New Roman" panose="02020603050405020304" pitchFamily="18" charset="0"/>
            </a:endParaRPr>
          </a:p>
          <a:p>
            <a:pPr marL="457200" indent="-457200">
              <a:buFont typeface="+mj-lt"/>
              <a:buAutoNum type="arabicPeriod"/>
            </a:pPr>
            <a:r>
              <a:rPr lang="id-ID" sz="1400" dirty="0">
                <a:solidFill>
                  <a:schemeClr val="tx1"/>
                </a:solidFill>
                <a:latin typeface="Times New Roman" panose="02020603050405020304" pitchFamily="18" charset="0"/>
                <a:cs typeface="Times New Roman" panose="02020603050405020304" pitchFamily="18" charset="0"/>
              </a:rPr>
              <a:t> Karena perbedaan paham, agama, politik, suku, warna kulit, golongan, jenis kelamin, kondisi fisik atau status perkawianan.</a:t>
            </a:r>
            <a:endParaRPr lang="en-US" sz="1400" dirty="0">
              <a:solidFill>
                <a:schemeClr val="tx1"/>
              </a:solidFill>
              <a:latin typeface="Times New Roman" panose="02020603050405020304" pitchFamily="18" charset="0"/>
              <a:cs typeface="Times New Roman" panose="02020603050405020304" pitchFamily="18" charset="0"/>
            </a:endParaRPr>
          </a:p>
          <a:p>
            <a:pPr marL="457200" indent="-457200">
              <a:buFont typeface="+mj-lt"/>
              <a:buAutoNum type="arabicPeriod"/>
            </a:pPr>
            <a:r>
              <a:rPr lang="id-ID" sz="1400" dirty="0">
                <a:solidFill>
                  <a:schemeClr val="tx1"/>
                </a:solidFill>
                <a:latin typeface="Times New Roman" panose="02020603050405020304" pitchFamily="18" charset="0"/>
                <a:cs typeface="Times New Roman" panose="02020603050405020304" pitchFamily="18" charset="0"/>
              </a:rPr>
              <a:t>Pekerja dalam keadaan cacat tetap, sakit akibat kecelakaan kerja , atau karena hubungan kerjayang menurut keterangan dokter yang jangka waktu penyembuhannya belum dapat dipastikan.</a:t>
            </a:r>
          </a:p>
        </p:txBody>
      </p:sp>
    </p:spTree>
    <p:extLst>
      <p:ext uri="{BB962C8B-B14F-4D97-AF65-F5344CB8AC3E}">
        <p14:creationId xmlns:p14="http://schemas.microsoft.com/office/powerpoint/2010/main" val="1807676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8" name="Straight Connector 17">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20" name="Rectangle 19">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a:extLst>
              <a:ext uri="{FF2B5EF4-FFF2-40B4-BE49-F238E27FC236}">
                <a16:creationId xmlns:a16="http://schemas.microsoft.com/office/drawing/2014/main" id="{36DB04AA-2B2C-4162-AD6D-1FF802682C3D}"/>
              </a:ext>
            </a:extLst>
          </p:cNvPr>
          <p:cNvSpPr>
            <a:spLocks noGrp="1"/>
          </p:cNvSpPr>
          <p:nvPr>
            <p:ph type="title"/>
          </p:nvPr>
        </p:nvSpPr>
        <p:spPr>
          <a:xfrm>
            <a:off x="5172074" y="286603"/>
            <a:ext cx="5983605" cy="1450757"/>
          </a:xfrm>
        </p:spPr>
        <p:txBody>
          <a:bodyPr vert="horz" lIns="91440" tIns="45720" rIns="91440" bIns="45720" rtlCol="0" anchor="b">
            <a:normAutofit/>
          </a:bodyPr>
          <a:lstStyle/>
          <a:p>
            <a:r>
              <a:rPr lang="id-ID" sz="2400" b="0" dirty="0">
                <a:solidFill>
                  <a:schemeClr val="tx1"/>
                </a:solidFill>
              </a:rPr>
              <a:t>Yang membolehkan Pengusaha memutuskan hubungan kerja dengan karyawan dengan alasan pekerja telah melakuakan kesalahan berat sebagai berikut :</a:t>
            </a:r>
            <a:endParaRPr lang="en-US" sz="2400" dirty="0">
              <a:solidFill>
                <a:schemeClr val="tx1"/>
              </a:solidFill>
            </a:endParaRPr>
          </a:p>
        </p:txBody>
      </p:sp>
      <p:pic>
        <p:nvPicPr>
          <p:cNvPr id="11" name="Picture Placeholder 10" descr="A picture containing sky, water, outdoor, person. It also reflects philosophy, peace&#10;&#10;">
            <a:extLst>
              <a:ext uri="{FF2B5EF4-FFF2-40B4-BE49-F238E27FC236}">
                <a16:creationId xmlns:a16="http://schemas.microsoft.com/office/drawing/2014/main" id="{94B2FFE9-6D1F-4DC1-8532-95405973ABE7}"/>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a:stretch/>
        </p:blipFill>
        <p:spPr>
          <a:xfrm>
            <a:off x="20" y="10"/>
            <a:ext cx="4580077" cy="6857990"/>
          </a:xfrm>
          <a:prstGeom prst="rect">
            <a:avLst/>
          </a:prstGeom>
        </p:spPr>
      </p:pic>
      <p:cxnSp>
        <p:nvCxnSpPr>
          <p:cNvPr id="22" name="Straight Connector 21">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6CCBAAA8-DE36-46A7-8728-72C3486FDBF0}"/>
              </a:ext>
            </a:extLst>
          </p:cNvPr>
          <p:cNvSpPr>
            <a:spLocks noGrp="1"/>
          </p:cNvSpPr>
          <p:nvPr>
            <p:ph idx="1"/>
          </p:nvPr>
        </p:nvSpPr>
        <p:spPr>
          <a:xfrm>
            <a:off x="4678017" y="2108201"/>
            <a:ext cx="7262191" cy="4557640"/>
          </a:xfrm>
        </p:spPr>
        <p:txBody>
          <a:bodyPr vert="horz" lIns="0" tIns="45720" rIns="0" bIns="45720" rtlCol="0">
            <a:normAutofit fontScale="62500" lnSpcReduction="20000"/>
          </a:bodyPr>
          <a:lstStyle/>
          <a:p>
            <a:pPr marL="544513" indent="-457200">
              <a:buFont typeface="+mj-lt"/>
              <a:buAutoNum type="arabicPeriod"/>
            </a:pPr>
            <a:r>
              <a:rPr lang="en-US" dirty="0" err="1">
                <a:solidFill>
                  <a:schemeClr val="tx1"/>
                </a:solidFill>
                <a:latin typeface="+mj-lt"/>
              </a:rPr>
              <a:t>Melakukan</a:t>
            </a:r>
            <a:r>
              <a:rPr lang="en-US" dirty="0">
                <a:solidFill>
                  <a:schemeClr val="tx1"/>
                </a:solidFill>
                <a:latin typeface="+mj-lt"/>
              </a:rPr>
              <a:t> </a:t>
            </a:r>
            <a:r>
              <a:rPr lang="en-US" dirty="0" err="1">
                <a:solidFill>
                  <a:schemeClr val="tx1"/>
                </a:solidFill>
                <a:latin typeface="+mj-lt"/>
              </a:rPr>
              <a:t>penipuan</a:t>
            </a:r>
            <a:r>
              <a:rPr lang="en-US" dirty="0">
                <a:solidFill>
                  <a:schemeClr val="tx1"/>
                </a:solidFill>
                <a:latin typeface="+mj-lt"/>
              </a:rPr>
              <a:t>, </a:t>
            </a:r>
            <a:r>
              <a:rPr lang="en-US" dirty="0" err="1">
                <a:solidFill>
                  <a:schemeClr val="tx1"/>
                </a:solidFill>
                <a:latin typeface="+mj-lt"/>
              </a:rPr>
              <a:t>pencurian</a:t>
            </a:r>
            <a:r>
              <a:rPr lang="en-US" dirty="0">
                <a:solidFill>
                  <a:schemeClr val="tx1"/>
                </a:solidFill>
                <a:latin typeface="+mj-lt"/>
              </a:rPr>
              <a:t>, </a:t>
            </a:r>
            <a:r>
              <a:rPr lang="en-US" dirty="0" err="1">
                <a:solidFill>
                  <a:schemeClr val="tx1"/>
                </a:solidFill>
                <a:latin typeface="+mj-lt"/>
              </a:rPr>
              <a:t>atau</a:t>
            </a:r>
            <a:r>
              <a:rPr lang="en-US" dirty="0">
                <a:solidFill>
                  <a:schemeClr val="tx1"/>
                </a:solidFill>
                <a:latin typeface="+mj-lt"/>
              </a:rPr>
              <a:t> </a:t>
            </a:r>
            <a:r>
              <a:rPr lang="en-US" dirty="0" err="1">
                <a:solidFill>
                  <a:schemeClr val="tx1"/>
                </a:solidFill>
                <a:latin typeface="+mj-lt"/>
              </a:rPr>
              <a:t>penggelapan</a:t>
            </a:r>
            <a:r>
              <a:rPr lang="en-US" dirty="0">
                <a:solidFill>
                  <a:schemeClr val="tx1"/>
                </a:solidFill>
                <a:latin typeface="+mj-lt"/>
              </a:rPr>
              <a:t> </a:t>
            </a:r>
            <a:r>
              <a:rPr lang="en-US" dirty="0" err="1">
                <a:solidFill>
                  <a:schemeClr val="tx1"/>
                </a:solidFill>
                <a:latin typeface="+mj-lt"/>
              </a:rPr>
              <a:t>uang</a:t>
            </a:r>
            <a:r>
              <a:rPr lang="en-US" dirty="0">
                <a:solidFill>
                  <a:schemeClr val="tx1"/>
                </a:solidFill>
                <a:latin typeface="+mj-lt"/>
              </a:rPr>
              <a:t> </a:t>
            </a:r>
            <a:r>
              <a:rPr lang="en-US" dirty="0" err="1">
                <a:solidFill>
                  <a:schemeClr val="tx1"/>
                </a:solidFill>
                <a:latin typeface="+mj-lt"/>
              </a:rPr>
              <a:t>milik</a:t>
            </a:r>
            <a:r>
              <a:rPr lang="en-US" dirty="0">
                <a:solidFill>
                  <a:schemeClr val="tx1"/>
                </a:solidFill>
                <a:latin typeface="+mj-lt"/>
              </a:rPr>
              <a:t> </a:t>
            </a:r>
            <a:r>
              <a:rPr lang="en-US" dirty="0" err="1">
                <a:solidFill>
                  <a:schemeClr val="tx1"/>
                </a:solidFill>
                <a:latin typeface="+mj-lt"/>
              </a:rPr>
              <a:t>perusahaan</a:t>
            </a:r>
            <a:r>
              <a:rPr lang="en-US" dirty="0">
                <a:solidFill>
                  <a:schemeClr val="tx1"/>
                </a:solidFill>
                <a:latin typeface="+mj-lt"/>
              </a:rPr>
              <a:t>.</a:t>
            </a:r>
          </a:p>
          <a:p>
            <a:pPr marL="544513" indent="-457200">
              <a:buFont typeface="+mj-lt"/>
              <a:buAutoNum type="arabicPeriod"/>
            </a:pPr>
            <a:r>
              <a:rPr lang="en-US" dirty="0" err="1">
                <a:solidFill>
                  <a:schemeClr val="tx1"/>
                </a:solidFill>
                <a:latin typeface="+mj-lt"/>
              </a:rPr>
              <a:t>Memberikan</a:t>
            </a:r>
            <a:r>
              <a:rPr lang="en-US" dirty="0">
                <a:solidFill>
                  <a:schemeClr val="tx1"/>
                </a:solidFill>
                <a:latin typeface="+mj-lt"/>
              </a:rPr>
              <a:t> </a:t>
            </a:r>
            <a:r>
              <a:rPr lang="en-US" dirty="0" err="1">
                <a:solidFill>
                  <a:schemeClr val="tx1"/>
                </a:solidFill>
                <a:latin typeface="+mj-lt"/>
              </a:rPr>
              <a:t>keterangan</a:t>
            </a:r>
            <a:r>
              <a:rPr lang="en-US" dirty="0">
                <a:solidFill>
                  <a:schemeClr val="tx1"/>
                </a:solidFill>
                <a:latin typeface="+mj-lt"/>
              </a:rPr>
              <a:t> </a:t>
            </a:r>
            <a:r>
              <a:rPr lang="en-US" dirty="0" err="1">
                <a:solidFill>
                  <a:schemeClr val="tx1"/>
                </a:solidFill>
                <a:latin typeface="+mj-lt"/>
              </a:rPr>
              <a:t>palsu</a:t>
            </a:r>
            <a:r>
              <a:rPr lang="en-US" dirty="0">
                <a:solidFill>
                  <a:schemeClr val="tx1"/>
                </a:solidFill>
                <a:latin typeface="+mj-lt"/>
              </a:rPr>
              <a:t> </a:t>
            </a:r>
            <a:r>
              <a:rPr lang="en-US" dirty="0" err="1">
                <a:solidFill>
                  <a:schemeClr val="tx1"/>
                </a:solidFill>
                <a:latin typeface="+mj-lt"/>
              </a:rPr>
              <a:t>atau</a:t>
            </a:r>
            <a:r>
              <a:rPr lang="en-US" dirty="0">
                <a:solidFill>
                  <a:schemeClr val="tx1"/>
                </a:solidFill>
                <a:latin typeface="+mj-lt"/>
              </a:rPr>
              <a:t> yang </a:t>
            </a:r>
            <a:r>
              <a:rPr lang="en-US" dirty="0" err="1">
                <a:solidFill>
                  <a:schemeClr val="tx1"/>
                </a:solidFill>
                <a:latin typeface="+mj-lt"/>
              </a:rPr>
              <a:t>dipalsukan</a:t>
            </a:r>
            <a:r>
              <a:rPr lang="en-US" dirty="0">
                <a:solidFill>
                  <a:schemeClr val="tx1"/>
                </a:solidFill>
                <a:latin typeface="+mj-lt"/>
              </a:rPr>
              <a:t> </a:t>
            </a:r>
            <a:r>
              <a:rPr lang="en-US" dirty="0" err="1">
                <a:solidFill>
                  <a:schemeClr val="tx1"/>
                </a:solidFill>
                <a:latin typeface="+mj-lt"/>
              </a:rPr>
              <a:t>sehingga</a:t>
            </a:r>
            <a:r>
              <a:rPr lang="en-US" dirty="0">
                <a:solidFill>
                  <a:schemeClr val="tx1"/>
                </a:solidFill>
                <a:latin typeface="+mj-lt"/>
              </a:rPr>
              <a:t> </a:t>
            </a:r>
            <a:r>
              <a:rPr lang="en-US" dirty="0" err="1">
                <a:solidFill>
                  <a:schemeClr val="tx1"/>
                </a:solidFill>
                <a:latin typeface="+mj-lt"/>
              </a:rPr>
              <a:t>merugikan</a:t>
            </a:r>
            <a:r>
              <a:rPr lang="en-US" dirty="0">
                <a:solidFill>
                  <a:schemeClr val="tx1"/>
                </a:solidFill>
                <a:latin typeface="+mj-lt"/>
              </a:rPr>
              <a:t> </a:t>
            </a:r>
            <a:r>
              <a:rPr lang="en-US" dirty="0" err="1">
                <a:solidFill>
                  <a:schemeClr val="tx1"/>
                </a:solidFill>
                <a:latin typeface="+mj-lt"/>
              </a:rPr>
              <a:t>perusahaan</a:t>
            </a:r>
            <a:r>
              <a:rPr lang="en-US" dirty="0">
                <a:solidFill>
                  <a:schemeClr val="tx1"/>
                </a:solidFill>
                <a:latin typeface="+mj-lt"/>
              </a:rPr>
              <a:t>.</a:t>
            </a:r>
          </a:p>
          <a:p>
            <a:pPr marL="544513" indent="-457200">
              <a:buFont typeface="+mj-lt"/>
              <a:buAutoNum type="arabicPeriod"/>
            </a:pPr>
            <a:r>
              <a:rPr lang="en-US" dirty="0" err="1">
                <a:solidFill>
                  <a:schemeClr val="tx1"/>
                </a:solidFill>
                <a:latin typeface="+mj-lt"/>
              </a:rPr>
              <a:t>Mabuk,minum</a:t>
            </a:r>
            <a:r>
              <a:rPr lang="en-US" dirty="0">
                <a:solidFill>
                  <a:schemeClr val="tx1"/>
                </a:solidFill>
                <a:latin typeface="+mj-lt"/>
              </a:rPr>
              <a:t> </a:t>
            </a:r>
            <a:r>
              <a:rPr lang="en-US" dirty="0" err="1">
                <a:solidFill>
                  <a:schemeClr val="tx1"/>
                </a:solidFill>
                <a:latin typeface="+mj-lt"/>
              </a:rPr>
              <a:t>minuman</a:t>
            </a:r>
            <a:r>
              <a:rPr lang="en-US" dirty="0">
                <a:solidFill>
                  <a:schemeClr val="tx1"/>
                </a:solidFill>
                <a:latin typeface="+mj-lt"/>
              </a:rPr>
              <a:t> </a:t>
            </a:r>
            <a:r>
              <a:rPr lang="en-US" dirty="0" err="1">
                <a:solidFill>
                  <a:schemeClr val="tx1"/>
                </a:solidFill>
                <a:latin typeface="+mj-lt"/>
              </a:rPr>
              <a:t>keras</a:t>
            </a:r>
            <a:r>
              <a:rPr lang="en-US" dirty="0">
                <a:solidFill>
                  <a:schemeClr val="tx1"/>
                </a:solidFill>
                <a:latin typeface="+mj-lt"/>
              </a:rPr>
              <a:t> </a:t>
            </a:r>
            <a:r>
              <a:rPr lang="en-US" dirty="0" err="1">
                <a:solidFill>
                  <a:schemeClr val="tx1"/>
                </a:solidFill>
                <a:latin typeface="+mj-lt"/>
              </a:rPr>
              <a:t>memabokkan,memakai</a:t>
            </a:r>
            <a:r>
              <a:rPr lang="en-US" dirty="0">
                <a:solidFill>
                  <a:schemeClr val="tx1"/>
                </a:solidFill>
                <a:latin typeface="+mj-lt"/>
              </a:rPr>
              <a:t> </a:t>
            </a:r>
            <a:r>
              <a:rPr lang="en-US" dirty="0" err="1">
                <a:solidFill>
                  <a:schemeClr val="tx1"/>
                </a:solidFill>
                <a:latin typeface="+mj-lt"/>
              </a:rPr>
              <a:t>atau</a:t>
            </a:r>
            <a:r>
              <a:rPr lang="en-US" dirty="0">
                <a:solidFill>
                  <a:schemeClr val="tx1"/>
                </a:solidFill>
                <a:latin typeface="+mj-lt"/>
              </a:rPr>
              <a:t> </a:t>
            </a:r>
            <a:r>
              <a:rPr lang="en-US" dirty="0" err="1">
                <a:solidFill>
                  <a:schemeClr val="tx1"/>
                </a:solidFill>
                <a:latin typeface="+mj-lt"/>
              </a:rPr>
              <a:t>mengedarkan</a:t>
            </a:r>
            <a:r>
              <a:rPr lang="en-US" dirty="0">
                <a:solidFill>
                  <a:schemeClr val="tx1"/>
                </a:solidFill>
                <a:latin typeface="+mj-lt"/>
              </a:rPr>
              <a:t> </a:t>
            </a:r>
            <a:r>
              <a:rPr lang="en-US" dirty="0" err="1">
                <a:solidFill>
                  <a:schemeClr val="tx1"/>
                </a:solidFill>
                <a:latin typeface="+mj-lt"/>
              </a:rPr>
              <a:t>narkotika</a:t>
            </a:r>
            <a:r>
              <a:rPr lang="en-US" dirty="0">
                <a:solidFill>
                  <a:schemeClr val="tx1"/>
                </a:solidFill>
                <a:latin typeface="+mj-lt"/>
              </a:rPr>
              <a:t>, </a:t>
            </a:r>
            <a:r>
              <a:rPr lang="en-US" dirty="0" err="1">
                <a:solidFill>
                  <a:schemeClr val="tx1"/>
                </a:solidFill>
                <a:latin typeface="+mj-lt"/>
              </a:rPr>
              <a:t>psikotropika</a:t>
            </a:r>
            <a:r>
              <a:rPr lang="en-US" dirty="0">
                <a:solidFill>
                  <a:schemeClr val="tx1"/>
                </a:solidFill>
                <a:latin typeface="+mj-lt"/>
              </a:rPr>
              <a:t>, dan </a:t>
            </a:r>
            <a:r>
              <a:rPr lang="en-US" dirty="0" err="1">
                <a:solidFill>
                  <a:schemeClr val="tx1"/>
                </a:solidFill>
                <a:latin typeface="+mj-lt"/>
              </a:rPr>
              <a:t>zat</a:t>
            </a:r>
            <a:r>
              <a:rPr lang="en-US" dirty="0">
                <a:solidFill>
                  <a:schemeClr val="tx1"/>
                </a:solidFill>
                <a:latin typeface="+mj-lt"/>
              </a:rPr>
              <a:t> </a:t>
            </a:r>
            <a:r>
              <a:rPr lang="en-US" dirty="0" err="1">
                <a:solidFill>
                  <a:schemeClr val="tx1"/>
                </a:solidFill>
                <a:latin typeface="+mj-lt"/>
              </a:rPr>
              <a:t>aditif</a:t>
            </a:r>
            <a:r>
              <a:rPr lang="en-US" dirty="0">
                <a:solidFill>
                  <a:schemeClr val="tx1"/>
                </a:solidFill>
                <a:latin typeface="+mj-lt"/>
              </a:rPr>
              <a:t> </a:t>
            </a:r>
            <a:r>
              <a:rPr lang="en-US" dirty="0" err="1">
                <a:solidFill>
                  <a:schemeClr val="tx1"/>
                </a:solidFill>
                <a:latin typeface="+mj-lt"/>
              </a:rPr>
              <a:t>lainnya</a:t>
            </a:r>
            <a:r>
              <a:rPr lang="en-US" dirty="0">
                <a:solidFill>
                  <a:schemeClr val="tx1"/>
                </a:solidFill>
                <a:latin typeface="+mj-lt"/>
              </a:rPr>
              <a:t> di </a:t>
            </a:r>
            <a:r>
              <a:rPr lang="en-US" dirty="0" err="1">
                <a:solidFill>
                  <a:schemeClr val="tx1"/>
                </a:solidFill>
                <a:latin typeface="+mj-lt"/>
              </a:rPr>
              <a:t>lingkuangan</a:t>
            </a:r>
            <a:r>
              <a:rPr lang="en-US" dirty="0">
                <a:solidFill>
                  <a:schemeClr val="tx1"/>
                </a:solidFill>
                <a:latin typeface="+mj-lt"/>
              </a:rPr>
              <a:t> </a:t>
            </a:r>
            <a:r>
              <a:rPr lang="en-US" dirty="0" err="1">
                <a:solidFill>
                  <a:schemeClr val="tx1"/>
                </a:solidFill>
                <a:latin typeface="+mj-lt"/>
              </a:rPr>
              <a:t>kerja</a:t>
            </a:r>
            <a:r>
              <a:rPr lang="en-US" dirty="0">
                <a:solidFill>
                  <a:schemeClr val="tx1"/>
                </a:solidFill>
                <a:latin typeface="+mj-lt"/>
              </a:rPr>
              <a:t>.</a:t>
            </a:r>
          </a:p>
          <a:p>
            <a:pPr marL="544513" indent="-457200">
              <a:buFont typeface="+mj-lt"/>
              <a:buAutoNum type="arabicPeriod"/>
            </a:pPr>
            <a:r>
              <a:rPr lang="en-US" dirty="0" err="1">
                <a:solidFill>
                  <a:schemeClr val="tx1"/>
                </a:solidFill>
                <a:latin typeface="+mj-lt"/>
              </a:rPr>
              <a:t>Melakukan</a:t>
            </a:r>
            <a:r>
              <a:rPr lang="en-US" dirty="0">
                <a:solidFill>
                  <a:schemeClr val="tx1"/>
                </a:solidFill>
                <a:latin typeface="+mj-lt"/>
              </a:rPr>
              <a:t> </a:t>
            </a:r>
            <a:r>
              <a:rPr lang="en-US" dirty="0" err="1">
                <a:solidFill>
                  <a:schemeClr val="tx1"/>
                </a:solidFill>
                <a:latin typeface="+mj-lt"/>
              </a:rPr>
              <a:t>perbuatan</a:t>
            </a:r>
            <a:r>
              <a:rPr lang="en-US" dirty="0">
                <a:solidFill>
                  <a:schemeClr val="tx1"/>
                </a:solidFill>
                <a:latin typeface="+mj-lt"/>
              </a:rPr>
              <a:t> </a:t>
            </a:r>
            <a:r>
              <a:rPr lang="en-US" dirty="0" err="1">
                <a:solidFill>
                  <a:schemeClr val="tx1"/>
                </a:solidFill>
                <a:latin typeface="+mj-lt"/>
              </a:rPr>
              <a:t>asusila</a:t>
            </a:r>
            <a:r>
              <a:rPr lang="en-US" dirty="0">
                <a:solidFill>
                  <a:schemeClr val="tx1"/>
                </a:solidFill>
                <a:latin typeface="+mj-lt"/>
              </a:rPr>
              <a:t> </a:t>
            </a:r>
            <a:r>
              <a:rPr lang="en-US" dirty="0" err="1">
                <a:solidFill>
                  <a:schemeClr val="tx1"/>
                </a:solidFill>
                <a:latin typeface="+mj-lt"/>
              </a:rPr>
              <a:t>atau</a:t>
            </a:r>
            <a:r>
              <a:rPr lang="en-US" dirty="0">
                <a:solidFill>
                  <a:schemeClr val="tx1"/>
                </a:solidFill>
                <a:latin typeface="+mj-lt"/>
              </a:rPr>
              <a:t> </a:t>
            </a:r>
            <a:r>
              <a:rPr lang="en-US" dirty="0" err="1">
                <a:solidFill>
                  <a:schemeClr val="tx1"/>
                </a:solidFill>
                <a:latin typeface="+mj-lt"/>
              </a:rPr>
              <a:t>perjudian</a:t>
            </a:r>
            <a:r>
              <a:rPr lang="en-US" dirty="0">
                <a:solidFill>
                  <a:schemeClr val="tx1"/>
                </a:solidFill>
                <a:latin typeface="+mj-lt"/>
              </a:rPr>
              <a:t> di </a:t>
            </a:r>
            <a:r>
              <a:rPr lang="en-US" dirty="0" err="1">
                <a:solidFill>
                  <a:schemeClr val="tx1"/>
                </a:solidFill>
                <a:latin typeface="+mj-lt"/>
              </a:rPr>
              <a:t>lingakuangan</a:t>
            </a:r>
            <a:r>
              <a:rPr lang="en-US" dirty="0">
                <a:solidFill>
                  <a:schemeClr val="tx1"/>
                </a:solidFill>
                <a:latin typeface="+mj-lt"/>
              </a:rPr>
              <a:t> </a:t>
            </a:r>
            <a:r>
              <a:rPr lang="en-US" dirty="0" err="1">
                <a:solidFill>
                  <a:schemeClr val="tx1"/>
                </a:solidFill>
                <a:latin typeface="+mj-lt"/>
              </a:rPr>
              <a:t>kerja</a:t>
            </a:r>
            <a:r>
              <a:rPr lang="en-US" dirty="0">
                <a:solidFill>
                  <a:schemeClr val="tx1"/>
                </a:solidFill>
                <a:latin typeface="+mj-lt"/>
              </a:rPr>
              <a:t>.</a:t>
            </a:r>
          </a:p>
          <a:p>
            <a:pPr marL="544513" indent="-457200">
              <a:buFont typeface="+mj-lt"/>
              <a:buAutoNum type="arabicPeriod"/>
            </a:pPr>
            <a:r>
              <a:rPr lang="en-US" dirty="0" err="1">
                <a:solidFill>
                  <a:schemeClr val="tx1"/>
                </a:solidFill>
                <a:latin typeface="+mj-lt"/>
              </a:rPr>
              <a:t>Menyerang</a:t>
            </a:r>
            <a:r>
              <a:rPr lang="en-US" dirty="0">
                <a:solidFill>
                  <a:schemeClr val="tx1"/>
                </a:solidFill>
                <a:latin typeface="+mj-lt"/>
              </a:rPr>
              <a:t>, </a:t>
            </a:r>
            <a:r>
              <a:rPr lang="en-US" dirty="0" err="1">
                <a:solidFill>
                  <a:schemeClr val="tx1"/>
                </a:solidFill>
                <a:latin typeface="+mj-lt"/>
              </a:rPr>
              <a:t>menganiaya</a:t>
            </a:r>
            <a:r>
              <a:rPr lang="en-US" dirty="0">
                <a:solidFill>
                  <a:schemeClr val="tx1"/>
                </a:solidFill>
                <a:latin typeface="+mj-lt"/>
              </a:rPr>
              <a:t>, </a:t>
            </a:r>
            <a:r>
              <a:rPr lang="en-US" dirty="0" err="1">
                <a:solidFill>
                  <a:schemeClr val="tx1"/>
                </a:solidFill>
                <a:latin typeface="+mj-lt"/>
              </a:rPr>
              <a:t>mengancam</a:t>
            </a:r>
            <a:r>
              <a:rPr lang="en-US" dirty="0">
                <a:solidFill>
                  <a:schemeClr val="tx1"/>
                </a:solidFill>
                <a:latin typeface="+mj-lt"/>
              </a:rPr>
              <a:t> </a:t>
            </a:r>
            <a:r>
              <a:rPr lang="en-US" dirty="0" err="1">
                <a:solidFill>
                  <a:schemeClr val="tx1"/>
                </a:solidFill>
                <a:latin typeface="+mj-lt"/>
              </a:rPr>
              <a:t>atau</a:t>
            </a:r>
            <a:r>
              <a:rPr lang="en-US" dirty="0">
                <a:solidFill>
                  <a:schemeClr val="tx1"/>
                </a:solidFill>
                <a:latin typeface="+mj-lt"/>
              </a:rPr>
              <a:t> </a:t>
            </a:r>
            <a:r>
              <a:rPr lang="en-US" dirty="0" err="1">
                <a:solidFill>
                  <a:schemeClr val="tx1"/>
                </a:solidFill>
                <a:latin typeface="+mj-lt"/>
              </a:rPr>
              <a:t>mengitimidasi</a:t>
            </a:r>
            <a:r>
              <a:rPr lang="en-US" dirty="0">
                <a:solidFill>
                  <a:schemeClr val="tx1"/>
                </a:solidFill>
                <a:latin typeface="+mj-lt"/>
              </a:rPr>
              <a:t> </a:t>
            </a:r>
            <a:r>
              <a:rPr lang="en-US" dirty="0" err="1">
                <a:solidFill>
                  <a:schemeClr val="tx1"/>
                </a:solidFill>
                <a:latin typeface="+mj-lt"/>
              </a:rPr>
              <a:t>teman</a:t>
            </a:r>
            <a:r>
              <a:rPr lang="en-US" dirty="0">
                <a:solidFill>
                  <a:schemeClr val="tx1"/>
                </a:solidFill>
                <a:latin typeface="+mj-lt"/>
              </a:rPr>
              <a:t> </a:t>
            </a:r>
            <a:r>
              <a:rPr lang="en-US" dirty="0" err="1">
                <a:solidFill>
                  <a:schemeClr val="tx1"/>
                </a:solidFill>
                <a:latin typeface="+mj-lt"/>
              </a:rPr>
              <a:t>sekerja</a:t>
            </a:r>
            <a:r>
              <a:rPr lang="en-US" dirty="0">
                <a:solidFill>
                  <a:schemeClr val="tx1"/>
                </a:solidFill>
                <a:latin typeface="+mj-lt"/>
              </a:rPr>
              <a:t> </a:t>
            </a:r>
            <a:r>
              <a:rPr lang="en-US" dirty="0" err="1">
                <a:solidFill>
                  <a:schemeClr val="tx1"/>
                </a:solidFill>
                <a:latin typeface="+mj-lt"/>
              </a:rPr>
              <a:t>atau</a:t>
            </a:r>
            <a:r>
              <a:rPr lang="en-US" dirty="0">
                <a:solidFill>
                  <a:schemeClr val="tx1"/>
                </a:solidFill>
                <a:latin typeface="+mj-lt"/>
              </a:rPr>
              <a:t> </a:t>
            </a:r>
            <a:r>
              <a:rPr lang="en-US" dirty="0" err="1">
                <a:solidFill>
                  <a:schemeClr val="tx1"/>
                </a:solidFill>
                <a:latin typeface="+mj-lt"/>
              </a:rPr>
              <a:t>pengusaha</a:t>
            </a:r>
            <a:r>
              <a:rPr lang="en-US" dirty="0">
                <a:solidFill>
                  <a:schemeClr val="tx1"/>
                </a:solidFill>
                <a:latin typeface="+mj-lt"/>
              </a:rPr>
              <a:t> di </a:t>
            </a:r>
            <a:r>
              <a:rPr lang="en-US" dirty="0" err="1">
                <a:solidFill>
                  <a:schemeClr val="tx1"/>
                </a:solidFill>
                <a:latin typeface="+mj-lt"/>
              </a:rPr>
              <a:t>lingkungan</a:t>
            </a:r>
            <a:r>
              <a:rPr lang="en-US" dirty="0">
                <a:solidFill>
                  <a:schemeClr val="tx1"/>
                </a:solidFill>
                <a:latin typeface="+mj-lt"/>
              </a:rPr>
              <a:t> </a:t>
            </a:r>
            <a:r>
              <a:rPr lang="en-US" dirty="0" err="1">
                <a:solidFill>
                  <a:schemeClr val="tx1"/>
                </a:solidFill>
                <a:latin typeface="+mj-lt"/>
              </a:rPr>
              <a:t>kerja</a:t>
            </a:r>
            <a:r>
              <a:rPr lang="en-US" dirty="0">
                <a:solidFill>
                  <a:schemeClr val="tx1"/>
                </a:solidFill>
                <a:latin typeface="+mj-lt"/>
              </a:rPr>
              <a:t>.</a:t>
            </a:r>
          </a:p>
          <a:p>
            <a:pPr marL="544513" indent="-457200">
              <a:buFont typeface="+mj-lt"/>
              <a:buAutoNum type="arabicPeriod"/>
            </a:pPr>
            <a:r>
              <a:rPr lang="en-US" dirty="0" err="1">
                <a:solidFill>
                  <a:schemeClr val="tx1"/>
                </a:solidFill>
                <a:latin typeface="+mj-lt"/>
              </a:rPr>
              <a:t>Membujuk</a:t>
            </a:r>
            <a:r>
              <a:rPr lang="en-US" dirty="0">
                <a:solidFill>
                  <a:schemeClr val="tx1"/>
                </a:solidFill>
                <a:latin typeface="+mj-lt"/>
              </a:rPr>
              <a:t> </a:t>
            </a:r>
            <a:r>
              <a:rPr lang="en-US" dirty="0" err="1">
                <a:solidFill>
                  <a:schemeClr val="tx1"/>
                </a:solidFill>
                <a:latin typeface="+mj-lt"/>
              </a:rPr>
              <a:t>teman</a:t>
            </a:r>
            <a:r>
              <a:rPr lang="en-US" dirty="0">
                <a:solidFill>
                  <a:schemeClr val="tx1"/>
                </a:solidFill>
                <a:latin typeface="+mj-lt"/>
              </a:rPr>
              <a:t> </a:t>
            </a:r>
            <a:r>
              <a:rPr lang="en-US" dirty="0" err="1">
                <a:solidFill>
                  <a:schemeClr val="tx1"/>
                </a:solidFill>
                <a:latin typeface="+mj-lt"/>
              </a:rPr>
              <a:t>sekerja</a:t>
            </a:r>
            <a:r>
              <a:rPr lang="en-US" dirty="0">
                <a:solidFill>
                  <a:schemeClr val="tx1"/>
                </a:solidFill>
                <a:latin typeface="+mj-lt"/>
              </a:rPr>
              <a:t> </a:t>
            </a:r>
            <a:r>
              <a:rPr lang="en-US" dirty="0" err="1">
                <a:solidFill>
                  <a:schemeClr val="tx1"/>
                </a:solidFill>
                <a:latin typeface="+mj-lt"/>
              </a:rPr>
              <a:t>atau</a:t>
            </a:r>
            <a:r>
              <a:rPr lang="en-US" dirty="0">
                <a:solidFill>
                  <a:schemeClr val="tx1"/>
                </a:solidFill>
                <a:latin typeface="+mj-lt"/>
              </a:rPr>
              <a:t> </a:t>
            </a:r>
            <a:r>
              <a:rPr lang="en-US" dirty="0" err="1">
                <a:solidFill>
                  <a:schemeClr val="tx1"/>
                </a:solidFill>
                <a:latin typeface="+mj-lt"/>
              </a:rPr>
              <a:t>pengusaha</a:t>
            </a:r>
            <a:r>
              <a:rPr lang="en-US" dirty="0">
                <a:solidFill>
                  <a:schemeClr val="tx1"/>
                </a:solidFill>
                <a:latin typeface="+mj-lt"/>
              </a:rPr>
              <a:t> </a:t>
            </a:r>
            <a:r>
              <a:rPr lang="en-US" dirty="0" err="1">
                <a:solidFill>
                  <a:schemeClr val="tx1"/>
                </a:solidFill>
                <a:latin typeface="+mj-lt"/>
              </a:rPr>
              <a:t>untuk</a:t>
            </a:r>
            <a:r>
              <a:rPr lang="en-US" dirty="0">
                <a:solidFill>
                  <a:schemeClr val="tx1"/>
                </a:solidFill>
                <a:latin typeface="+mj-lt"/>
              </a:rPr>
              <a:t> </a:t>
            </a:r>
            <a:r>
              <a:rPr lang="en-US" dirty="0" err="1">
                <a:solidFill>
                  <a:schemeClr val="tx1"/>
                </a:solidFill>
                <a:latin typeface="+mj-lt"/>
              </a:rPr>
              <a:t>melakukan</a:t>
            </a:r>
            <a:r>
              <a:rPr lang="en-US" dirty="0">
                <a:solidFill>
                  <a:schemeClr val="tx1"/>
                </a:solidFill>
                <a:latin typeface="+mj-lt"/>
              </a:rPr>
              <a:t> </a:t>
            </a:r>
            <a:r>
              <a:rPr lang="en-US" dirty="0" err="1">
                <a:solidFill>
                  <a:schemeClr val="tx1"/>
                </a:solidFill>
                <a:latin typeface="+mj-lt"/>
              </a:rPr>
              <a:t>perbuatan</a:t>
            </a:r>
            <a:r>
              <a:rPr lang="en-US" dirty="0">
                <a:solidFill>
                  <a:schemeClr val="tx1"/>
                </a:solidFill>
                <a:latin typeface="+mj-lt"/>
              </a:rPr>
              <a:t> yang </a:t>
            </a:r>
            <a:r>
              <a:rPr lang="en-US" dirty="0" err="1">
                <a:solidFill>
                  <a:schemeClr val="tx1"/>
                </a:solidFill>
                <a:latin typeface="+mj-lt"/>
              </a:rPr>
              <a:t>bertentangan</a:t>
            </a:r>
            <a:r>
              <a:rPr lang="en-US" dirty="0">
                <a:solidFill>
                  <a:schemeClr val="tx1"/>
                </a:solidFill>
                <a:latin typeface="+mj-lt"/>
              </a:rPr>
              <a:t> </a:t>
            </a:r>
            <a:r>
              <a:rPr lang="en-US" dirty="0" err="1">
                <a:solidFill>
                  <a:schemeClr val="tx1"/>
                </a:solidFill>
                <a:latin typeface="+mj-lt"/>
              </a:rPr>
              <a:t>dengan</a:t>
            </a:r>
            <a:r>
              <a:rPr lang="en-US" dirty="0">
                <a:solidFill>
                  <a:schemeClr val="tx1"/>
                </a:solidFill>
                <a:latin typeface="+mj-lt"/>
              </a:rPr>
              <a:t> </a:t>
            </a:r>
            <a:r>
              <a:rPr lang="en-US" dirty="0" err="1">
                <a:solidFill>
                  <a:schemeClr val="tx1"/>
                </a:solidFill>
                <a:latin typeface="+mj-lt"/>
              </a:rPr>
              <a:t>peratuaran</a:t>
            </a:r>
            <a:r>
              <a:rPr lang="en-US" dirty="0">
                <a:solidFill>
                  <a:schemeClr val="tx1"/>
                </a:solidFill>
                <a:latin typeface="+mj-lt"/>
              </a:rPr>
              <a:t> </a:t>
            </a:r>
            <a:r>
              <a:rPr lang="en-US" dirty="0" err="1">
                <a:solidFill>
                  <a:schemeClr val="tx1"/>
                </a:solidFill>
                <a:latin typeface="+mj-lt"/>
              </a:rPr>
              <a:t>perundanga</a:t>
            </a:r>
            <a:r>
              <a:rPr lang="en-US" dirty="0">
                <a:solidFill>
                  <a:schemeClr val="tx1"/>
                </a:solidFill>
                <a:latin typeface="+mj-lt"/>
              </a:rPr>
              <a:t> – </a:t>
            </a:r>
            <a:r>
              <a:rPr lang="en-US" dirty="0" err="1">
                <a:solidFill>
                  <a:schemeClr val="tx1"/>
                </a:solidFill>
                <a:latin typeface="+mj-lt"/>
              </a:rPr>
              <a:t>undangan</a:t>
            </a:r>
            <a:r>
              <a:rPr lang="en-US" dirty="0">
                <a:solidFill>
                  <a:schemeClr val="tx1"/>
                </a:solidFill>
                <a:latin typeface="+mj-lt"/>
              </a:rPr>
              <a:t>.</a:t>
            </a:r>
          </a:p>
          <a:p>
            <a:pPr marL="544513" indent="-457200">
              <a:buFont typeface="+mj-lt"/>
              <a:buAutoNum type="arabicPeriod"/>
            </a:pPr>
            <a:r>
              <a:rPr lang="en-US" dirty="0" err="1">
                <a:solidFill>
                  <a:schemeClr val="tx1"/>
                </a:solidFill>
                <a:latin typeface="+mj-lt"/>
              </a:rPr>
              <a:t>Dengan</a:t>
            </a:r>
            <a:r>
              <a:rPr lang="en-US" dirty="0">
                <a:solidFill>
                  <a:schemeClr val="tx1"/>
                </a:solidFill>
                <a:latin typeface="+mj-lt"/>
              </a:rPr>
              <a:t> </a:t>
            </a:r>
            <a:r>
              <a:rPr lang="en-US" dirty="0" err="1">
                <a:solidFill>
                  <a:schemeClr val="tx1"/>
                </a:solidFill>
                <a:latin typeface="+mj-lt"/>
              </a:rPr>
              <a:t>sengaja</a:t>
            </a:r>
            <a:r>
              <a:rPr lang="en-US" dirty="0">
                <a:solidFill>
                  <a:schemeClr val="tx1"/>
                </a:solidFill>
                <a:latin typeface="+mj-lt"/>
              </a:rPr>
              <a:t> </a:t>
            </a:r>
            <a:r>
              <a:rPr lang="en-US" dirty="0" err="1">
                <a:solidFill>
                  <a:schemeClr val="tx1"/>
                </a:solidFill>
                <a:latin typeface="+mj-lt"/>
              </a:rPr>
              <a:t>merusak</a:t>
            </a:r>
            <a:r>
              <a:rPr lang="en-US" dirty="0">
                <a:solidFill>
                  <a:schemeClr val="tx1"/>
                </a:solidFill>
                <a:latin typeface="+mj-lt"/>
              </a:rPr>
              <a:t> </a:t>
            </a:r>
            <a:r>
              <a:rPr lang="en-US" dirty="0" err="1">
                <a:solidFill>
                  <a:schemeClr val="tx1"/>
                </a:solidFill>
                <a:latin typeface="+mj-lt"/>
              </a:rPr>
              <a:t>atau</a:t>
            </a:r>
            <a:r>
              <a:rPr lang="en-US" dirty="0">
                <a:solidFill>
                  <a:schemeClr val="tx1"/>
                </a:solidFill>
                <a:latin typeface="+mj-lt"/>
              </a:rPr>
              <a:t> </a:t>
            </a:r>
            <a:r>
              <a:rPr lang="en-US" dirty="0" err="1">
                <a:solidFill>
                  <a:schemeClr val="tx1"/>
                </a:solidFill>
                <a:latin typeface="+mj-lt"/>
              </a:rPr>
              <a:t>membiarkan</a:t>
            </a:r>
            <a:r>
              <a:rPr lang="en-US" dirty="0">
                <a:solidFill>
                  <a:schemeClr val="tx1"/>
                </a:solidFill>
                <a:latin typeface="+mj-lt"/>
              </a:rPr>
              <a:t> </a:t>
            </a:r>
            <a:r>
              <a:rPr lang="en-US" dirty="0" err="1">
                <a:solidFill>
                  <a:schemeClr val="tx1"/>
                </a:solidFill>
                <a:latin typeface="+mj-lt"/>
              </a:rPr>
              <a:t>teman</a:t>
            </a:r>
            <a:r>
              <a:rPr lang="en-US" dirty="0">
                <a:solidFill>
                  <a:schemeClr val="tx1"/>
                </a:solidFill>
                <a:latin typeface="+mj-lt"/>
              </a:rPr>
              <a:t> </a:t>
            </a:r>
            <a:r>
              <a:rPr lang="en-US" dirty="0" err="1">
                <a:solidFill>
                  <a:schemeClr val="tx1"/>
                </a:solidFill>
                <a:latin typeface="+mj-lt"/>
              </a:rPr>
              <a:t>sekerja</a:t>
            </a:r>
            <a:r>
              <a:rPr lang="en-US" dirty="0">
                <a:solidFill>
                  <a:schemeClr val="tx1"/>
                </a:solidFill>
                <a:latin typeface="+mj-lt"/>
              </a:rPr>
              <a:t> </a:t>
            </a:r>
            <a:r>
              <a:rPr lang="en-US" dirty="0" err="1">
                <a:solidFill>
                  <a:schemeClr val="tx1"/>
                </a:solidFill>
                <a:latin typeface="+mj-lt"/>
              </a:rPr>
              <a:t>atau</a:t>
            </a:r>
            <a:r>
              <a:rPr lang="en-US" dirty="0">
                <a:solidFill>
                  <a:schemeClr val="tx1"/>
                </a:solidFill>
                <a:latin typeface="+mj-lt"/>
              </a:rPr>
              <a:t> </a:t>
            </a:r>
            <a:r>
              <a:rPr lang="en-US" dirty="0" err="1">
                <a:solidFill>
                  <a:schemeClr val="tx1"/>
                </a:solidFill>
                <a:latin typeface="+mj-lt"/>
              </a:rPr>
              <a:t>pengusaha</a:t>
            </a:r>
            <a:r>
              <a:rPr lang="en-US" dirty="0">
                <a:solidFill>
                  <a:schemeClr val="tx1"/>
                </a:solidFill>
                <a:latin typeface="+mj-lt"/>
              </a:rPr>
              <a:t> </a:t>
            </a:r>
            <a:r>
              <a:rPr lang="en-US" dirty="0" err="1">
                <a:solidFill>
                  <a:schemeClr val="tx1"/>
                </a:solidFill>
                <a:latin typeface="+mj-lt"/>
              </a:rPr>
              <a:t>dalam</a:t>
            </a:r>
            <a:r>
              <a:rPr lang="en-US" dirty="0">
                <a:solidFill>
                  <a:schemeClr val="tx1"/>
                </a:solidFill>
                <a:latin typeface="+mj-lt"/>
              </a:rPr>
              <a:t> </a:t>
            </a:r>
            <a:r>
              <a:rPr lang="en-US" dirty="0" err="1">
                <a:solidFill>
                  <a:schemeClr val="tx1"/>
                </a:solidFill>
                <a:latin typeface="+mj-lt"/>
              </a:rPr>
              <a:t>keadaan</a:t>
            </a:r>
            <a:r>
              <a:rPr lang="en-US" dirty="0">
                <a:solidFill>
                  <a:schemeClr val="tx1"/>
                </a:solidFill>
                <a:latin typeface="+mj-lt"/>
              </a:rPr>
              <a:t> </a:t>
            </a:r>
            <a:r>
              <a:rPr lang="en-US" dirty="0" err="1">
                <a:solidFill>
                  <a:schemeClr val="tx1"/>
                </a:solidFill>
                <a:latin typeface="+mj-lt"/>
              </a:rPr>
              <a:t>bahaya</a:t>
            </a:r>
            <a:r>
              <a:rPr lang="en-US" dirty="0">
                <a:solidFill>
                  <a:schemeClr val="tx1"/>
                </a:solidFill>
                <a:latin typeface="+mj-lt"/>
              </a:rPr>
              <a:t> </a:t>
            </a:r>
            <a:r>
              <a:rPr lang="en-US" dirty="0" err="1">
                <a:solidFill>
                  <a:schemeClr val="tx1"/>
                </a:solidFill>
                <a:latin typeface="+mj-lt"/>
              </a:rPr>
              <a:t>ditempat</a:t>
            </a:r>
            <a:r>
              <a:rPr lang="en-US" dirty="0">
                <a:solidFill>
                  <a:schemeClr val="tx1"/>
                </a:solidFill>
                <a:latin typeface="+mj-lt"/>
              </a:rPr>
              <a:t> </a:t>
            </a:r>
            <a:r>
              <a:rPr lang="en-US" dirty="0" err="1">
                <a:solidFill>
                  <a:schemeClr val="tx1"/>
                </a:solidFill>
                <a:latin typeface="+mj-lt"/>
              </a:rPr>
              <a:t>kerja</a:t>
            </a:r>
            <a:r>
              <a:rPr lang="en-US" dirty="0">
                <a:solidFill>
                  <a:schemeClr val="tx1"/>
                </a:solidFill>
                <a:latin typeface="+mj-lt"/>
              </a:rPr>
              <a:t>.</a:t>
            </a:r>
          </a:p>
          <a:p>
            <a:pPr marL="544513" indent="-457200">
              <a:buFont typeface="+mj-lt"/>
              <a:buAutoNum type="arabicPeriod"/>
            </a:pPr>
            <a:r>
              <a:rPr lang="en-US" dirty="0" err="1">
                <a:solidFill>
                  <a:schemeClr val="tx1"/>
                </a:solidFill>
                <a:latin typeface="+mj-lt"/>
              </a:rPr>
              <a:t>Membongkar</a:t>
            </a:r>
            <a:r>
              <a:rPr lang="en-US" dirty="0">
                <a:solidFill>
                  <a:schemeClr val="tx1"/>
                </a:solidFill>
                <a:latin typeface="+mj-lt"/>
              </a:rPr>
              <a:t> </a:t>
            </a:r>
            <a:r>
              <a:rPr lang="en-US" dirty="0" err="1">
                <a:solidFill>
                  <a:schemeClr val="tx1"/>
                </a:solidFill>
                <a:latin typeface="+mj-lt"/>
              </a:rPr>
              <a:t>atau</a:t>
            </a:r>
            <a:r>
              <a:rPr lang="en-US" dirty="0">
                <a:solidFill>
                  <a:schemeClr val="tx1"/>
                </a:solidFill>
                <a:latin typeface="+mj-lt"/>
              </a:rPr>
              <a:t> </a:t>
            </a:r>
            <a:r>
              <a:rPr lang="en-US" dirty="0" err="1">
                <a:solidFill>
                  <a:schemeClr val="tx1"/>
                </a:solidFill>
                <a:latin typeface="+mj-lt"/>
              </a:rPr>
              <a:t>membocorkan</a:t>
            </a:r>
            <a:r>
              <a:rPr lang="en-US" dirty="0">
                <a:solidFill>
                  <a:schemeClr val="tx1"/>
                </a:solidFill>
                <a:latin typeface="+mj-lt"/>
              </a:rPr>
              <a:t> </a:t>
            </a:r>
            <a:r>
              <a:rPr lang="en-US" dirty="0" err="1">
                <a:solidFill>
                  <a:schemeClr val="tx1"/>
                </a:solidFill>
                <a:latin typeface="+mj-lt"/>
              </a:rPr>
              <a:t>rahasia</a:t>
            </a:r>
            <a:r>
              <a:rPr lang="en-US" dirty="0">
                <a:solidFill>
                  <a:schemeClr val="tx1"/>
                </a:solidFill>
                <a:latin typeface="+mj-lt"/>
              </a:rPr>
              <a:t> </a:t>
            </a:r>
            <a:r>
              <a:rPr lang="en-US" dirty="0" err="1">
                <a:solidFill>
                  <a:schemeClr val="tx1"/>
                </a:solidFill>
                <a:latin typeface="+mj-lt"/>
              </a:rPr>
              <a:t>perushaan</a:t>
            </a:r>
            <a:r>
              <a:rPr lang="en-US" dirty="0">
                <a:solidFill>
                  <a:schemeClr val="tx1"/>
                </a:solidFill>
                <a:latin typeface="+mj-lt"/>
              </a:rPr>
              <a:t> yang </a:t>
            </a:r>
            <a:r>
              <a:rPr lang="en-US" dirty="0" err="1">
                <a:solidFill>
                  <a:schemeClr val="tx1"/>
                </a:solidFill>
                <a:latin typeface="+mj-lt"/>
              </a:rPr>
              <a:t>harusnya</a:t>
            </a:r>
            <a:r>
              <a:rPr lang="en-US" dirty="0">
                <a:solidFill>
                  <a:schemeClr val="tx1"/>
                </a:solidFill>
                <a:latin typeface="+mj-lt"/>
              </a:rPr>
              <a:t> </a:t>
            </a:r>
            <a:r>
              <a:rPr lang="en-US" dirty="0" err="1">
                <a:solidFill>
                  <a:schemeClr val="tx1"/>
                </a:solidFill>
                <a:latin typeface="+mj-lt"/>
              </a:rPr>
              <a:t>dirahasiakan</a:t>
            </a:r>
            <a:r>
              <a:rPr lang="en-US" dirty="0">
                <a:solidFill>
                  <a:schemeClr val="tx1"/>
                </a:solidFill>
                <a:latin typeface="+mj-lt"/>
              </a:rPr>
              <a:t> </a:t>
            </a:r>
            <a:r>
              <a:rPr lang="en-US" dirty="0" err="1">
                <a:solidFill>
                  <a:schemeClr val="tx1"/>
                </a:solidFill>
                <a:latin typeface="+mj-lt"/>
              </a:rPr>
              <a:t>kecuali</a:t>
            </a:r>
            <a:r>
              <a:rPr lang="en-US" dirty="0">
                <a:solidFill>
                  <a:schemeClr val="tx1"/>
                </a:solidFill>
                <a:latin typeface="+mj-lt"/>
              </a:rPr>
              <a:t> </a:t>
            </a:r>
            <a:r>
              <a:rPr lang="en-US" dirty="0" err="1">
                <a:solidFill>
                  <a:schemeClr val="tx1"/>
                </a:solidFill>
                <a:latin typeface="+mj-lt"/>
              </a:rPr>
              <a:t>untuk</a:t>
            </a:r>
            <a:r>
              <a:rPr lang="en-US" dirty="0">
                <a:solidFill>
                  <a:schemeClr val="tx1"/>
                </a:solidFill>
                <a:latin typeface="+mj-lt"/>
              </a:rPr>
              <a:t> </a:t>
            </a:r>
            <a:r>
              <a:rPr lang="en-US" dirty="0" err="1">
                <a:solidFill>
                  <a:schemeClr val="tx1"/>
                </a:solidFill>
                <a:latin typeface="+mj-lt"/>
              </a:rPr>
              <a:t>kepentingan</a:t>
            </a:r>
            <a:r>
              <a:rPr lang="en-US" dirty="0">
                <a:solidFill>
                  <a:schemeClr val="tx1"/>
                </a:solidFill>
                <a:latin typeface="+mj-lt"/>
              </a:rPr>
              <a:t> Negara.</a:t>
            </a:r>
          </a:p>
          <a:p>
            <a:pPr marL="544513" indent="-457200">
              <a:buFont typeface="+mj-lt"/>
              <a:buAutoNum type="arabicPeriod"/>
            </a:pPr>
            <a:r>
              <a:rPr lang="en-US" dirty="0" err="1">
                <a:solidFill>
                  <a:schemeClr val="tx1"/>
                </a:solidFill>
                <a:latin typeface="+mj-lt"/>
              </a:rPr>
              <a:t>Melakukan</a:t>
            </a:r>
            <a:r>
              <a:rPr lang="en-US" dirty="0">
                <a:solidFill>
                  <a:schemeClr val="tx1"/>
                </a:solidFill>
                <a:latin typeface="+mj-lt"/>
              </a:rPr>
              <a:t> </a:t>
            </a:r>
            <a:r>
              <a:rPr lang="en-US" dirty="0" err="1">
                <a:solidFill>
                  <a:schemeClr val="tx1"/>
                </a:solidFill>
                <a:latin typeface="+mj-lt"/>
              </a:rPr>
              <a:t>perbuatan</a:t>
            </a:r>
            <a:r>
              <a:rPr lang="en-US" dirty="0">
                <a:solidFill>
                  <a:schemeClr val="tx1"/>
                </a:solidFill>
                <a:latin typeface="+mj-lt"/>
              </a:rPr>
              <a:t> </a:t>
            </a:r>
            <a:r>
              <a:rPr lang="en-US" dirty="0" err="1">
                <a:solidFill>
                  <a:schemeClr val="tx1"/>
                </a:solidFill>
                <a:latin typeface="+mj-lt"/>
              </a:rPr>
              <a:t>lainnya</a:t>
            </a:r>
            <a:r>
              <a:rPr lang="en-US" dirty="0">
                <a:solidFill>
                  <a:schemeClr val="tx1"/>
                </a:solidFill>
                <a:latin typeface="+mj-lt"/>
              </a:rPr>
              <a:t> di </a:t>
            </a:r>
            <a:r>
              <a:rPr lang="en-US" dirty="0" err="1">
                <a:solidFill>
                  <a:schemeClr val="tx1"/>
                </a:solidFill>
                <a:latin typeface="+mj-lt"/>
              </a:rPr>
              <a:t>lingkungan</a:t>
            </a:r>
            <a:r>
              <a:rPr lang="en-US" dirty="0">
                <a:solidFill>
                  <a:schemeClr val="tx1"/>
                </a:solidFill>
                <a:latin typeface="+mj-lt"/>
              </a:rPr>
              <a:t> </a:t>
            </a:r>
            <a:r>
              <a:rPr lang="en-US" dirty="0" err="1">
                <a:solidFill>
                  <a:schemeClr val="tx1"/>
                </a:solidFill>
                <a:latin typeface="+mj-lt"/>
              </a:rPr>
              <a:t>perusahaan</a:t>
            </a:r>
            <a:r>
              <a:rPr lang="en-US" dirty="0">
                <a:solidFill>
                  <a:schemeClr val="tx1"/>
                </a:solidFill>
                <a:latin typeface="+mj-lt"/>
              </a:rPr>
              <a:t> yang </a:t>
            </a:r>
            <a:r>
              <a:rPr lang="en-US" dirty="0" err="1">
                <a:solidFill>
                  <a:schemeClr val="tx1"/>
                </a:solidFill>
                <a:latin typeface="+mj-lt"/>
              </a:rPr>
              <a:t>diancam</a:t>
            </a:r>
            <a:r>
              <a:rPr lang="en-US" dirty="0">
                <a:solidFill>
                  <a:schemeClr val="tx1"/>
                </a:solidFill>
                <a:latin typeface="+mj-lt"/>
              </a:rPr>
              <a:t> </a:t>
            </a:r>
            <a:r>
              <a:rPr lang="en-US" dirty="0" err="1">
                <a:solidFill>
                  <a:schemeClr val="tx1"/>
                </a:solidFill>
                <a:latin typeface="+mj-lt"/>
              </a:rPr>
              <a:t>hukuman</a:t>
            </a:r>
            <a:r>
              <a:rPr lang="en-US" dirty="0">
                <a:solidFill>
                  <a:schemeClr val="tx1"/>
                </a:solidFill>
                <a:latin typeface="+mj-lt"/>
              </a:rPr>
              <a:t> 5 </a:t>
            </a:r>
            <a:r>
              <a:rPr lang="en-US" dirty="0" err="1">
                <a:solidFill>
                  <a:schemeClr val="tx1"/>
                </a:solidFill>
                <a:latin typeface="+mj-lt"/>
              </a:rPr>
              <a:t>tahun</a:t>
            </a:r>
            <a:r>
              <a:rPr lang="en-US" dirty="0">
                <a:solidFill>
                  <a:schemeClr val="tx1"/>
                </a:solidFill>
                <a:latin typeface="+mj-lt"/>
              </a:rPr>
              <a:t> </a:t>
            </a:r>
            <a:r>
              <a:rPr lang="en-US" dirty="0" err="1">
                <a:solidFill>
                  <a:schemeClr val="tx1"/>
                </a:solidFill>
                <a:latin typeface="+mj-lt"/>
              </a:rPr>
              <a:t>atau</a:t>
            </a:r>
            <a:r>
              <a:rPr lang="en-US" dirty="0">
                <a:solidFill>
                  <a:schemeClr val="tx1"/>
                </a:solidFill>
                <a:latin typeface="+mj-lt"/>
              </a:rPr>
              <a:t> </a:t>
            </a:r>
            <a:r>
              <a:rPr lang="en-US" dirty="0" err="1">
                <a:solidFill>
                  <a:schemeClr val="tx1"/>
                </a:solidFill>
                <a:latin typeface="+mj-lt"/>
              </a:rPr>
              <a:t>lebih</a:t>
            </a:r>
            <a:r>
              <a:rPr lang="en-US" dirty="0">
                <a:solidFill>
                  <a:schemeClr val="tx1"/>
                </a:solidFill>
                <a:latin typeface="+mj-lt"/>
              </a:rPr>
              <a:t>.</a:t>
            </a:r>
          </a:p>
        </p:txBody>
      </p:sp>
    </p:spTree>
    <p:extLst>
      <p:ext uri="{BB962C8B-B14F-4D97-AF65-F5344CB8AC3E}">
        <p14:creationId xmlns:p14="http://schemas.microsoft.com/office/powerpoint/2010/main" val="2596897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5" name="Straight Connector 14">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7" name="Rectangle 16">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2FEFADC-1ECC-45BD-B9E8-3CFEF6CE4471}"/>
              </a:ext>
            </a:extLst>
          </p:cNvPr>
          <p:cNvSpPr>
            <a:spLocks noGrp="1"/>
          </p:cNvSpPr>
          <p:nvPr>
            <p:ph type="title"/>
          </p:nvPr>
        </p:nvSpPr>
        <p:spPr>
          <a:xfrm>
            <a:off x="5242903" y="467095"/>
            <a:ext cx="5983605" cy="1450757"/>
          </a:xfrm>
        </p:spPr>
        <p:txBody>
          <a:bodyPr vert="horz" lIns="91440" tIns="45720" rIns="91440" bIns="45720" rtlCol="0" anchor="b">
            <a:normAutofit/>
          </a:bodyPr>
          <a:lstStyle/>
          <a:p>
            <a:r>
              <a:rPr lang="en-ID" b="0" dirty="0" err="1">
                <a:solidFill>
                  <a:schemeClr val="tx1"/>
                </a:solidFill>
              </a:rPr>
              <a:t>Pengaruh</a:t>
            </a:r>
            <a:r>
              <a:rPr lang="en-ID" b="0" dirty="0">
                <a:solidFill>
                  <a:schemeClr val="tx1"/>
                </a:solidFill>
              </a:rPr>
              <a:t> </a:t>
            </a:r>
            <a:r>
              <a:rPr lang="en-ID" b="0" dirty="0" err="1">
                <a:solidFill>
                  <a:schemeClr val="tx1"/>
                </a:solidFill>
              </a:rPr>
              <a:t>Pemberhentian</a:t>
            </a:r>
            <a:r>
              <a:rPr lang="en-ID" b="0" dirty="0">
                <a:solidFill>
                  <a:schemeClr val="tx1"/>
                </a:solidFill>
              </a:rPr>
              <a:t> </a:t>
            </a:r>
            <a:r>
              <a:rPr lang="en-ID" b="0" dirty="0" err="1">
                <a:solidFill>
                  <a:schemeClr val="tx1"/>
                </a:solidFill>
              </a:rPr>
              <a:t>Karyawan</a:t>
            </a:r>
            <a:r>
              <a:rPr lang="en-ID" b="0" dirty="0">
                <a:solidFill>
                  <a:schemeClr val="tx1"/>
                </a:solidFill>
              </a:rPr>
              <a:t> </a:t>
            </a:r>
            <a:r>
              <a:rPr lang="en-ID" b="0" dirty="0" err="1">
                <a:solidFill>
                  <a:schemeClr val="tx1"/>
                </a:solidFill>
              </a:rPr>
              <a:t>Terhadap</a:t>
            </a:r>
            <a:r>
              <a:rPr lang="en-ID" b="0" dirty="0">
                <a:solidFill>
                  <a:schemeClr val="tx1"/>
                </a:solidFill>
              </a:rPr>
              <a:t> Perusahaan</a:t>
            </a:r>
            <a:endParaRPr lang="en-US" sz="4800" dirty="0">
              <a:solidFill>
                <a:schemeClr val="tx1"/>
              </a:solidFill>
            </a:endParaRPr>
          </a:p>
        </p:txBody>
      </p:sp>
      <p:pic>
        <p:nvPicPr>
          <p:cNvPr id="8" name="Picture Placeholder 7" descr="People are discussing something">
            <a:extLst>
              <a:ext uri="{FF2B5EF4-FFF2-40B4-BE49-F238E27FC236}">
                <a16:creationId xmlns:a16="http://schemas.microsoft.com/office/drawing/2014/main" id="{7830119B-592B-41DB-B601-F7EB61B4E1C8}"/>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42618" r="12950"/>
          <a:stretch/>
        </p:blipFill>
        <p:spPr>
          <a:xfrm>
            <a:off x="20" y="10"/>
            <a:ext cx="3260015" cy="6857990"/>
          </a:xfrm>
          <a:prstGeom prst="rect">
            <a:avLst/>
          </a:prstGeom>
        </p:spPr>
      </p:pic>
      <p:cxnSp>
        <p:nvCxnSpPr>
          <p:cNvPr id="19" name="Straight Connector 18">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20F28FD-683A-4188-810D-0EBFAB2865CA}"/>
              </a:ext>
            </a:extLst>
          </p:cNvPr>
          <p:cNvSpPr>
            <a:spLocks noGrp="1"/>
          </p:cNvSpPr>
          <p:nvPr>
            <p:ph idx="1"/>
          </p:nvPr>
        </p:nvSpPr>
        <p:spPr>
          <a:xfrm>
            <a:off x="3472071" y="2108201"/>
            <a:ext cx="8150086" cy="4463195"/>
          </a:xfrm>
        </p:spPr>
        <p:txBody>
          <a:bodyPr vert="horz" lIns="0" tIns="45720" rIns="0" bIns="45720" rtlCol="0">
            <a:normAutofit lnSpcReduction="10000"/>
          </a:bodyPr>
          <a:lstStyle/>
          <a:p>
            <a:pPr marL="0" indent="0" algn="just">
              <a:buFont typeface="Calibri" panose="020F0502020204030204" pitchFamily="34" charset="0"/>
              <a:buNone/>
            </a:pPr>
            <a:r>
              <a:rPr lang="en-US" sz="2000" dirty="0" err="1">
                <a:solidFill>
                  <a:schemeClr val="tx1">
                    <a:lumMod val="95000"/>
                    <a:lumOff val="5000"/>
                  </a:schemeClr>
                </a:solidFill>
                <a:latin typeface="+mj-lt"/>
              </a:rPr>
              <a:t>Dengan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adanya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pemberhentian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karyawan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tentu</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berpengaruh</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sekali</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terhadap</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perusahaan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terutama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masalah</a:t>
            </a:r>
            <a:r>
              <a:rPr lang="en-US" sz="2000" dirty="0">
                <a:solidFill>
                  <a:schemeClr val="tx1">
                    <a:lumMod val="95000"/>
                    <a:lumOff val="5000"/>
                  </a:schemeClr>
                </a:solidFill>
                <a:latin typeface="+mj-lt"/>
              </a:rPr>
              <a:t> dana. Karena </a:t>
            </a:r>
            <a:r>
              <a:rPr lang="en-US" sz="2000" dirty="0" err="1">
                <a:solidFill>
                  <a:schemeClr val="tx1">
                    <a:lumMod val="95000"/>
                    <a:lumOff val="5000"/>
                  </a:schemeClr>
                </a:solidFill>
                <a:latin typeface="+mj-lt"/>
              </a:rPr>
              <a:t>pemberhentian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karyawan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memerlukan</a:t>
            </a:r>
            <a:r>
              <a:rPr lang="en-US" sz="2000" dirty="0">
                <a:solidFill>
                  <a:schemeClr val="tx1">
                    <a:lumMod val="95000"/>
                    <a:lumOff val="5000"/>
                  </a:schemeClr>
                </a:solidFill>
                <a:latin typeface="+mj-lt"/>
              </a:rPr>
              <a:t> dana yang </a:t>
            </a:r>
            <a:r>
              <a:rPr lang="en-US" sz="2000" dirty="0" err="1">
                <a:solidFill>
                  <a:schemeClr val="tx1">
                    <a:lumMod val="95000"/>
                    <a:lumOff val="5000"/>
                  </a:schemeClr>
                </a:solidFill>
                <a:latin typeface="+mj-lt"/>
              </a:rPr>
              <a:t>cukup</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besar</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diantaranya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untuk</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membayar</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pensiun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atau</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pesangon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karyawan</a:t>
            </a:r>
            <a:r>
              <a:rPr lang="en-US" sz="2000" dirty="0">
                <a:solidFill>
                  <a:schemeClr val="tx1">
                    <a:lumMod val="95000"/>
                    <a:lumOff val="5000"/>
                  </a:schemeClr>
                </a:solidFill>
                <a:latin typeface="+mj-lt"/>
              </a:rPr>
              <a:t> dan </a:t>
            </a:r>
            <a:r>
              <a:rPr lang="en-US" sz="2000" dirty="0" err="1">
                <a:solidFill>
                  <a:schemeClr val="tx1">
                    <a:lumMod val="95000"/>
                    <a:lumOff val="5000"/>
                  </a:schemeClr>
                </a:solidFill>
                <a:latin typeface="+mj-lt"/>
              </a:rPr>
              <a:t>untuk</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membayar</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tunjangan-tunjangan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lainnya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Begitu</a:t>
            </a:r>
            <a:r>
              <a:rPr lang="en-US" sz="2000" dirty="0">
                <a:solidFill>
                  <a:schemeClr val="tx1">
                    <a:lumMod val="95000"/>
                    <a:lumOff val="5000"/>
                  </a:schemeClr>
                </a:solidFill>
                <a:latin typeface="+mj-lt"/>
              </a:rPr>
              <a:t> juga pada </a:t>
            </a:r>
            <a:r>
              <a:rPr lang="en-US" sz="2000" dirty="0" err="1">
                <a:solidFill>
                  <a:schemeClr val="tx1">
                    <a:lumMod val="95000"/>
                    <a:lumOff val="5000"/>
                  </a:schemeClr>
                </a:solidFill>
                <a:latin typeface="+mj-lt"/>
              </a:rPr>
              <a:t>saat</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penarikan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kembali</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karyawan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perusahaan</a:t>
            </a:r>
            <a:r>
              <a:rPr lang="en-US" sz="2000" dirty="0">
                <a:solidFill>
                  <a:schemeClr val="tx1">
                    <a:lumMod val="95000"/>
                    <a:lumOff val="5000"/>
                  </a:schemeClr>
                </a:solidFill>
                <a:latin typeface="+mj-lt"/>
              </a:rPr>
              <a:t> pun </a:t>
            </a:r>
            <a:r>
              <a:rPr lang="en-US" sz="2000" dirty="0" err="1">
                <a:solidFill>
                  <a:schemeClr val="tx1">
                    <a:lumMod val="95000"/>
                    <a:lumOff val="5000"/>
                  </a:schemeClr>
                </a:solidFill>
                <a:latin typeface="+mj-lt"/>
              </a:rPr>
              <a:t>mengeluarkan</a:t>
            </a:r>
            <a:r>
              <a:rPr lang="en-US" sz="2000" dirty="0">
                <a:solidFill>
                  <a:schemeClr val="tx1">
                    <a:lumMod val="95000"/>
                    <a:lumOff val="5000"/>
                  </a:schemeClr>
                </a:solidFill>
                <a:latin typeface="+mj-lt"/>
              </a:rPr>
              <a:t> dan yang </a:t>
            </a:r>
            <a:r>
              <a:rPr lang="en-US" sz="2000" dirty="0" err="1">
                <a:solidFill>
                  <a:schemeClr val="tx1">
                    <a:lumMod val="95000"/>
                    <a:lumOff val="5000"/>
                  </a:schemeClr>
                </a:solidFill>
                <a:latin typeface="+mj-lt"/>
              </a:rPr>
              <a:t>cukup</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besar</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untuk</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pembayaran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kompensasi</a:t>
            </a:r>
            <a:r>
              <a:rPr lang="en-US" sz="2000" dirty="0">
                <a:solidFill>
                  <a:schemeClr val="tx1">
                    <a:lumMod val="95000"/>
                    <a:lumOff val="5000"/>
                  </a:schemeClr>
                </a:solidFill>
                <a:latin typeface="+mj-lt"/>
              </a:rPr>
              <a:t> dan </a:t>
            </a:r>
            <a:r>
              <a:rPr lang="en-US" sz="2000" dirty="0" err="1">
                <a:solidFill>
                  <a:schemeClr val="tx1">
                    <a:lumMod val="95000"/>
                    <a:lumOff val="5000"/>
                  </a:schemeClr>
                </a:solidFill>
                <a:latin typeface="+mj-lt"/>
              </a:rPr>
              <a:t>pengembangan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karyawan</a:t>
            </a:r>
            <a:r>
              <a:rPr lang="en-US" sz="2000" dirty="0">
                <a:solidFill>
                  <a:schemeClr val="tx1">
                    <a:lumMod val="95000"/>
                    <a:lumOff val="5000"/>
                  </a:schemeClr>
                </a:solidFill>
                <a:latin typeface="+mj-lt"/>
              </a:rPr>
              <a:t>. </a:t>
            </a:r>
          </a:p>
          <a:p>
            <a:pPr marL="0" indent="0" algn="just">
              <a:buFont typeface="Calibri" panose="020F0502020204030204" pitchFamily="34" charset="0"/>
              <a:buNone/>
            </a:pPr>
            <a:r>
              <a:rPr lang="en-US" sz="2000" dirty="0" err="1">
                <a:solidFill>
                  <a:schemeClr val="tx1">
                    <a:lumMod val="95000"/>
                    <a:lumOff val="5000"/>
                  </a:schemeClr>
                </a:solidFill>
                <a:latin typeface="+mj-lt"/>
              </a:rPr>
              <a:t>Dengan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adanya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pemberhentian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karyawan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tersebut</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tentu</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sangat</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berpengaruh</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sekali</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terhadap</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karyawan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itu</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sendiri</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Dengan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diberhentikan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dari</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pekerjaannya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maka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berarti</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karyawan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tersebut</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tidak</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dapat</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lagi</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memenuhi</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kebutuhan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secara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maksimal</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untuk</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karyawan</a:t>
            </a:r>
            <a:r>
              <a:rPr lang="en-US" sz="2000" dirty="0">
                <a:solidFill>
                  <a:schemeClr val="tx1">
                    <a:lumMod val="95000"/>
                    <a:lumOff val="5000"/>
                  </a:schemeClr>
                </a:solidFill>
                <a:latin typeface="+mj-lt"/>
              </a:rPr>
              <a:t> dan </a:t>
            </a:r>
            <a:r>
              <a:rPr lang="en-US" sz="2000" dirty="0" err="1">
                <a:solidFill>
                  <a:schemeClr val="tx1">
                    <a:lumMod val="95000"/>
                    <a:lumOff val="5000"/>
                  </a:schemeClr>
                </a:solidFill>
                <a:latin typeface="+mj-lt"/>
              </a:rPr>
              <a:t>keluarganya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Atas</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dasar</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tersebut</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maka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manajer</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harus</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sudah</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dapat</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memperhitungkan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beberapa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jumlah</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uang</a:t>
            </a:r>
            <a:r>
              <a:rPr lang="en-US" sz="2000" dirty="0">
                <a:solidFill>
                  <a:schemeClr val="tx1">
                    <a:lumMod val="95000"/>
                    <a:lumOff val="5000"/>
                  </a:schemeClr>
                </a:solidFill>
                <a:latin typeface="+mj-lt"/>
              </a:rPr>
              <a:t> yang </a:t>
            </a:r>
            <a:r>
              <a:rPr lang="en-US" sz="2000" dirty="0" err="1">
                <a:solidFill>
                  <a:schemeClr val="tx1">
                    <a:lumMod val="95000"/>
                    <a:lumOff val="5000"/>
                  </a:schemeClr>
                </a:solidFill>
                <a:latin typeface="+mj-lt"/>
              </a:rPr>
              <a:t>seharusnya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diterima</a:t>
            </a:r>
            <a:r>
              <a:rPr lang="en-US" sz="2000" dirty="0">
                <a:solidFill>
                  <a:schemeClr val="tx1">
                    <a:lumMod val="95000"/>
                    <a:lumOff val="5000"/>
                  </a:schemeClr>
                </a:solidFill>
                <a:latin typeface="+mj-lt"/>
              </a:rPr>
              <a:t> oleh </a:t>
            </a:r>
            <a:r>
              <a:rPr lang="en-US" sz="2000" dirty="0" err="1">
                <a:solidFill>
                  <a:schemeClr val="tx1">
                    <a:lumMod val="95000"/>
                    <a:lumOff val="5000"/>
                  </a:schemeClr>
                </a:solidFill>
                <a:latin typeface="+mj-lt"/>
              </a:rPr>
              <a:t>karyawan</a:t>
            </a:r>
            <a:r>
              <a:rPr lang="en-US" sz="2000" dirty="0">
                <a:solidFill>
                  <a:schemeClr val="tx1">
                    <a:lumMod val="95000"/>
                    <a:lumOff val="5000"/>
                  </a:schemeClr>
                </a:solidFill>
                <a:latin typeface="+mj-lt"/>
              </a:rPr>
              <a:t> yang </a:t>
            </a:r>
            <a:r>
              <a:rPr lang="en-US" sz="2000" dirty="0" err="1">
                <a:solidFill>
                  <a:schemeClr val="tx1">
                    <a:lumMod val="95000"/>
                    <a:lumOff val="5000"/>
                  </a:schemeClr>
                </a:solidFill>
                <a:latin typeface="+mj-lt"/>
              </a:rPr>
              <a:t>behenti</a:t>
            </a:r>
            <a:r>
              <a:rPr lang="en-US" sz="2000" dirty="0">
                <a:solidFill>
                  <a:schemeClr val="tx1">
                    <a:lumMod val="95000"/>
                    <a:lumOff val="5000"/>
                  </a:schemeClr>
                </a:solidFill>
                <a:latin typeface="+mj-lt"/>
              </a:rPr>
              <a:t>, agar </a:t>
            </a:r>
            <a:r>
              <a:rPr lang="en-US" sz="2000" dirty="0" err="1">
                <a:solidFill>
                  <a:schemeClr val="tx1">
                    <a:lumMod val="95000"/>
                    <a:lumOff val="5000"/>
                  </a:schemeClr>
                </a:solidFill>
                <a:latin typeface="+mj-lt"/>
              </a:rPr>
              <a:t>karyawan</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tersebut</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dapat</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memenuhi</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kebutuhannya</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sampai</a:t>
            </a:r>
            <a:r>
              <a:rPr lang="en-US" sz="2000" dirty="0">
                <a:solidFill>
                  <a:schemeClr val="tx1">
                    <a:lumMod val="95000"/>
                    <a:lumOff val="5000"/>
                  </a:schemeClr>
                </a:solidFill>
                <a:latin typeface="+mj-lt"/>
              </a:rPr>
              <a:t> pada </a:t>
            </a:r>
            <a:r>
              <a:rPr lang="en-US" sz="2000" dirty="0" err="1">
                <a:solidFill>
                  <a:schemeClr val="tx1">
                    <a:lumMod val="95000"/>
                    <a:lumOff val="5000"/>
                  </a:schemeClr>
                </a:solidFill>
                <a:latin typeface="+mj-lt"/>
              </a:rPr>
              <a:t>tingkat</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dianggap</a:t>
            </a:r>
            <a:r>
              <a:rPr lang="en-US" sz="2000" dirty="0">
                <a:solidFill>
                  <a:schemeClr val="tx1">
                    <a:lumMod val="95000"/>
                    <a:lumOff val="5000"/>
                  </a:schemeClr>
                </a:solidFill>
                <a:latin typeface="+mj-lt"/>
              </a:rPr>
              <a:t> </a:t>
            </a:r>
            <a:r>
              <a:rPr lang="en-US" sz="2000" dirty="0" err="1">
                <a:solidFill>
                  <a:schemeClr val="tx1">
                    <a:lumMod val="95000"/>
                    <a:lumOff val="5000"/>
                  </a:schemeClr>
                </a:solidFill>
                <a:latin typeface="+mj-lt"/>
              </a:rPr>
              <a:t>cukup</a:t>
            </a:r>
            <a:r>
              <a:rPr lang="en-US" sz="2000" dirty="0">
                <a:solidFill>
                  <a:schemeClr val="tx1">
                    <a:lumMod val="95000"/>
                    <a:lumOff val="5000"/>
                  </a:schemeClr>
                </a:solidFill>
                <a:latin typeface="+mj-lt"/>
              </a:rPr>
              <a:t>.</a:t>
            </a:r>
          </a:p>
        </p:txBody>
      </p:sp>
    </p:spTree>
    <p:extLst>
      <p:ext uri="{BB962C8B-B14F-4D97-AF65-F5344CB8AC3E}">
        <p14:creationId xmlns:p14="http://schemas.microsoft.com/office/powerpoint/2010/main" val="3145513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990D0034-F768-41E7-85D4-F38C4DE857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A2408148-307A-49CD-B792-9631633A9905}"/>
              </a:ext>
            </a:extLst>
          </p:cNvPr>
          <p:cNvSpPr>
            <a:spLocks noGrp="1"/>
          </p:cNvSpPr>
          <p:nvPr>
            <p:ph type="title"/>
          </p:nvPr>
        </p:nvSpPr>
        <p:spPr>
          <a:xfrm>
            <a:off x="477078" y="516836"/>
            <a:ext cx="3100136" cy="1960234"/>
          </a:xfrm>
        </p:spPr>
        <p:txBody>
          <a:bodyPr vert="horz" lIns="91440" tIns="45720" rIns="91440" bIns="45720" rtlCol="0">
            <a:normAutofit/>
          </a:bodyPr>
          <a:lstStyle/>
          <a:p>
            <a:r>
              <a:rPr lang="en-US" sz="4000" dirty="0">
                <a:solidFill>
                  <a:srgbClr val="314052"/>
                </a:solidFill>
              </a:rPr>
              <a:t>Aspirations</a:t>
            </a:r>
          </a:p>
        </p:txBody>
      </p:sp>
      <p:cxnSp>
        <p:nvCxnSpPr>
          <p:cNvPr id="40" name="Straight Connector 39">
            <a:extLst>
              <a:ext uri="{FF2B5EF4-FFF2-40B4-BE49-F238E27FC236}">
                <a16:creationId xmlns:a16="http://schemas.microsoft.com/office/drawing/2014/main" id="{5A0A5CF6-407C-4691-8122-49DF69D0020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0927" y="2633962"/>
            <a:ext cx="28346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 name="Content Placeholder 9">
            <a:extLst>
              <a:ext uri="{FF2B5EF4-FFF2-40B4-BE49-F238E27FC236}">
                <a16:creationId xmlns:a16="http://schemas.microsoft.com/office/drawing/2014/main" id="{7D16F5AB-A34F-4AEC-99FE-B5892AD21EC1}"/>
              </a:ext>
            </a:extLst>
          </p:cNvPr>
          <p:cNvSpPr>
            <a:spLocks noGrp="1"/>
          </p:cNvSpPr>
          <p:nvPr>
            <p:ph idx="1"/>
          </p:nvPr>
        </p:nvSpPr>
        <p:spPr>
          <a:xfrm>
            <a:off x="492371" y="2790855"/>
            <a:ext cx="3084844" cy="3311766"/>
          </a:xfrm>
        </p:spPr>
        <p:txBody>
          <a:bodyPr vert="horz" lIns="91440" tIns="45720" rIns="91440" bIns="45720" rtlCol="0">
            <a:normAutofit/>
          </a:bodyPr>
          <a:lstStyle/>
          <a:p>
            <a:pPr marL="0" indent="0">
              <a:buNone/>
            </a:pPr>
            <a:r>
              <a:rPr lang="en-US" sz="1600" cap="all" spc="200" dirty="0"/>
              <a:t>What is your big idea for the coming year?</a:t>
            </a:r>
          </a:p>
        </p:txBody>
      </p:sp>
      <p:pic>
        <p:nvPicPr>
          <p:cNvPr id="13" name="Picture Placeholder 12" descr="A large airplane flying high up in the air&#10;&#10;">
            <a:extLst>
              <a:ext uri="{FF2B5EF4-FFF2-40B4-BE49-F238E27FC236}">
                <a16:creationId xmlns:a16="http://schemas.microsoft.com/office/drawing/2014/main" id="{D7465B01-98C0-49B4-89B4-A4F1341745B4}"/>
              </a:ext>
            </a:extLst>
          </p:cNvPr>
          <p:cNvPicPr>
            <a:picLocks noGrp="1" noChangeAspect="1"/>
          </p:cNvPicPr>
          <p:nvPr>
            <p:ph type="pic" sz="quarter" idx="4294967295"/>
          </p:nvPr>
        </p:nvPicPr>
        <p:blipFill rotWithShape="1">
          <a:blip r:embed="rId3" cstate="print">
            <a:extLst>
              <a:ext uri="{28A0092B-C50C-407E-A947-70E740481C1C}">
                <a14:useLocalDpi xmlns:a14="http://schemas.microsoft.com/office/drawing/2010/main" val="0"/>
              </a:ext>
            </a:extLst>
          </a:blip>
          <a:srcRect r="-1" b="-1"/>
          <a:stretch/>
        </p:blipFill>
        <p:spPr>
          <a:xfrm>
            <a:off x="4080728" y="10"/>
            <a:ext cx="8111272" cy="6857990"/>
          </a:xfrm>
          <a:prstGeom prst="rect">
            <a:avLst/>
          </a:prstGeom>
        </p:spPr>
      </p:pic>
    </p:spTree>
    <p:extLst>
      <p:ext uri="{BB962C8B-B14F-4D97-AF65-F5344CB8AC3E}">
        <p14:creationId xmlns:p14="http://schemas.microsoft.com/office/powerpoint/2010/main" val="2667405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5" name="Straight Connector 14">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a:extLst>
              <a:ext uri="{FF2B5EF4-FFF2-40B4-BE49-F238E27FC236}">
                <a16:creationId xmlns:a16="http://schemas.microsoft.com/office/drawing/2014/main" id="{5365BF64-4B30-4125-9A30-A1B08C80ED7D}"/>
              </a:ext>
            </a:extLst>
          </p:cNvPr>
          <p:cNvSpPr>
            <a:spLocks noGrp="1"/>
          </p:cNvSpPr>
          <p:nvPr>
            <p:ph type="title"/>
          </p:nvPr>
        </p:nvSpPr>
        <p:spPr>
          <a:xfrm>
            <a:off x="1097280" y="758952"/>
            <a:ext cx="10058400" cy="3892168"/>
          </a:xfrm>
        </p:spPr>
        <p:txBody>
          <a:bodyPr vert="horz" lIns="91440" tIns="45720" rIns="91440" bIns="45720" rtlCol="0" anchor="b">
            <a:normAutofit/>
          </a:bodyPr>
          <a:lstStyle/>
          <a:p>
            <a:r>
              <a:rPr lang="en-US" sz="9600" dirty="0">
                <a:solidFill>
                  <a:srgbClr val="FFFFFF"/>
                </a:solidFill>
                <a:latin typeface="+mj-lt"/>
              </a:rPr>
              <a:t>Thank you</a:t>
            </a:r>
          </a:p>
        </p:txBody>
      </p:sp>
      <p:sp>
        <p:nvSpPr>
          <p:cNvPr id="19" name="Rectangle 18">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Content Placeholder 7">
            <a:extLst>
              <a:ext uri="{FF2B5EF4-FFF2-40B4-BE49-F238E27FC236}">
                <a16:creationId xmlns:a16="http://schemas.microsoft.com/office/drawing/2014/main" id="{D4305886-8ACA-4ED6-AA5B-215F6D741CF0}"/>
              </a:ext>
            </a:extLst>
          </p:cNvPr>
          <p:cNvSpPr>
            <a:spLocks noGrp="1"/>
          </p:cNvSpPr>
          <p:nvPr>
            <p:ph idx="1"/>
          </p:nvPr>
        </p:nvSpPr>
        <p:spPr>
          <a:xfrm>
            <a:off x="1100051" y="5225240"/>
            <a:ext cx="10058400" cy="1143000"/>
          </a:xfrm>
        </p:spPr>
        <p:txBody>
          <a:bodyPr vert="horz" lIns="91440" tIns="45720" rIns="91440" bIns="45720" rtlCol="0">
            <a:normAutofit/>
          </a:bodyPr>
          <a:lstStyle/>
          <a:p>
            <a:pPr marL="0" indent="0">
              <a:buNone/>
            </a:pPr>
            <a:r>
              <a:rPr lang="en-US" sz="2400" cap="all" spc="200" dirty="0">
                <a:solidFill>
                  <a:srgbClr val="FFFFFF"/>
                </a:solidFill>
              </a:rPr>
              <a:t>Questions?</a:t>
            </a:r>
          </a:p>
        </p:txBody>
      </p:sp>
    </p:spTree>
    <p:extLst>
      <p:ext uri="{BB962C8B-B14F-4D97-AF65-F5344CB8AC3E}">
        <p14:creationId xmlns:p14="http://schemas.microsoft.com/office/powerpoint/2010/main" val="4127971368"/>
      </p:ext>
    </p:extLst>
  </p:cSld>
  <p:clrMapOvr>
    <a:masterClrMapping/>
  </p:clrMapOvr>
</p:sld>
</file>

<file path=ppt/theme/theme1.xml><?xml version="1.0" encoding="utf-8"?>
<a:theme xmlns:a="http://schemas.openxmlformats.org/drawingml/2006/main" name="RetrospectVTI">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Classic Company All Hands_Win32_MS v3" id="{1F352A5D-0EBE-49A2-9FF7-DEF81AB6F3C6}" vid="{D35781EA-2188-4D84-8966-791644CE13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fa6e671f1cd7e4d96ff9652be322dd5e">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4e2496f70b101db0b8013f30a071bbf7"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4E879E6-8FFE-4154-8F2A-F7518B89B376}">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7E0A2CB4-6869-426F-8BC4-A32C90CBE263}">
  <ds:schemaRefs>
    <ds:schemaRef ds:uri="http://schemas.microsoft.com/sharepoint/v3/contenttype/forms"/>
  </ds:schemaRefs>
</ds:datastoreItem>
</file>

<file path=customXml/itemProps3.xml><?xml version="1.0" encoding="utf-8"?>
<ds:datastoreItem xmlns:ds="http://schemas.openxmlformats.org/officeDocument/2006/customXml" ds:itemID="{A941CA7C-A0BF-44EF-B2E5-7539C3B9B0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Classic company all hands presentation</Template>
  <TotalTime>0</TotalTime>
  <Words>693</Words>
  <Application>Microsoft Office PowerPoint</Application>
  <PresentationFormat>Widescreen</PresentationFormat>
  <Paragraphs>52</Paragraphs>
  <Slides>8</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Calibri</vt:lpstr>
      <vt:lpstr>Calibri Light</vt:lpstr>
      <vt:lpstr>Times New Roman</vt:lpstr>
      <vt:lpstr>Wingdings</vt:lpstr>
      <vt:lpstr>RetrospectVTI</vt:lpstr>
      <vt:lpstr>Pemberhentian Tenaga Kerja</vt:lpstr>
      <vt:lpstr>Pengertian Pemberhentian Pegawai</vt:lpstr>
      <vt:lpstr>Bentuk-bentuk Pemberhentian Pegawai</vt:lpstr>
      <vt:lpstr>Menurut Undang – Undang No 13 tahun 2003 bahwa, pengusaha di larang melakukan pemutusan tenaga  dengan alasan :</vt:lpstr>
      <vt:lpstr>Yang membolehkan Pengusaha memutuskan hubungan kerja dengan karyawan dengan alasan pekerja telah melakuakan kesalahan berat sebagai berikut :</vt:lpstr>
      <vt:lpstr>Pengaruh Pemberhentian Karyawan Terhadap Perusahaan</vt:lpstr>
      <vt:lpstr>Aspirations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2020-05-14T04:06:41Z</dcterms:created>
  <dcterms:modified xsi:type="dcterms:W3CDTF">2020-05-14T04:45:55Z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