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82" r:id="rId5"/>
    <p:sldId id="261" r:id="rId6"/>
    <p:sldId id="259" r:id="rId7"/>
    <p:sldId id="284" r:id="rId8"/>
    <p:sldId id="285" r:id="rId9"/>
    <p:sldId id="274" r:id="rId10"/>
    <p:sldId id="286" r:id="rId11"/>
    <p:sldId id="287" r:id="rId12"/>
    <p:sldId id="258" r:id="rId13"/>
    <p:sldId id="288" r:id="rId14"/>
    <p:sldId id="289" r:id="rId15"/>
    <p:sldId id="290" r:id="rId16"/>
    <p:sldId id="291" r:id="rId17"/>
    <p:sldId id="27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660B408-B3CF-4A94-85FC-2B1E0A45F4A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07" autoAdjust="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outlineViewPr>
    <p:cViewPr>
      <p:scale>
        <a:sx n="33" d="100"/>
        <a:sy n="33" d="100"/>
      </p:scale>
      <p:origin x="0" y="-2134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50" d="100"/>
          <a:sy n="50" d="100"/>
        </p:scale>
        <p:origin x="2640" y="3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24F2345-EC98-4DA1-BEDE-E955624755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33E638-B8D4-466B-AD53-47551EDA16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51EFA-6533-45C3-8394-23FFC04F750D}" type="datetimeFigureOut">
              <a:rPr lang="en-US" smtClean="0"/>
              <a:t>5/13/2020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89FA8-6777-4B9D-A1A9-C7DBF5FEA9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C72C3-43D9-4379-9293-03F53C8488E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9E2DD4-2E30-4434-A427-2EC50491079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373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4C180-10CF-422C-B717-65F1B78C7EB7}" type="datetimeFigureOut">
              <a:rPr lang="en-US" noProof="0" smtClean="0"/>
              <a:t>5/13/2020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375C1-7C5C-42A2-80F2-05631BB3764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72554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375C1-7C5C-42A2-80F2-05631BB3764E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9880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375C1-7C5C-42A2-80F2-05631BB3764E}" type="slidenum">
              <a:rPr lang="en-US" noProof="0" smtClean="0"/>
              <a:t>10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048023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375C1-7C5C-42A2-80F2-05631BB3764E}" type="slidenum">
              <a:rPr lang="en-US" noProof="0" smtClean="0"/>
              <a:t>11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063060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375C1-7C5C-42A2-80F2-05631BB3764E}" type="slidenum">
              <a:rPr lang="en-US" noProof="0" smtClean="0"/>
              <a:t>12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13015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375C1-7C5C-42A2-80F2-05631BB3764E}" type="slidenum">
              <a:rPr lang="en-US" noProof="0" smtClean="0"/>
              <a:t>13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324522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375C1-7C5C-42A2-80F2-05631BB3764E}" type="slidenum">
              <a:rPr lang="en-US" noProof="0" smtClean="0"/>
              <a:t>14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40694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375C1-7C5C-42A2-80F2-05631BB3764E}" type="slidenum">
              <a:rPr lang="en-US" noProof="0" smtClean="0"/>
              <a:t>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83391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375C1-7C5C-42A2-80F2-05631BB3764E}" type="slidenum">
              <a:rPr lang="en-US" noProof="0" smtClean="0"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8550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375C1-7C5C-42A2-80F2-05631BB3764E}" type="slidenum">
              <a:rPr lang="en-US" noProof="0" smtClean="0"/>
              <a:t>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48872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375C1-7C5C-42A2-80F2-05631BB3764E}" type="slidenum">
              <a:rPr lang="en-US" noProof="0" smtClean="0"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739517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375C1-7C5C-42A2-80F2-05631BB3764E}" type="slidenum">
              <a:rPr lang="en-US" noProof="0" smtClean="0"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06247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375C1-7C5C-42A2-80F2-05631BB3764E}" type="slidenum">
              <a:rPr lang="en-US" noProof="0" smtClean="0"/>
              <a:t>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14005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375C1-7C5C-42A2-80F2-05631BB3764E}" type="slidenum">
              <a:rPr lang="en-US" noProof="0" smtClean="0"/>
              <a:t>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379272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375C1-7C5C-42A2-80F2-05631BB3764E}" type="slidenum">
              <a:rPr lang="en-US" noProof="0" smtClean="0"/>
              <a:t>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17787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6977C32-6781-4E43-B083-CC319C1A2BE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786563"/>
          </a:xfrm>
          <a:solidFill>
            <a:schemeClr val="tx1">
              <a:lumMod val="75000"/>
              <a:lumOff val="25000"/>
            </a:schemeClr>
          </a:solidFill>
        </p:spPr>
        <p:txBody>
          <a:bodyPr rIns="1044000" anchor="ctr"/>
          <a:lstStyle>
            <a:lvl1pPr marL="0" indent="0" algn="r">
              <a:buNone/>
              <a:defRPr sz="1100" i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Photo Here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C433A2F-8949-4AAC-AE96-175254493AF4}"/>
              </a:ext>
            </a:extLst>
          </p:cNvPr>
          <p:cNvSpPr/>
          <p:nvPr userDrawn="1"/>
        </p:nvSpPr>
        <p:spPr>
          <a:xfrm>
            <a:off x="0" y="0"/>
            <a:ext cx="6336000" cy="6786563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45B1DD-2DBA-49BF-BF09-5B70713A4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2000" y="2377000"/>
            <a:ext cx="5472000" cy="2387600"/>
          </a:xfrm>
        </p:spPr>
        <p:txBody>
          <a:bodyPr anchor="b"/>
          <a:lstStyle>
            <a:lvl1pPr algn="l">
              <a:defRPr sz="4200" spc="-3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A60831-AA5D-4359-AACC-37D7271F2B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2000" y="4962525"/>
            <a:ext cx="5472000" cy="12192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8EA9D3-63E1-4170-B9FF-2F1AF08CCA45}"/>
              </a:ext>
            </a:extLst>
          </p:cNvPr>
          <p:cNvSpPr/>
          <p:nvPr userDrawn="1"/>
        </p:nvSpPr>
        <p:spPr>
          <a:xfrm>
            <a:off x="-1" y="6786563"/>
            <a:ext cx="11771999" cy="7143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AE9C85-4EEF-40CA-AA18-4DC9F703F4FD}"/>
              </a:ext>
            </a:extLst>
          </p:cNvPr>
          <p:cNvSpPr/>
          <p:nvPr userDrawn="1"/>
        </p:nvSpPr>
        <p:spPr>
          <a:xfrm>
            <a:off x="11771999" y="6786563"/>
            <a:ext cx="420000" cy="714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37700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Numbers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908609-0EC4-4718-AC46-A50BB2DA333E}"/>
              </a:ext>
            </a:extLst>
          </p:cNvPr>
          <p:cNvSpPr>
            <a:spLocks noGrp="1"/>
          </p:cNvSpPr>
          <p:nvPr>
            <p:ph sz="half" idx="29" hasCustomPrompt="1"/>
          </p:nvPr>
        </p:nvSpPr>
        <p:spPr>
          <a:xfrm>
            <a:off x="1790100" y="2701131"/>
            <a:ext cx="4113900" cy="2828138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C61EBC7C-80CF-489F-86B3-5894908189E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658100" y="2701131"/>
            <a:ext cx="4113900" cy="2828138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F5069B8-93E6-456E-B02B-1FD5F3B8D72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793079" y="1728000"/>
            <a:ext cx="4122920" cy="735800"/>
          </a:xfrm>
          <a:noFill/>
        </p:spPr>
        <p:txBody>
          <a:bodyPr anchor="t"/>
          <a:lstStyle>
            <a:lvl1pPr marL="0" indent="0" algn="l">
              <a:buNone/>
              <a:defRPr sz="5400">
                <a:solidFill>
                  <a:schemeClr val="accent1"/>
                </a:solidFill>
                <a:latin typeface="+mj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7F0EAC-0FF4-447C-8EE4-2B107165DF3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655762" y="1722438"/>
            <a:ext cx="4104437" cy="735749"/>
          </a:xfrm>
        </p:spPr>
        <p:txBody>
          <a:bodyPr anchor="t"/>
          <a:lstStyle>
            <a:lvl1pPr marL="0" indent="0">
              <a:buNone/>
              <a:defRPr sz="54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2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DED90C13-8D49-4652-B68A-A0B5084BB4D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4175959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Numbers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F5069B8-93E6-456E-B02B-1FD5F3B8D72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0706" y="1593150"/>
            <a:ext cx="4348065" cy="4348065"/>
          </a:xfrm>
          <a:prstGeom prst="ellipse">
            <a:avLst/>
          </a:prstGeom>
          <a:solidFill>
            <a:schemeClr val="tx1">
              <a:alpha val="10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Section Header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C15F42E2-EE95-4479-80E9-94A75E9D6E9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739330" y="1767887"/>
            <a:ext cx="3998591" cy="3998591"/>
          </a:xfrm>
          <a:prstGeom prst="ellipse">
            <a:avLst/>
          </a:prstGeom>
          <a:solidFill>
            <a:schemeClr val="tx1">
              <a:alpha val="10000"/>
            </a:schemeClr>
          </a:solidFill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66700" lvl="0" indent="-266700" algn="ctr"/>
            <a:r>
              <a:rPr lang="en-US" noProof="0"/>
              <a:t>Section Header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059823C-F505-4D2A-854E-5144BD58A76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238481" y="2207063"/>
            <a:ext cx="3120238" cy="3120238"/>
          </a:xfrm>
          <a:prstGeom prst="ellipse">
            <a:avLst/>
          </a:prstGeom>
          <a:solidFill>
            <a:schemeClr val="tx1">
              <a:alpha val="10000"/>
            </a:schemeClr>
          </a:solidFill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66700" lvl="0" indent="-266700" algn="ctr"/>
            <a:r>
              <a:rPr lang="en-US" noProof="0"/>
              <a:t>Section Header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30FA196-A035-4908-BA51-B769293255A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58929" y="2205688"/>
            <a:ext cx="2811618" cy="1440000"/>
          </a:xfrm>
          <a:prstGeom prst="rect">
            <a:avLst/>
          </a:prstGeom>
          <a:noFill/>
        </p:spPr>
        <p:txBody>
          <a:bodyPr anchor="b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1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38F1EEC3-A74E-4124-95F3-D8A27EA3DDF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332816" y="2205688"/>
            <a:ext cx="2811618" cy="144000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marL="266700" lvl="0" indent="-266700" algn="ctr"/>
            <a:r>
              <a:rPr lang="en-US" noProof="0"/>
              <a:t>2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744F95B1-3E5D-46C4-846F-01E3035D1A7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547101" y="2205688"/>
            <a:ext cx="2597043" cy="144000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marL="266700" lvl="0" indent="-266700" algn="ctr"/>
            <a:r>
              <a:rPr lang="en-US" noProof="0"/>
              <a:t>3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39CDA933-12B5-44CD-BD16-C9589DE755E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074738" y="4243333"/>
            <a:ext cx="1980000" cy="72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Section Description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751FCE0-5FA8-4E25-A4E7-8B2901F694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48625" y="4243333"/>
            <a:ext cx="1980000" cy="72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Section Description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0D97BC04-5B6C-4CFD-8184-7637C9A8F8E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08600" y="4243333"/>
            <a:ext cx="1980000" cy="72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Section Description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E7A8CB18-EF35-4644-9DDB-02D8B65EA55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8971707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436FA5D-088F-4BDE-ABD2-A640A8610900}"/>
              </a:ext>
            </a:extLst>
          </p:cNvPr>
          <p:cNvCxnSpPr/>
          <p:nvPr userDrawn="1"/>
        </p:nvCxnSpPr>
        <p:spPr>
          <a:xfrm>
            <a:off x="6096000" y="1319756"/>
            <a:ext cx="0" cy="46101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EF5211B-014A-4E6E-98C7-FDAF78553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56FC21-A32D-44DC-BED7-08CEBB3B90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0C6D2B-0FF5-4A5F-A062-480FFA6DA0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C2BCB80-6997-4274-AAFE-65C2CCFFFD10}"/>
              </a:ext>
            </a:extLst>
          </p:cNvPr>
          <p:cNvCxnSpPr>
            <a:cxnSpLocks/>
          </p:cNvCxnSpPr>
          <p:nvPr userDrawn="1"/>
        </p:nvCxnSpPr>
        <p:spPr>
          <a:xfrm flipH="1">
            <a:off x="432000" y="3624806"/>
            <a:ext cx="11340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9A1FC84B-8A06-4879-86ED-47E43AAC98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12000" y="951013"/>
            <a:ext cx="1980000" cy="252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Quadrant Title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4B975678-3DFA-4D26-9CF6-01294F7259E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06000" y="6046600"/>
            <a:ext cx="1980000" cy="252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Quadrant Title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8B55997C-0304-482F-A7C3-8E50C8ED55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2000" y="3260393"/>
            <a:ext cx="1980000" cy="252000"/>
          </a:xfrm>
        </p:spPr>
        <p:txBody>
          <a:bodyPr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Quadrant 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26AB0A6-DA7A-4EA3-9528-68FDBA8BF35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92001" y="3260393"/>
            <a:ext cx="1980000" cy="252000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Quadrant Title</a:t>
            </a:r>
          </a:p>
        </p:txBody>
      </p:sp>
    </p:spTree>
    <p:extLst>
      <p:ext uri="{BB962C8B-B14F-4D97-AF65-F5344CB8AC3E}">
        <p14:creationId xmlns:p14="http://schemas.microsoft.com/office/powerpoint/2010/main" val="966920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6229A-0702-4CD6-B5F1-0DC746CC4F18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0211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51FED-0A73-4769-96A2-4C362E5D9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55B16D-31A1-4D28-ADC4-0BDEF4E07DFF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32000" y="1728000"/>
            <a:ext cx="5472000" cy="4351338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4D4C6E-0D63-44CE-B0B4-BAA8F101EAF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0000" y="1728000"/>
            <a:ext cx="5472000" cy="4351338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C0B96F-9D35-4001-9F9C-1A7004D61F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C915CA-DB91-4B68-8DB8-2745ADA585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500618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15908-D8D7-48AF-8B8F-21B88B87D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B617A5-FA6C-44C9-ABCB-DCA5D4615EC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32000" y="2210852"/>
            <a:ext cx="5472000" cy="3868486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122ACD-5C8B-4CDA-89C5-565C88865B5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300000" y="2210852"/>
            <a:ext cx="5472000" cy="3868486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3614A35-31E3-40DA-85DD-07B2076907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B171800C-9F25-4694-879B-16A1F7BBAA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cxnSp>
        <p:nvCxnSpPr>
          <p:cNvPr id="12" name="Straight Connector 11" title="Divider Line">
            <a:extLst>
              <a:ext uri="{FF2B5EF4-FFF2-40B4-BE49-F238E27FC236}">
                <a16:creationId xmlns:a16="http://schemas.microsoft.com/office/drawing/2014/main" id="{03063CBE-E62B-44CB-9B45-D39B595FE2AF}"/>
              </a:ext>
            </a:extLst>
          </p:cNvPr>
          <p:cNvCxnSpPr>
            <a:cxnSpLocks/>
          </p:cNvCxnSpPr>
          <p:nvPr userDrawn="1"/>
        </p:nvCxnSpPr>
        <p:spPr>
          <a:xfrm>
            <a:off x="449349" y="2159999"/>
            <a:ext cx="42141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title="Divider Line">
            <a:extLst>
              <a:ext uri="{FF2B5EF4-FFF2-40B4-BE49-F238E27FC236}">
                <a16:creationId xmlns:a16="http://schemas.microsoft.com/office/drawing/2014/main" id="{0EA58CA1-D7A1-4089-B687-193C35202523}"/>
              </a:ext>
            </a:extLst>
          </p:cNvPr>
          <p:cNvCxnSpPr>
            <a:cxnSpLocks/>
          </p:cNvCxnSpPr>
          <p:nvPr userDrawn="1"/>
        </p:nvCxnSpPr>
        <p:spPr>
          <a:xfrm>
            <a:off x="6312700" y="2159999"/>
            <a:ext cx="4214100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A1844C96-F6D4-4E32-8A11-B1815109D20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2000" y="1654025"/>
            <a:ext cx="5472000" cy="455122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EA0BCCC6-F846-426B-B421-41B835224F4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312700" y="1654025"/>
            <a:ext cx="5459300" cy="455122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30977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 Bo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F5B2679-5029-4692-A1C7-099E7A583624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32000" y="2448000"/>
            <a:ext cx="3600000" cy="3631338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B5AA133-C824-4B4A-96F4-D48A58E222DA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302000" y="2448000"/>
            <a:ext cx="3600000" cy="3631338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88A40C4-1887-4DBA-90FF-4CF89932DA57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172000" y="2448000"/>
            <a:ext cx="3600000" cy="3631338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6229A-0702-4CD6-B5F1-0DC746CC4F1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728000"/>
            <a:ext cx="3600000" cy="720000"/>
          </a:xfrm>
          <a:solidFill>
            <a:schemeClr val="tx1">
              <a:lumMod val="75000"/>
              <a:lumOff val="25000"/>
            </a:schemeClr>
          </a:solidFill>
          <a:ln w="28575">
            <a:solidFill>
              <a:schemeClr val="accent1"/>
            </a:solidFill>
          </a:ln>
        </p:spPr>
        <p:txBody>
          <a:bodyPr lIns="108000" tIns="36000" rIns="108000" bIns="36000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Section 1 Title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3CF4B74-3202-48D6-B573-AA3882B039F4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302000" y="1728000"/>
            <a:ext cx="3600000" cy="720000"/>
          </a:xfrm>
          <a:solidFill>
            <a:schemeClr val="tx1">
              <a:lumMod val="75000"/>
              <a:lumOff val="25000"/>
            </a:schemeClr>
          </a:solidFill>
          <a:ln w="28575">
            <a:solidFill>
              <a:schemeClr val="accent2"/>
            </a:solidFill>
          </a:ln>
        </p:spPr>
        <p:txBody>
          <a:bodyPr lIns="108000" tIns="36000" rIns="108000" bIns="36000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Section 2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BA6D519-EE14-4D3E-B15F-70C4423A398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172000" y="1728000"/>
            <a:ext cx="3600000" cy="720000"/>
          </a:xfrm>
          <a:solidFill>
            <a:schemeClr val="tx1">
              <a:lumMod val="75000"/>
              <a:lumOff val="25000"/>
            </a:schemeClr>
          </a:solidFill>
          <a:ln w="28575">
            <a:solidFill>
              <a:schemeClr val="accent3"/>
            </a:solidFill>
          </a:ln>
        </p:spPr>
        <p:txBody>
          <a:bodyPr lIns="108000" tIns="36000" rIns="108000" bIns="36000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Section 3 Title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4DA29CFB-3C73-4618-B2D9-70E396D1EBA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6015389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5211B-014A-4E6E-98C7-FDAF78553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56FC21-A32D-44DC-BED7-08CEBB3B90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0C6D2B-0FF5-4A5F-A062-480FFA6DA0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91612B32-057C-422E-8B4A-7B464DE04A7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6BE87F-A588-41BE-A251-8940FFF7BDB0}"/>
              </a:ext>
            </a:extLst>
          </p:cNvPr>
          <p:cNvCxnSpPr/>
          <p:nvPr userDrawn="1"/>
        </p:nvCxnSpPr>
        <p:spPr>
          <a:xfrm>
            <a:off x="431800" y="3866682"/>
            <a:ext cx="11339513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EE87B275-BCEB-48C5-BD58-39E2B9AB906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12908" y="3973125"/>
            <a:ext cx="415608" cy="201776"/>
          </a:xfrm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Year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5FEF587-0930-42DA-AF85-54F9A14870D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179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7B00876-F334-4F19-ACB9-5A52E300C62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381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DC5160FB-C621-4014-AF15-7C31EBF9463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375833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3D37E5E1-DD5A-4C77-849F-40C0D2AE3F7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847850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8164CA25-5B7F-4EDD-8B42-0D567DED179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77108" y="3973125"/>
            <a:ext cx="415608" cy="201776"/>
          </a:xfrm>
        </p:spPr>
        <p:txBody>
          <a:bodyPr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Year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15876039-3F56-4587-900E-4FCE60BCA50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319867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515FCEBD-9007-4B9D-AE69-7F8068A14B2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791884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8856F7F9-97EB-4612-BB5C-DDB9D90C9CD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263901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B0C577BC-AD44-4FF0-8F34-D7ABD44B100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67995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12E19F39-39CE-43A3-912F-3D8656DA5E7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735918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64F2C543-C785-4078-9811-96F28F1BF21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07935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022F0FFE-8538-47C2-9227-B4DE41186CE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15196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5D12B21-B498-4E00-B817-457BAED99A3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62398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A60F8F4D-F654-4555-BC21-7137D98E027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9599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0B633DEF-CDC6-4A75-A05B-0C875E2B8FF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56801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23A67F56-440C-4AE2-B52E-F6ECF3E31F8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040029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E8F5BF8F-8918-4E36-8AAF-45E994E46B29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512046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1A2F56E4-C780-42A2-BA54-B1EAB7CA2197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984063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7405E86B-3690-4EBE-8353-7ABE76F1081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456080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DB54048B-A035-47F0-B54D-1B9676EE8931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28097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12F6976C-DDBF-4808-9B45-2C78E0FC6AA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0344148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66103D17-8EEC-45BF-B909-8F6DB8575A3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400114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57F6EB7B-A4AE-4147-A94B-9C2860A158F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872131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95673032-36DB-4772-82D8-46E21D810A56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0816165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CDE9935C-FEBD-421A-A63B-8A87A2D4A4D9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1288182" y="3597398"/>
            <a:ext cx="377825" cy="201776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42C672-1222-4C21-9E3D-F365D9665E1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360988" y="2190750"/>
            <a:ext cx="1793875" cy="561975"/>
          </a:xfrm>
          <a:solidFill>
            <a:schemeClr val="bg1">
              <a:lumMod val="95000"/>
            </a:schemeClr>
          </a:solidFill>
        </p:spPr>
        <p:txBody>
          <a:bodyPr tIns="36000" anchor="t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noProof="0"/>
              <a:t>Item Title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2F97A7E3-509A-417D-9818-EDDA3B539E4F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412717" y="2505005"/>
            <a:ext cx="1690417" cy="224670"/>
          </a:xfrm>
        </p:spPr>
        <p:txBody>
          <a:bodyPr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Month, Year</a:t>
            </a:r>
          </a:p>
        </p:txBody>
      </p:sp>
    </p:spTree>
    <p:extLst>
      <p:ext uri="{BB962C8B-B14F-4D97-AF65-F5344CB8AC3E}">
        <p14:creationId xmlns:p14="http://schemas.microsoft.com/office/powerpoint/2010/main" val="5291107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3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977821B-617D-47E4-AAA2-FADADD15EBC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1799" y="2319681"/>
            <a:ext cx="1352367" cy="1352367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 dirty="0"/>
              <a:t>Insert or Drag and Drop Image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99551C8-D5B2-495A-97BB-0711CD8C67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74854" y="2485913"/>
            <a:ext cx="2124000" cy="701538"/>
          </a:xfrm>
        </p:spPr>
        <p:txBody>
          <a:bodyPr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3739758-B746-428A-A18B-3989DA89A8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74854" y="3904988"/>
            <a:ext cx="2124000" cy="1800000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Short Bio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509F9E9-0483-4A79-B997-B23DAC1644C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B502D142-31B4-4BFF-A18F-9FB36E0F400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974854" y="3461032"/>
            <a:ext cx="2124000" cy="245885"/>
          </a:xfrm>
        </p:spPr>
        <p:txBody>
          <a:bodyPr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41" name="Picture Placeholder 4">
            <a:extLst>
              <a:ext uri="{FF2B5EF4-FFF2-40B4-BE49-F238E27FC236}">
                <a16:creationId xmlns:a16="http://schemas.microsoft.com/office/drawing/2014/main" id="{ED382BE6-73A2-49C4-9284-7996310FE85F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4268028" y="2319681"/>
            <a:ext cx="1352367" cy="1352367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 dirty="0"/>
              <a:t>Insert or Drag and Drop Image Here</a:t>
            </a:r>
          </a:p>
        </p:txBody>
      </p:sp>
      <p:sp>
        <p:nvSpPr>
          <p:cNvPr id="42" name="Text Placeholder 8">
            <a:extLst>
              <a:ext uri="{FF2B5EF4-FFF2-40B4-BE49-F238E27FC236}">
                <a16:creationId xmlns:a16="http://schemas.microsoft.com/office/drawing/2014/main" id="{5E81FDE4-AA9D-42F8-BEAF-C710A81DC8A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811083" y="2485913"/>
            <a:ext cx="2124000" cy="701538"/>
          </a:xfrm>
        </p:spPr>
        <p:txBody>
          <a:bodyPr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9D6585E1-D051-4611-811C-C8101B0D2F0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811083" y="3904988"/>
            <a:ext cx="2124000" cy="1800000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Short Bio</a:t>
            </a:r>
          </a:p>
        </p:txBody>
      </p:sp>
      <p:sp>
        <p:nvSpPr>
          <p:cNvPr id="44" name="Text Placeholder 8">
            <a:extLst>
              <a:ext uri="{FF2B5EF4-FFF2-40B4-BE49-F238E27FC236}">
                <a16:creationId xmlns:a16="http://schemas.microsoft.com/office/drawing/2014/main" id="{6C195A32-24CC-4109-9C00-31757D0A0A3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811083" y="3461032"/>
            <a:ext cx="2124000" cy="245885"/>
          </a:xfrm>
        </p:spPr>
        <p:txBody>
          <a:bodyPr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45" name="Picture Placeholder 4">
            <a:extLst>
              <a:ext uri="{FF2B5EF4-FFF2-40B4-BE49-F238E27FC236}">
                <a16:creationId xmlns:a16="http://schemas.microsoft.com/office/drawing/2014/main" id="{B318C64F-C963-4A3C-BB8F-999A7F7F5F88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8112825" y="2319681"/>
            <a:ext cx="1352367" cy="1352367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 dirty="0"/>
              <a:t>Insert or Drag and Drop Image Here</a:t>
            </a:r>
          </a:p>
        </p:txBody>
      </p:sp>
      <p:sp>
        <p:nvSpPr>
          <p:cNvPr id="46" name="Text Placeholder 8">
            <a:extLst>
              <a:ext uri="{FF2B5EF4-FFF2-40B4-BE49-F238E27FC236}">
                <a16:creationId xmlns:a16="http://schemas.microsoft.com/office/drawing/2014/main" id="{B8B9BC49-5937-4C0A-9AA6-7A7DA7F18CA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47313" y="2485913"/>
            <a:ext cx="2124000" cy="701538"/>
          </a:xfrm>
        </p:spPr>
        <p:txBody>
          <a:bodyPr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/>
            <a:r>
              <a:rPr lang="en-US" noProof="0"/>
              <a:t>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8020B4D6-002F-4FA9-BF1D-FC56D9A06F2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647313" y="3904988"/>
            <a:ext cx="2124000" cy="1800000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Short Bio</a:t>
            </a:r>
          </a:p>
        </p:txBody>
      </p:sp>
      <p:sp>
        <p:nvSpPr>
          <p:cNvPr id="48" name="Text Placeholder 8">
            <a:extLst>
              <a:ext uri="{FF2B5EF4-FFF2-40B4-BE49-F238E27FC236}">
                <a16:creationId xmlns:a16="http://schemas.microsoft.com/office/drawing/2014/main" id="{93C1946C-7118-4BF3-8EE8-B0944465F49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47313" y="3461032"/>
            <a:ext cx="2124000" cy="245885"/>
          </a:xfrm>
        </p:spPr>
        <p:txBody>
          <a:bodyPr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6389493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6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509F9E9-0483-4A79-B997-B23DAC1644C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49" name="Text Placeholder 8">
            <a:extLst>
              <a:ext uri="{FF2B5EF4-FFF2-40B4-BE49-F238E27FC236}">
                <a16:creationId xmlns:a16="http://schemas.microsoft.com/office/drawing/2014/main" id="{305CEEFA-58BB-4AFA-AD31-BEE38B013E0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1800" y="4113808"/>
            <a:ext cx="1620000" cy="783544"/>
          </a:xfrm>
        </p:spPr>
        <p:txBody>
          <a:bodyPr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BEEE40C3-341F-4063-8D33-B1328863FB3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5258975"/>
            <a:ext cx="1620000" cy="720000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51" name="Text Placeholder 8">
            <a:extLst>
              <a:ext uri="{FF2B5EF4-FFF2-40B4-BE49-F238E27FC236}">
                <a16:creationId xmlns:a16="http://schemas.microsoft.com/office/drawing/2014/main" id="{D09CE291-B951-4300-9D67-154E4BB557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375703" y="4113808"/>
            <a:ext cx="1620000" cy="783544"/>
          </a:xfrm>
        </p:spPr>
        <p:txBody>
          <a:bodyPr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0D3A393C-4D8C-49BC-934D-B57BE1B2840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375703" y="5258975"/>
            <a:ext cx="1620000" cy="720000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53" name="Text Placeholder 8">
            <a:extLst>
              <a:ext uri="{FF2B5EF4-FFF2-40B4-BE49-F238E27FC236}">
                <a16:creationId xmlns:a16="http://schemas.microsoft.com/office/drawing/2014/main" id="{08906184-3520-4606-AF8B-59ECFFA6D75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19606" y="4113808"/>
            <a:ext cx="1620000" cy="783544"/>
          </a:xfrm>
        </p:spPr>
        <p:txBody>
          <a:bodyPr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8A64BEB9-7FB0-4DF9-BFE9-62016E83E89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319606" y="5258975"/>
            <a:ext cx="1620000" cy="720000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55" name="Text Placeholder 8">
            <a:extLst>
              <a:ext uri="{FF2B5EF4-FFF2-40B4-BE49-F238E27FC236}">
                <a16:creationId xmlns:a16="http://schemas.microsoft.com/office/drawing/2014/main" id="{4CCC1C98-37FD-4404-8383-72ED535FE57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63509" y="4113808"/>
            <a:ext cx="1620000" cy="783544"/>
          </a:xfrm>
        </p:spPr>
        <p:txBody>
          <a:bodyPr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56" name="Text Placeholder 10">
            <a:extLst>
              <a:ext uri="{FF2B5EF4-FFF2-40B4-BE49-F238E27FC236}">
                <a16:creationId xmlns:a16="http://schemas.microsoft.com/office/drawing/2014/main" id="{B24BD1AE-AB0E-40FA-AEA8-8D687D84B56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63509" y="5258975"/>
            <a:ext cx="1620000" cy="720000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57" name="Text Placeholder 8">
            <a:extLst>
              <a:ext uri="{FF2B5EF4-FFF2-40B4-BE49-F238E27FC236}">
                <a16:creationId xmlns:a16="http://schemas.microsoft.com/office/drawing/2014/main" id="{CA2F0EA7-F3F7-443F-BA0D-4916B618C56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207412" y="4113808"/>
            <a:ext cx="1620000" cy="783544"/>
          </a:xfrm>
        </p:spPr>
        <p:txBody>
          <a:bodyPr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2BB6E6C3-1F6A-41B6-8EE0-6FDCBA34413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207412" y="5258975"/>
            <a:ext cx="1620000" cy="720000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2738624-9DAA-4152-9A77-80BBB71AD5F1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31800" y="2246681"/>
            <a:ext cx="1620000" cy="16200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9" name="Picture Placeholder 15">
            <a:extLst>
              <a:ext uri="{FF2B5EF4-FFF2-40B4-BE49-F238E27FC236}">
                <a16:creationId xmlns:a16="http://schemas.microsoft.com/office/drawing/2014/main" id="{522AE46C-0845-4BB0-9861-06071BCF56F6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2375703" y="2246681"/>
            <a:ext cx="1620000" cy="16200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60" name="Picture Placeholder 15">
            <a:extLst>
              <a:ext uri="{FF2B5EF4-FFF2-40B4-BE49-F238E27FC236}">
                <a16:creationId xmlns:a16="http://schemas.microsoft.com/office/drawing/2014/main" id="{D791A6AF-478F-443B-A785-F82A8DBA9F30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319606" y="2246681"/>
            <a:ext cx="1620000" cy="16200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61" name="Picture Placeholder 15">
            <a:extLst>
              <a:ext uri="{FF2B5EF4-FFF2-40B4-BE49-F238E27FC236}">
                <a16:creationId xmlns:a16="http://schemas.microsoft.com/office/drawing/2014/main" id="{1A65AFE9-2875-44A5-BF13-6E843889266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6263509" y="2246681"/>
            <a:ext cx="1620000" cy="16200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62" name="Picture Placeholder 15">
            <a:extLst>
              <a:ext uri="{FF2B5EF4-FFF2-40B4-BE49-F238E27FC236}">
                <a16:creationId xmlns:a16="http://schemas.microsoft.com/office/drawing/2014/main" id="{069B9167-077F-4123-82C5-01EB62AFB3E6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207412" y="2246681"/>
            <a:ext cx="1620000" cy="16200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F9EF21D5-1862-4F5B-86BF-B76AF2A72B3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151313" y="4113808"/>
            <a:ext cx="1620000" cy="783544"/>
          </a:xfrm>
        </p:spPr>
        <p:txBody>
          <a:bodyPr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/>
            <a:r>
              <a:rPr lang="en-US" noProof="0"/>
              <a:t>Full Name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0EC8DA4-EC6B-4362-949F-968E973A545B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0151313" y="5258975"/>
            <a:ext cx="1620000" cy="720000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FC64B5FD-0E87-4FAB-AFEA-D10DFED9F653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10151313" y="2246681"/>
            <a:ext cx="1620000" cy="16200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62051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 2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8BA39708-26C4-4C58-AAF1-7DDBAAFACC9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786563"/>
          </a:xfrm>
          <a:solidFill>
            <a:schemeClr val="tx1">
              <a:lumMod val="75000"/>
              <a:lumOff val="25000"/>
            </a:schemeClr>
          </a:solidFill>
        </p:spPr>
        <p:txBody>
          <a:bodyPr lIns="1044000" rIns="0" anchor="ctr"/>
          <a:lstStyle>
            <a:lvl1pPr marL="0" indent="0" algn="l">
              <a:buNone/>
              <a:defRPr sz="1100" i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Photo Here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29FEC1A-545F-4D58-B291-028B7D695567}"/>
              </a:ext>
            </a:extLst>
          </p:cNvPr>
          <p:cNvSpPr/>
          <p:nvPr userDrawn="1"/>
        </p:nvSpPr>
        <p:spPr>
          <a:xfrm>
            <a:off x="6336000" y="0"/>
            <a:ext cx="3979575" cy="6786563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45B1DD-2DBA-49BF-BF09-5B70713A4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39896" y="2377000"/>
            <a:ext cx="3571782" cy="2387600"/>
          </a:xfrm>
        </p:spPr>
        <p:txBody>
          <a:bodyPr anchor="b"/>
          <a:lstStyle>
            <a:lvl1pPr algn="l">
              <a:defRPr sz="3600" spc="-3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A60831-AA5D-4359-AACC-37D7271F2B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39896" y="4962525"/>
            <a:ext cx="3571782" cy="12192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7B6BB1-24C3-48A6-913C-94F7EA8127A1}"/>
              </a:ext>
            </a:extLst>
          </p:cNvPr>
          <p:cNvSpPr/>
          <p:nvPr userDrawn="1"/>
        </p:nvSpPr>
        <p:spPr>
          <a:xfrm>
            <a:off x="-1" y="6786563"/>
            <a:ext cx="11771999" cy="7143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1C9CBFF-5639-480A-82C7-50DAD54E2E48}"/>
              </a:ext>
            </a:extLst>
          </p:cNvPr>
          <p:cNvSpPr/>
          <p:nvPr userDrawn="1"/>
        </p:nvSpPr>
        <p:spPr>
          <a:xfrm>
            <a:off x="11771999" y="6786563"/>
            <a:ext cx="420000" cy="714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012861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5211B-014A-4E6E-98C7-FDAF78553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56FC21-A32D-44DC-BED7-08CEBB3B90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0C6D2B-0FF5-4A5F-A062-480FFA6DA0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91612B32-057C-422E-8B4A-7B464DE04A7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434267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59284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2A4E56-DEE9-4FB2-89FF-0F12DB08AD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8525B7-4C8D-4482-98E3-A68789AAB0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602381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FF978957-D101-43B4-A717-19B1820B4F1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786563"/>
          </a:xfrm>
          <a:solidFill>
            <a:schemeClr val="tx1">
              <a:lumMod val="75000"/>
              <a:lumOff val="25000"/>
            </a:schemeClr>
          </a:solidFill>
        </p:spPr>
        <p:txBody>
          <a:bodyPr lIns="1044000" rIns="0" anchor="ctr"/>
          <a:lstStyle>
            <a:lvl1pPr marL="0" indent="0" algn="l">
              <a:buNone/>
              <a:defRPr sz="1100" i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Photo Here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DD3616-4E40-4CE5-88C8-2AF6E47D2086}"/>
              </a:ext>
            </a:extLst>
          </p:cNvPr>
          <p:cNvSpPr/>
          <p:nvPr userDrawn="1"/>
        </p:nvSpPr>
        <p:spPr>
          <a:xfrm>
            <a:off x="6336000" y="0"/>
            <a:ext cx="3979575" cy="6786563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A3B184-0AF0-4DF5-B2BD-E6D1806BE1BF}"/>
              </a:ext>
            </a:extLst>
          </p:cNvPr>
          <p:cNvSpPr/>
          <p:nvPr userDrawn="1"/>
        </p:nvSpPr>
        <p:spPr>
          <a:xfrm>
            <a:off x="-1" y="6786563"/>
            <a:ext cx="11771999" cy="7143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FC9062-5711-4550-8470-F1324E804FFF}"/>
              </a:ext>
            </a:extLst>
          </p:cNvPr>
          <p:cNvSpPr/>
          <p:nvPr userDrawn="1"/>
        </p:nvSpPr>
        <p:spPr>
          <a:xfrm>
            <a:off x="11771999" y="6786563"/>
            <a:ext cx="420000" cy="714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C433A2F-8949-4AAC-AE96-175254493AF4}"/>
              </a:ext>
            </a:extLst>
          </p:cNvPr>
          <p:cNvSpPr/>
          <p:nvPr userDrawn="1"/>
        </p:nvSpPr>
        <p:spPr>
          <a:xfrm>
            <a:off x="6336000" y="0"/>
            <a:ext cx="3979575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45B1DD-2DBA-49BF-BF09-5B70713A4C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39896" y="2377000"/>
            <a:ext cx="3571782" cy="2387600"/>
          </a:xfrm>
        </p:spPr>
        <p:txBody>
          <a:bodyPr anchor="b"/>
          <a:lstStyle>
            <a:lvl1pPr algn="l">
              <a:defRPr sz="5400" spc="-3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A60831-AA5D-4359-AACC-37D7271F2B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905624" y="5057775"/>
            <a:ext cx="3206053" cy="247650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Full Name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EABB85-2AAF-4939-BDF4-E3CF2F31B3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05625" y="5400675"/>
            <a:ext cx="3206750" cy="247650"/>
          </a:xfr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400" dirty="0" smtClean="0">
                <a:solidFill>
                  <a:schemeClr val="bg1"/>
                </a:solidFill>
              </a:defRPr>
            </a:lvl1pPr>
            <a:lvl2pPr>
              <a:defRPr lang="en-US" sz="2000" dirty="0" smtClean="0"/>
            </a:lvl2pPr>
            <a:lvl3pPr>
              <a:defRPr lang="en-US" sz="1800" dirty="0" smtClean="0"/>
            </a:lvl3pPr>
            <a:lvl4pPr>
              <a:defRPr lang="en-US" sz="1600" dirty="0" smtClean="0"/>
            </a:lvl4pPr>
            <a:lvl5pPr>
              <a:defRPr lang="en-ZA" sz="1600" dirty="0"/>
            </a:lvl5pPr>
          </a:lstStyle>
          <a:p>
            <a:pPr marL="266700" lvl="0" indent="-266700"/>
            <a:r>
              <a:rPr lang="en-US" noProof="0"/>
              <a:t>Contact Number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4E7DF27-55E9-4F17-91D3-29228A4020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05625" y="5751513"/>
            <a:ext cx="3206750" cy="247650"/>
          </a:xfr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400" smtClean="0">
                <a:solidFill>
                  <a:schemeClr val="bg1"/>
                </a:solidFill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ZA" sz="1600"/>
            </a:lvl5pPr>
          </a:lstStyle>
          <a:p>
            <a:pPr marL="266700" lvl="0" indent="-266700"/>
            <a:r>
              <a:rPr lang="en-US" noProof="0"/>
              <a:t>Email or Social Media Handle</a:t>
            </a:r>
          </a:p>
        </p:txBody>
      </p:sp>
    </p:spTree>
    <p:extLst>
      <p:ext uri="{BB962C8B-B14F-4D97-AF65-F5344CB8AC3E}">
        <p14:creationId xmlns:p14="http://schemas.microsoft.com/office/powerpoint/2010/main" val="41008153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App Previe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creen of a cell phone&#10;&#10;Description generated with high confidence">
            <a:extLst>
              <a:ext uri="{FF2B5EF4-FFF2-40B4-BE49-F238E27FC236}">
                <a16:creationId xmlns:a16="http://schemas.microsoft.com/office/drawing/2014/main" id="{68055F11-596F-47BF-A832-A501EC346C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307" y="915497"/>
            <a:ext cx="4666142" cy="4684105"/>
          </a:xfrm>
          <a:prstGeom prst="rect">
            <a:avLst/>
          </a:prstGeom>
        </p:spPr>
      </p:pic>
      <p:pic>
        <p:nvPicPr>
          <p:cNvPr id="9" name="Picture 8" descr="Screen of a cell phone&#10;&#10;Description generated with high confidence">
            <a:extLst>
              <a:ext uri="{FF2B5EF4-FFF2-40B4-BE49-F238E27FC236}">
                <a16:creationId xmlns:a16="http://schemas.microsoft.com/office/drawing/2014/main" id="{80EBF765-2A5E-4BDA-B092-25691E4791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2929" y="915497"/>
            <a:ext cx="4666142" cy="4684105"/>
          </a:xfrm>
          <a:prstGeom prst="rect">
            <a:avLst/>
          </a:prstGeom>
        </p:spPr>
      </p:pic>
      <p:pic>
        <p:nvPicPr>
          <p:cNvPr id="10" name="Picture 9" descr="Screen of a cell phone&#10;&#10;Description generated with high confidence">
            <a:extLst>
              <a:ext uri="{FF2B5EF4-FFF2-40B4-BE49-F238E27FC236}">
                <a16:creationId xmlns:a16="http://schemas.microsoft.com/office/drawing/2014/main" id="{E97A6530-14B5-4A05-B7A3-7BA661FCD5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2551" y="915497"/>
            <a:ext cx="4666142" cy="468410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F5211B-014A-4E6E-98C7-FDAF78553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56FC21-A32D-44DC-BED7-08CEBB3B90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0C6D2B-0FF5-4A5F-A062-480FFA6DA0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47EC9494-5A42-419D-AADF-96EF1EFD7B6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615505" y="5752808"/>
            <a:ext cx="1980000" cy="548945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Mockup Details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E2D3309-00A3-42D9-8706-6F2A6AD3BB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15505" y="5291099"/>
            <a:ext cx="198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Mockup Name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94E4C70C-AC1E-4EDE-B2C1-23A54123479F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5177148" y="5752808"/>
            <a:ext cx="1980000" cy="548945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Mockup Details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14B1BB7D-C6D3-4D9C-A235-6CBB5A13EE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77148" y="5291099"/>
            <a:ext cx="198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Mockup Name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718515F4-6451-4FB7-ACE4-5D9C2CD207A4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8699878" y="5752808"/>
            <a:ext cx="1980000" cy="548945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Mockup Details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B362C889-34FC-4EB1-967B-DC98349082C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699878" y="5291099"/>
            <a:ext cx="198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Mockup Name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C4EB921-BD58-4C2E-BDD5-FC8D2629829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751679" y="1450182"/>
            <a:ext cx="1772571" cy="3183732"/>
          </a:xfrm>
          <a:solidFill>
            <a:schemeClr val="bg1">
              <a:lumMod val="95000"/>
              <a:alpha val="70000"/>
            </a:schemeClr>
          </a:solidFill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3CB44DE3-C599-4EA7-BFDA-4E39AE89FC0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281301" y="1450182"/>
            <a:ext cx="1772571" cy="3183732"/>
          </a:xfrm>
          <a:solidFill>
            <a:schemeClr val="bg1">
              <a:lumMod val="95000"/>
              <a:alpha val="70000"/>
            </a:schemeClr>
          </a:solidFill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A4392E45-2A0B-49BF-9952-79C42AF8DE9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810923" y="1450182"/>
            <a:ext cx="1772571" cy="3183732"/>
          </a:xfrm>
          <a:solidFill>
            <a:schemeClr val="bg1">
              <a:lumMod val="95000"/>
              <a:alpha val="70000"/>
            </a:schemeClr>
          </a:solidFill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301276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509F9E9-0483-4A79-B997-B23DAC1644C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9CC2AE-E299-42B4-A2C4-357708A005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1800" y="1836744"/>
            <a:ext cx="3541655" cy="222495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 anchor="ctr"/>
          <a:lstStyle>
            <a:lvl1pPr marL="0" indent="0" algn="ctr">
              <a:buNone/>
              <a:defRPr i="0"/>
            </a:lvl1pPr>
          </a:lstStyle>
          <a:p>
            <a:pPr lvl="0"/>
            <a:r>
              <a:rPr lang="en-US" noProof="0"/>
              <a:t>Testimonial goes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99551C8-D5B2-495A-97BB-0711CD8C67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2556" y="3693626"/>
            <a:ext cx="3251132" cy="231102"/>
          </a:xfrm>
        </p:spPr>
        <p:txBody>
          <a:bodyPr anchor="t"/>
          <a:lstStyle>
            <a:lvl1pPr marL="0" indent="0" algn="r"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Name and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3139A49-E537-4395-967A-08C99782070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25172" y="3591659"/>
            <a:ext cx="3541655" cy="222495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 anchor="ctr"/>
          <a:lstStyle>
            <a:lvl1pPr marL="0" indent="0" algn="ctr">
              <a:buNone/>
              <a:defRPr i="0"/>
            </a:lvl1pPr>
          </a:lstStyle>
          <a:p>
            <a:pPr lvl="0"/>
            <a:r>
              <a:rPr lang="en-US" noProof="0"/>
              <a:t>Testimonial goes here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EE1C8A1-F171-46D2-A92F-1B0E9C52B1A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68052" y="5448541"/>
            <a:ext cx="3251132" cy="231102"/>
          </a:xfrm>
        </p:spPr>
        <p:txBody>
          <a:bodyPr anchor="t"/>
          <a:lstStyle>
            <a:lvl1pPr marL="0" indent="0" algn="r"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Name and 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3E7FB48-98BE-4677-A80F-969F9F30720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218545" y="1836744"/>
            <a:ext cx="3541655" cy="2224950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 anchor="ctr"/>
          <a:lstStyle>
            <a:lvl1pPr marL="0" indent="0" algn="ctr">
              <a:buNone/>
              <a:defRPr i="0"/>
            </a:lvl1pPr>
          </a:lstStyle>
          <a:p>
            <a:pPr lvl="0"/>
            <a:r>
              <a:rPr lang="en-US" noProof="0"/>
              <a:t>Testimonial goes here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0146F28A-70F5-4E8B-8A3A-ADB1B6A080D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369301" y="3693626"/>
            <a:ext cx="3251132" cy="231102"/>
          </a:xfrm>
        </p:spPr>
        <p:txBody>
          <a:bodyPr anchor="t"/>
          <a:lstStyle>
            <a:lvl1pPr marL="0" indent="0" algn="r"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3627155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C433A2F-8949-4AAC-AE96-175254493AF4}"/>
              </a:ext>
            </a:extLst>
          </p:cNvPr>
          <p:cNvSpPr/>
          <p:nvPr userDrawn="1"/>
        </p:nvSpPr>
        <p:spPr>
          <a:xfrm>
            <a:off x="0" y="0"/>
            <a:ext cx="6336000" cy="6786563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45B1DD-2DBA-49BF-BF09-5B70713A4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2000" y="2377000"/>
            <a:ext cx="5472000" cy="2387600"/>
          </a:xfrm>
        </p:spPr>
        <p:txBody>
          <a:bodyPr anchor="b"/>
          <a:lstStyle>
            <a:lvl1pPr algn="l">
              <a:defRPr sz="4200" spc="-3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A60831-AA5D-4359-AACC-37D7271F2B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2000" y="4962525"/>
            <a:ext cx="5472000" cy="12192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8EA9D3-63E1-4170-B9FF-2F1AF08CCA45}"/>
              </a:ext>
            </a:extLst>
          </p:cNvPr>
          <p:cNvSpPr/>
          <p:nvPr userDrawn="1"/>
        </p:nvSpPr>
        <p:spPr>
          <a:xfrm>
            <a:off x="-1" y="6786563"/>
            <a:ext cx="11771999" cy="7143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AE9C85-4EEF-40CA-AA18-4DC9F703F4FD}"/>
              </a:ext>
            </a:extLst>
          </p:cNvPr>
          <p:cNvSpPr/>
          <p:nvPr userDrawn="1"/>
        </p:nvSpPr>
        <p:spPr>
          <a:xfrm>
            <a:off x="11771999" y="6786563"/>
            <a:ext cx="420000" cy="714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83102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805D700-F00E-4505-8483-501219FB8BD2}"/>
              </a:ext>
            </a:extLst>
          </p:cNvPr>
          <p:cNvSpPr/>
          <p:nvPr userDrawn="1"/>
        </p:nvSpPr>
        <p:spPr>
          <a:xfrm>
            <a:off x="0" y="0"/>
            <a:ext cx="12192000" cy="63653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C433A2F-8949-4AAC-AE96-175254493AF4}"/>
              </a:ext>
            </a:extLst>
          </p:cNvPr>
          <p:cNvSpPr/>
          <p:nvPr userDrawn="1"/>
        </p:nvSpPr>
        <p:spPr>
          <a:xfrm>
            <a:off x="432000" y="1"/>
            <a:ext cx="11760000" cy="6365362"/>
          </a:xfrm>
          <a:prstGeom prst="rect">
            <a:avLst/>
          </a:prstGeom>
          <a:gradFill>
            <a:gsLst>
              <a:gs pos="36000">
                <a:schemeClr val="tx1">
                  <a:alpha val="60000"/>
                </a:schemeClr>
              </a:gs>
              <a:gs pos="100000">
                <a:schemeClr val="tx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45B1DD-2DBA-49BF-BF09-5B70713A4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728" y="2377000"/>
            <a:ext cx="6299682" cy="2387600"/>
          </a:xfrm>
        </p:spPr>
        <p:txBody>
          <a:bodyPr anchor="b"/>
          <a:lstStyle>
            <a:lvl1pPr algn="l">
              <a:defRPr sz="4200" spc="-3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A60831-AA5D-4359-AACC-37D7271F2B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728" y="4962525"/>
            <a:ext cx="6299682" cy="12192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384471-818E-4B2E-BA19-852421944514}"/>
              </a:ext>
            </a:extLst>
          </p:cNvPr>
          <p:cNvSpPr/>
          <p:nvPr userDrawn="1"/>
        </p:nvSpPr>
        <p:spPr>
          <a:xfrm>
            <a:off x="-1" y="6786563"/>
            <a:ext cx="11771999" cy="7143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FBA5E93-E4C5-4917-B92A-53FC468CFEBD}"/>
              </a:ext>
            </a:extLst>
          </p:cNvPr>
          <p:cNvSpPr/>
          <p:nvPr userDrawn="1"/>
        </p:nvSpPr>
        <p:spPr>
          <a:xfrm>
            <a:off x="11771999" y="6786563"/>
            <a:ext cx="420000" cy="714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109B30-9CC9-4BE8-AB10-1BA398CA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F77174B-114F-48DF-AFBF-1AA3416ACD4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41868349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428A921-D1FB-449F-8402-7C032AAABB1C}"/>
              </a:ext>
            </a:extLst>
          </p:cNvPr>
          <p:cNvSpPr/>
          <p:nvPr userDrawn="1"/>
        </p:nvSpPr>
        <p:spPr>
          <a:xfrm>
            <a:off x="5353050" y="1"/>
            <a:ext cx="6406950" cy="6857998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1EC63334-B325-4256-8AA0-6F5A11030DE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32000" y="6365363"/>
            <a:ext cx="4416225" cy="412431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F80631D-0113-45B5-9716-6AED2430C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1AC65F5-382D-4CF6-95CF-DD3FC6D96F3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554488-3F7D-4F3A-9AAF-73FB0977D7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05962" y="457200"/>
            <a:ext cx="5501126" cy="5411787"/>
          </a:xfrm>
        </p:spPr>
        <p:txBody>
          <a:bodyPr/>
          <a:lstStyle>
            <a:lvl1pPr>
              <a:buClr>
                <a:schemeClr val="bg1"/>
              </a:buCl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96757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428A921-D1FB-449F-8402-7C032AAABB1C}"/>
              </a:ext>
            </a:extLst>
          </p:cNvPr>
          <p:cNvSpPr/>
          <p:nvPr userDrawn="1"/>
        </p:nvSpPr>
        <p:spPr>
          <a:xfrm>
            <a:off x="5353050" y="1"/>
            <a:ext cx="6406950" cy="6857998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1EC63334-B325-4256-8AA0-6F5A11030DE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32000" y="6365363"/>
            <a:ext cx="4416225" cy="412431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F80631D-0113-45B5-9716-6AED2430C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1AC65F5-382D-4CF6-95CF-DD3FC6D96F3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6321125-B861-4CD5-8023-6E40351765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804181" y="457201"/>
            <a:ext cx="5504688" cy="540385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77188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9">
            <a:extLst>
              <a:ext uri="{FF2B5EF4-FFF2-40B4-BE49-F238E27FC236}">
                <a16:creationId xmlns:a16="http://schemas.microsoft.com/office/drawing/2014/main" id="{6FAD7B97-1B74-414B-B585-45E33908CBE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365363"/>
          </a:xfrm>
          <a:solidFill>
            <a:schemeClr val="tx1">
              <a:lumMod val="75000"/>
              <a:lumOff val="25000"/>
            </a:schemeClr>
          </a:solidFill>
        </p:spPr>
        <p:txBody>
          <a:bodyPr vert="vert270" lIns="144000" tIns="0" rIns="0" anchor="t"/>
          <a:lstStyle>
            <a:lvl1pPr marL="0" indent="0" algn="ctr">
              <a:buNone/>
              <a:defRPr sz="1100" i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Photo Here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C433A2F-8949-4AAC-AE96-175254493AF4}"/>
              </a:ext>
            </a:extLst>
          </p:cNvPr>
          <p:cNvSpPr/>
          <p:nvPr userDrawn="1"/>
        </p:nvSpPr>
        <p:spPr>
          <a:xfrm>
            <a:off x="432000" y="1"/>
            <a:ext cx="11760000" cy="6365362"/>
          </a:xfrm>
          <a:prstGeom prst="rect">
            <a:avLst/>
          </a:prstGeom>
          <a:gradFill>
            <a:gsLst>
              <a:gs pos="36000">
                <a:schemeClr val="tx1">
                  <a:alpha val="60000"/>
                </a:schemeClr>
              </a:gs>
              <a:gs pos="100000">
                <a:schemeClr val="tx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45B1DD-2DBA-49BF-BF09-5B70713A4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728" y="2377000"/>
            <a:ext cx="6299682" cy="2387600"/>
          </a:xfrm>
        </p:spPr>
        <p:txBody>
          <a:bodyPr anchor="b"/>
          <a:lstStyle>
            <a:lvl1pPr algn="l">
              <a:defRPr sz="4200" spc="-3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A60831-AA5D-4359-AACC-37D7271F2B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728" y="4962525"/>
            <a:ext cx="6299682" cy="12192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384471-818E-4B2E-BA19-852421944514}"/>
              </a:ext>
            </a:extLst>
          </p:cNvPr>
          <p:cNvSpPr/>
          <p:nvPr userDrawn="1"/>
        </p:nvSpPr>
        <p:spPr>
          <a:xfrm>
            <a:off x="-1" y="6786563"/>
            <a:ext cx="11771999" cy="7143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FBA5E93-E4C5-4917-B92A-53FC468CFEBD}"/>
              </a:ext>
            </a:extLst>
          </p:cNvPr>
          <p:cNvSpPr/>
          <p:nvPr userDrawn="1"/>
        </p:nvSpPr>
        <p:spPr>
          <a:xfrm>
            <a:off x="11771999" y="6786563"/>
            <a:ext cx="420000" cy="714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109B30-9CC9-4BE8-AB10-1BA398CA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F77174B-114F-48DF-AFBF-1AA3416ACD4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14956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,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428A921-D1FB-449F-8402-7C032AAABB1C}"/>
              </a:ext>
            </a:extLst>
          </p:cNvPr>
          <p:cNvSpPr/>
          <p:nvPr userDrawn="1"/>
        </p:nvSpPr>
        <p:spPr>
          <a:xfrm>
            <a:off x="5353050" y="3714749"/>
            <a:ext cx="6406950" cy="3143249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6229A-0702-4CD6-B5F1-0DC746CC4F1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1999" y="3714746"/>
            <a:ext cx="4416225" cy="2364591"/>
          </a:xfrm>
        </p:spPr>
        <p:txBody>
          <a:bodyPr anchor="t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8103" y="3981451"/>
            <a:ext cx="5749483" cy="1343026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28B6E3D-9C01-45EA-9E2B-711EC1B84F8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353050" y="0"/>
            <a:ext cx="6406950" cy="3714747"/>
          </a:xfr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Font typeface="Arial" panose="020B0604020202020204" pitchFamily="34" charset="0"/>
              <a:buNone/>
              <a:defRPr lang="en-ZA" sz="1100" i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lvl="0" algn="ctr"/>
            <a:r>
              <a:rPr lang="en-US" noProof="0" dirty="0"/>
              <a:t>Insert or Drag &amp; Drop your photo here</a:t>
            </a:r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1EC63334-B325-4256-8AA0-6F5A11030DE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32000" y="6365363"/>
            <a:ext cx="4416225" cy="412431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C8965A7-6363-464F-998B-64E00F4F49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58442" y="5657850"/>
            <a:ext cx="5749334" cy="1119943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noProof="0"/>
              <a:t>Subtitle, tagline or blurb can go here</a:t>
            </a:r>
          </a:p>
        </p:txBody>
      </p:sp>
    </p:spTree>
    <p:extLst>
      <p:ext uri="{BB962C8B-B14F-4D97-AF65-F5344CB8AC3E}">
        <p14:creationId xmlns:p14="http://schemas.microsoft.com/office/powerpoint/2010/main" val="3420662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509F9E9-0483-4A79-B997-B23DAC1644C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49" name="Text Placeholder 8">
            <a:extLst>
              <a:ext uri="{FF2B5EF4-FFF2-40B4-BE49-F238E27FC236}">
                <a16:creationId xmlns:a16="http://schemas.microsoft.com/office/drawing/2014/main" id="{305CEEFA-58BB-4AFA-AD31-BEE38B013E0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1800" y="3971432"/>
            <a:ext cx="198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1</a:t>
            </a:r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BEEE40C3-341F-4063-8D33-B1328863FB3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605832"/>
            <a:ext cx="1980000" cy="72000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51" name="Text Placeholder 8">
            <a:extLst>
              <a:ext uri="{FF2B5EF4-FFF2-40B4-BE49-F238E27FC236}">
                <a16:creationId xmlns:a16="http://schemas.microsoft.com/office/drawing/2014/main" id="{D09CE291-B951-4300-9D67-154E4BB557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771850" y="3971432"/>
            <a:ext cx="198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1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0D3A393C-4D8C-49BC-934D-B57BE1B2840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771850" y="4605832"/>
            <a:ext cx="1980000" cy="72000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53" name="Text Placeholder 8">
            <a:extLst>
              <a:ext uri="{FF2B5EF4-FFF2-40B4-BE49-F238E27FC236}">
                <a16:creationId xmlns:a16="http://schemas.microsoft.com/office/drawing/2014/main" id="{08906184-3520-4606-AF8B-59ECFFA6D75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111900" y="3971432"/>
            <a:ext cx="198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1</a:t>
            </a:r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8A64BEB9-7FB0-4DF9-BFE9-62016E83E89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111900" y="4605832"/>
            <a:ext cx="1980000" cy="72000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55" name="Text Placeholder 8">
            <a:extLst>
              <a:ext uri="{FF2B5EF4-FFF2-40B4-BE49-F238E27FC236}">
                <a16:creationId xmlns:a16="http://schemas.microsoft.com/office/drawing/2014/main" id="{4CCC1C98-37FD-4404-8383-72ED535FE57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451950" y="3971432"/>
            <a:ext cx="198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1</a:t>
            </a:r>
          </a:p>
        </p:txBody>
      </p:sp>
      <p:sp>
        <p:nvSpPr>
          <p:cNvPr id="56" name="Text Placeholder 10">
            <a:extLst>
              <a:ext uri="{FF2B5EF4-FFF2-40B4-BE49-F238E27FC236}">
                <a16:creationId xmlns:a16="http://schemas.microsoft.com/office/drawing/2014/main" id="{B24BD1AE-AB0E-40FA-AEA8-8D687D84B56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451950" y="4605832"/>
            <a:ext cx="1980000" cy="72000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57" name="Text Placeholder 8">
            <a:extLst>
              <a:ext uri="{FF2B5EF4-FFF2-40B4-BE49-F238E27FC236}">
                <a16:creationId xmlns:a16="http://schemas.microsoft.com/office/drawing/2014/main" id="{CA2F0EA7-F3F7-443F-BA0D-4916B618C56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792000" y="3971432"/>
            <a:ext cx="198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1</a:t>
            </a:r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2BB6E6C3-1F6A-41B6-8EE0-6FDCBA34413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792000" y="4605832"/>
            <a:ext cx="1980000" cy="72000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2738624-9DAA-4152-9A77-80BBB71AD5F1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31800" y="1735138"/>
            <a:ext cx="1979613" cy="19812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9" name="Picture Placeholder 15">
            <a:extLst>
              <a:ext uri="{FF2B5EF4-FFF2-40B4-BE49-F238E27FC236}">
                <a16:creationId xmlns:a16="http://schemas.microsoft.com/office/drawing/2014/main" id="{522AE46C-0845-4BB0-9861-06071BCF56F6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2771850" y="1735138"/>
            <a:ext cx="1979613" cy="19812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60" name="Picture Placeholder 15">
            <a:extLst>
              <a:ext uri="{FF2B5EF4-FFF2-40B4-BE49-F238E27FC236}">
                <a16:creationId xmlns:a16="http://schemas.microsoft.com/office/drawing/2014/main" id="{D791A6AF-478F-443B-A785-F82A8DBA9F30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5112287" y="1735138"/>
            <a:ext cx="1979613" cy="19812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61" name="Picture Placeholder 15">
            <a:extLst>
              <a:ext uri="{FF2B5EF4-FFF2-40B4-BE49-F238E27FC236}">
                <a16:creationId xmlns:a16="http://schemas.microsoft.com/office/drawing/2014/main" id="{1A65AFE9-2875-44A5-BF13-6E843889266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451950" y="1735138"/>
            <a:ext cx="1979613" cy="19812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62" name="Picture Placeholder 15">
            <a:extLst>
              <a:ext uri="{FF2B5EF4-FFF2-40B4-BE49-F238E27FC236}">
                <a16:creationId xmlns:a16="http://schemas.microsoft.com/office/drawing/2014/main" id="{069B9167-077F-4123-82C5-01EB62AFB3E6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9780587" y="1735138"/>
            <a:ext cx="1979613" cy="1981200"/>
          </a:xfrm>
          <a:solidFill>
            <a:schemeClr val="bg1">
              <a:lumMod val="95000"/>
              <a:alpha val="70000"/>
            </a:schemeClr>
          </a:solidFill>
          <a:ln w="95250" cap="sq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64838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EFA8C4C-FE50-44C1-8434-6C7BB898173F}"/>
              </a:ext>
            </a:extLst>
          </p:cNvPr>
          <p:cNvSpPr/>
          <p:nvPr userDrawn="1"/>
        </p:nvSpPr>
        <p:spPr>
          <a:xfrm>
            <a:off x="432000" y="0"/>
            <a:ext cx="5472000" cy="6858000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6229A-0702-4CD6-B5F1-0DC746CC4F1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80728" y="5657850"/>
            <a:ext cx="4974545" cy="707513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Subtitle, tagline or blurb can go here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32000" y="6365363"/>
            <a:ext cx="5472000" cy="412431"/>
          </a:xfrm>
        </p:spPr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704BE0A1-F26A-4947-971D-055860FFC91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2000" y="0"/>
            <a:ext cx="5472000" cy="3714747"/>
          </a:xfr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Font typeface="Arial" panose="020B0604020202020204" pitchFamily="34" charset="0"/>
              <a:buNone/>
              <a:defRPr lang="en-ZA" sz="1100" i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lvl="0" algn="ctr"/>
            <a:r>
              <a:rPr lang="en-US" noProof="0" dirty="0"/>
              <a:t>Insert or Drag &amp; Drop your photo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728" y="3981450"/>
            <a:ext cx="4974545" cy="1343025"/>
          </a:xfrm>
        </p:spPr>
        <p:txBody>
          <a:bodyPr vert="horz" lIns="0" tIns="0" rIns="0" bIns="0" rtlCol="0" anchor="b">
            <a:noAutofit/>
          </a:bodyPr>
          <a:lstStyle>
            <a:lvl1pPr>
              <a:defRPr lang="en-ZA" sz="3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B51A342D-6638-406F-A54B-59B56F36AD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88002" y="4130531"/>
            <a:ext cx="180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1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C32169FB-F8BF-46FF-8BDE-E27C751C1C4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88002" y="4764931"/>
            <a:ext cx="1800000" cy="72000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051BC42F-45BF-462B-A15F-54639A5DA4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02527" y="4130531"/>
            <a:ext cx="180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2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08A990CD-AF1D-4FBE-B3FF-4BC5BE2BFD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02527" y="4764931"/>
            <a:ext cx="1800000" cy="72000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C595063C-F901-4E60-A714-6454F42F0D9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117052" y="4130531"/>
            <a:ext cx="180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3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C7672B0A-0079-40F6-8B93-A5F1DB5882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17052" y="4764931"/>
            <a:ext cx="1800000" cy="72000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</p:spTree>
    <p:extLst>
      <p:ext uri="{BB962C8B-B14F-4D97-AF65-F5344CB8AC3E}">
        <p14:creationId xmlns:p14="http://schemas.microsoft.com/office/powerpoint/2010/main" val="5466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EFA8C4C-FE50-44C1-8434-6C7BB898173F}"/>
              </a:ext>
            </a:extLst>
          </p:cNvPr>
          <p:cNvSpPr/>
          <p:nvPr userDrawn="1"/>
        </p:nvSpPr>
        <p:spPr>
          <a:xfrm>
            <a:off x="432000" y="0"/>
            <a:ext cx="5472000" cy="6858000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6229A-0702-4CD6-B5F1-0DC746CC4F1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80728" y="5657850"/>
            <a:ext cx="4974545" cy="707513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Subtitle, tagline or blurb can go here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704BE0A1-F26A-4947-971D-055860FFC91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2000" y="0"/>
            <a:ext cx="5472000" cy="3714747"/>
          </a:xfr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Font typeface="Arial" panose="020B0604020202020204" pitchFamily="34" charset="0"/>
              <a:buNone/>
              <a:defRPr lang="en-ZA" sz="1100" i="1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lvl="0" algn="ctr"/>
            <a:r>
              <a:rPr lang="en-US" noProof="0" dirty="0"/>
              <a:t>Insert or Drag &amp; Drop your photo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728" y="3981450"/>
            <a:ext cx="4974545" cy="1343025"/>
          </a:xfrm>
        </p:spPr>
        <p:txBody>
          <a:bodyPr vert="horz" lIns="0" tIns="0" rIns="0" bIns="0" rtlCol="0" anchor="b">
            <a:noAutofit/>
          </a:bodyPr>
          <a:lstStyle>
            <a:lvl1pPr>
              <a:defRPr lang="en-ZA" sz="36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B51A342D-6638-406F-A54B-59B56F36AD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78577" y="5010963"/>
            <a:ext cx="180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3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C32169FB-F8BF-46FF-8BDE-E27C751C1C4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78577" y="5645363"/>
            <a:ext cx="1800000" cy="72000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051BC42F-45BF-462B-A15F-54639A5DA4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02677" y="5010963"/>
            <a:ext cx="180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4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08A990CD-AF1D-4FBE-B3FF-4BC5BE2BFD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02677" y="5645363"/>
            <a:ext cx="1800000" cy="72000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B71CBA76-3CE4-4FA7-8940-41ECC9129C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78577" y="2360347"/>
            <a:ext cx="180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1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ADC8FCF6-5E2F-4976-8979-F493766C38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78577" y="2994747"/>
            <a:ext cx="1800000" cy="72000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F111F3D7-9557-4D01-B2FB-38A2FFA1052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402677" y="2360347"/>
            <a:ext cx="180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2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FE89EBCC-101B-4979-93C1-08579B03199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402677" y="2994747"/>
            <a:ext cx="1800000" cy="720000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Bullet Description</a:t>
            </a:r>
          </a:p>
        </p:txBody>
      </p:sp>
    </p:spTree>
    <p:extLst>
      <p:ext uri="{BB962C8B-B14F-4D97-AF65-F5344CB8AC3E}">
        <p14:creationId xmlns:p14="http://schemas.microsoft.com/office/powerpoint/2010/main" val="3040843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tal Produc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CE857ED-B36A-4B8A-81C4-94389617E2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465" y="1007667"/>
            <a:ext cx="11528535" cy="56453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85E10-5A18-4C86-8310-FA9CF8DF8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6229A-0702-4CD6-B5F1-0DC746CC4F1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3613424"/>
            <a:ext cx="3974900" cy="2465913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E533DB-3399-4A25-BB80-899E9CC78D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A57786-309B-4137-8B30-4011FC0D4F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77496E8-E637-4081-A0D0-AB167EE459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1582738"/>
            <a:ext cx="3975100" cy="1744662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Emphasized Text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E221C2C-B20F-4F90-A44F-08EE879BA9C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217319" y="1450975"/>
            <a:ext cx="6974680" cy="3935414"/>
          </a:xfrm>
          <a:solidFill>
            <a:schemeClr val="bg1">
              <a:lumMod val="95000"/>
              <a:alpha val="70000"/>
            </a:schemeClr>
          </a:solidFill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/>
            <a:r>
              <a:rPr lang="en-US" noProof="0" dirty="0"/>
              <a:t>Insert or Drag and Drop your Screen Design here</a:t>
            </a:r>
          </a:p>
        </p:txBody>
      </p:sp>
    </p:spTree>
    <p:extLst>
      <p:ext uri="{BB962C8B-B14F-4D97-AF65-F5344CB8AC3E}">
        <p14:creationId xmlns:p14="http://schemas.microsoft.com/office/powerpoint/2010/main" val="774500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51FED-0A73-4769-96A2-4C362E5D9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55B16D-31A1-4D28-ADC4-0BDEF4E07DFF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32000" y="1008000"/>
            <a:ext cx="11340000" cy="360000"/>
          </a:xfrm>
        </p:spPr>
        <p:txBody>
          <a:bodyPr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noProof="0"/>
              <a:t>Single line of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4D4C6E-0D63-44CE-B0B4-BAA8F101EAF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231749" y="4637931"/>
            <a:ext cx="1980000" cy="72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Section Description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C0B96F-9D35-4001-9F9C-1A7004D61F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C915CA-DB91-4B68-8DB8-2745ADA585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BF46361-E4F6-47BA-9660-22CF6C0669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11498" y="4637931"/>
            <a:ext cx="1980000" cy="72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Section Description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BB15A8A-91AC-4F5D-A727-1D120F5D43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91247" y="4637931"/>
            <a:ext cx="1980000" cy="72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Section Description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A87D1D6-A833-418D-948C-DDF7937231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31749" y="4003531"/>
            <a:ext cx="198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Section 1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29FC9F6-9736-4DA2-A807-7430389A47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11498" y="4003531"/>
            <a:ext cx="198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Section 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FD41719-B17D-4C65-8905-CFB25698E45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91247" y="4003531"/>
            <a:ext cx="1980000" cy="3600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/>
              <a:t>Section 3</a:t>
            </a:r>
          </a:p>
        </p:txBody>
      </p:sp>
    </p:spTree>
    <p:extLst>
      <p:ext uri="{BB962C8B-B14F-4D97-AF65-F5344CB8AC3E}">
        <p14:creationId xmlns:p14="http://schemas.microsoft.com/office/powerpoint/2010/main" val="2306804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6A7F847-7F52-4026-B418-55C25C28C4CB}"/>
              </a:ext>
            </a:extLst>
          </p:cNvPr>
          <p:cNvSpPr/>
          <p:nvPr userDrawn="1"/>
        </p:nvSpPr>
        <p:spPr>
          <a:xfrm>
            <a:off x="0" y="6365364"/>
            <a:ext cx="12192000" cy="421200"/>
          </a:xfrm>
          <a:prstGeom prst="rect">
            <a:avLst/>
          </a:prstGeom>
          <a:gradFill>
            <a:gsLst>
              <a:gs pos="53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47D8FD-2235-485B-95E1-2EBD5AB47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F4A233-446A-4EDA-9622-BBF0631DFE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728000"/>
            <a:ext cx="11340000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4A2955-0629-484D-8B16-D4500802A4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72000" y="6365363"/>
            <a:ext cx="420000" cy="4212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fld id="{4B73C415-D670-4716-A5EC-CC4D52CA2BA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BD150CE-DC66-461D-A66C-7CF3307043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2000" y="6365363"/>
            <a:ext cx="5472000" cy="4124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0ED0A63-77FF-4992-99DD-A09E96E22ACC}"/>
              </a:ext>
            </a:extLst>
          </p:cNvPr>
          <p:cNvSpPr/>
          <p:nvPr userDrawn="1"/>
        </p:nvSpPr>
        <p:spPr>
          <a:xfrm>
            <a:off x="-1" y="6786563"/>
            <a:ext cx="11771999" cy="7143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335A3F-070E-4B0E-A4FA-9B3279A2897C}"/>
              </a:ext>
            </a:extLst>
          </p:cNvPr>
          <p:cNvSpPr/>
          <p:nvPr userDrawn="1"/>
        </p:nvSpPr>
        <p:spPr>
          <a:xfrm>
            <a:off x="11771999" y="6786563"/>
            <a:ext cx="420000" cy="714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7EB16B-9FE5-4954-8D9A-47381E739BF5}"/>
              </a:ext>
            </a:extLst>
          </p:cNvPr>
          <p:cNvSpPr txBox="1"/>
          <p:nvPr userDrawn="1"/>
        </p:nvSpPr>
        <p:spPr>
          <a:xfrm>
            <a:off x="9529311" y="6365363"/>
            <a:ext cx="2047875" cy="42996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en-US" sz="1200" b="0" noProof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NAME OR LOGO</a:t>
            </a:r>
          </a:p>
        </p:txBody>
      </p:sp>
    </p:spTree>
    <p:extLst>
      <p:ext uri="{BB962C8B-B14F-4D97-AF65-F5344CB8AC3E}">
        <p14:creationId xmlns:p14="http://schemas.microsoft.com/office/powerpoint/2010/main" val="224487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62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4" r:id="rId9"/>
    <p:sldLayoutId id="2147483665" r:id="rId10"/>
    <p:sldLayoutId id="2147483666" r:id="rId11"/>
    <p:sldLayoutId id="2147483667" r:id="rId12"/>
    <p:sldLayoutId id="2147483650" r:id="rId13"/>
    <p:sldLayoutId id="2147483652" r:id="rId14"/>
    <p:sldLayoutId id="2147483653" r:id="rId15"/>
    <p:sldLayoutId id="2147483668" r:id="rId16"/>
    <p:sldLayoutId id="2147483669" r:id="rId17"/>
    <p:sldLayoutId id="2147483671" r:id="rId18"/>
    <p:sldLayoutId id="2147483672" r:id="rId19"/>
    <p:sldLayoutId id="2147483654" r:id="rId20"/>
    <p:sldLayoutId id="2147483678" r:id="rId21"/>
    <p:sldLayoutId id="2147483655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9" r:id="rId28"/>
    <p:sldLayoutId id="2147483680" r:id="rId2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spc="-15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100000"/>
        </a:lnSpc>
        <a:spcBef>
          <a:spcPts val="1000"/>
        </a:spcBef>
        <a:spcAft>
          <a:spcPts val="500"/>
        </a:spcAft>
        <a:buClr>
          <a:schemeClr val="accent1"/>
        </a:buClr>
        <a:buFont typeface="Arial" panose="020B0604020202020204" pitchFamily="34" charset="0"/>
        <a:buChar char="○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Two young girls looking at a laptop screen">
            <a:extLst>
              <a:ext uri="{FF2B5EF4-FFF2-40B4-BE49-F238E27FC236}">
                <a16:creationId xmlns:a16="http://schemas.microsoft.com/office/drawing/2014/main" id="{F05D089D-7A15-41BC-B971-911CC28C4A8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E93CFE69-79B0-440B-949E-DA17AD834A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36000" y="0"/>
            <a:ext cx="3979575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68F2B1-EF8F-4772-ADA1-4195B20EBA74}"/>
              </a:ext>
            </a:extLst>
          </p:cNvPr>
          <p:cNvSpPr>
            <a:spLocks noGrp="1"/>
          </p:cNvSpPr>
          <p:nvPr>
            <p:ph type="ctrTitle"/>
          </p:nvPr>
        </p:nvSpPr>
        <p:spPr bwMode="gray"/>
        <p:txBody>
          <a:bodyPr/>
          <a:lstStyle/>
          <a:p>
            <a:r>
              <a:rPr lang="en-US" sz="3200" dirty="0"/>
              <a:t>PENGEMBANGAN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KARYAWAN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3753AF9-461F-4049-BB9D-621E76A514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539896" y="4876800"/>
            <a:ext cx="3571782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1958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F218344-56B2-4D7E-A91A-A9A083F4A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D" dirty="0" err="1"/>
              <a:t>Perbedaan</a:t>
            </a:r>
            <a:r>
              <a:rPr lang="en-ID" dirty="0"/>
              <a:t> Coaching dan </a:t>
            </a:r>
            <a:r>
              <a:rPr lang="en-ID" dirty="0" err="1"/>
              <a:t>Counseling</a:t>
            </a:r>
            <a:r>
              <a:rPr lang="en-ID" dirty="0"/>
              <a:t> 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353756-1A24-435F-9F00-9485171661F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31801" y="1341639"/>
            <a:ext cx="4122920" cy="735800"/>
          </a:xfrm>
        </p:spPr>
        <p:txBody>
          <a:bodyPr/>
          <a:lstStyle/>
          <a:p>
            <a:r>
              <a:rPr lang="en-ID" dirty="0" err="1"/>
              <a:t>Cocahing</a:t>
            </a:r>
            <a:r>
              <a:rPr lang="en-ID" dirty="0"/>
              <a:t> 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E3A3FBF-F2B1-44B8-A094-309A3BFDBA25}"/>
              </a:ext>
            </a:extLst>
          </p:cNvPr>
          <p:cNvSpPr>
            <a:spLocks noGrp="1"/>
          </p:cNvSpPr>
          <p:nvPr>
            <p:ph idx="29"/>
          </p:nvPr>
        </p:nvSpPr>
        <p:spPr>
          <a:xfrm>
            <a:off x="420000" y="2383079"/>
            <a:ext cx="4113900" cy="3514138"/>
          </a:xfrm>
        </p:spPr>
        <p:txBody>
          <a:bodyPr/>
          <a:lstStyle/>
          <a:p>
            <a:r>
              <a:rPr lang="en-ID" dirty="0" err="1"/>
              <a:t>Dilakukan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pegawai</a:t>
            </a:r>
            <a:r>
              <a:rPr lang="en-ID" dirty="0"/>
              <a:t> </a:t>
            </a:r>
            <a:r>
              <a:rPr lang="en-ID" dirty="0" err="1"/>
              <a:t>langsung</a:t>
            </a:r>
            <a:endParaRPr lang="en-ID" dirty="0"/>
          </a:p>
          <a:p>
            <a:r>
              <a:rPr lang="en-ID" dirty="0" err="1"/>
              <a:t>Berhubungan</a:t>
            </a:r>
            <a:r>
              <a:rPr lang="en-ID" dirty="0"/>
              <a:t> denga </a:t>
            </a:r>
            <a:r>
              <a:rPr lang="en-ID" dirty="0" err="1"/>
              <a:t>pekerjaan</a:t>
            </a:r>
            <a:r>
              <a:rPr lang="en-ID" dirty="0"/>
              <a:t> / </a:t>
            </a:r>
            <a:r>
              <a:rPr lang="en-ID" dirty="0" err="1"/>
              <a:t>jabatan</a:t>
            </a:r>
            <a:r>
              <a:rPr lang="en-ID" dirty="0"/>
              <a:t> – </a:t>
            </a:r>
            <a:r>
              <a:rPr lang="en-ID" dirty="0" err="1"/>
              <a:t>jabatan</a:t>
            </a:r>
            <a:r>
              <a:rPr lang="en-ID" dirty="0"/>
              <a:t> </a:t>
            </a:r>
          </a:p>
          <a:p>
            <a:r>
              <a:rPr lang="en-ID" dirty="0" err="1"/>
              <a:t>Jangka</a:t>
            </a:r>
            <a:r>
              <a:rPr lang="en-ID" dirty="0"/>
              <a:t> </a:t>
            </a:r>
            <a:r>
              <a:rPr lang="en-ID" dirty="0" err="1"/>
              <a:t>waktunya</a:t>
            </a:r>
            <a:r>
              <a:rPr lang="en-ID" dirty="0"/>
              <a:t> </a:t>
            </a:r>
            <a:r>
              <a:rPr lang="en-ID" dirty="0" err="1"/>
              <a:t>panjang</a:t>
            </a:r>
            <a:r>
              <a:rPr lang="en-ID" dirty="0"/>
              <a:t> </a:t>
            </a:r>
          </a:p>
          <a:p>
            <a:r>
              <a:rPr lang="en-ID" dirty="0" err="1"/>
              <a:t>Sering</a:t>
            </a:r>
            <a:r>
              <a:rPr lang="en-ID" dirty="0"/>
              <a:t> </a:t>
            </a:r>
            <a:r>
              <a:rPr lang="en-ID" dirty="0" err="1"/>
              <a:t>dilakukan</a:t>
            </a:r>
            <a:r>
              <a:rPr lang="en-ID" dirty="0"/>
              <a:t> </a:t>
            </a:r>
          </a:p>
          <a:p>
            <a:r>
              <a:rPr lang="en-ID" dirty="0" err="1"/>
              <a:t>Hubungan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hubungan</a:t>
            </a:r>
            <a:r>
              <a:rPr lang="en-ID" dirty="0"/>
              <a:t> </a:t>
            </a:r>
            <a:r>
              <a:rPr lang="en-ID" dirty="0" err="1"/>
              <a:t>lini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</a:t>
            </a:r>
          </a:p>
          <a:p>
            <a:r>
              <a:rPr lang="en-ID" dirty="0" err="1"/>
              <a:t>Ditujukan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</a:t>
            </a:r>
            <a:r>
              <a:rPr lang="en-ID" dirty="0" err="1"/>
              <a:t>semua</a:t>
            </a:r>
            <a:r>
              <a:rPr lang="en-ID" dirty="0"/>
              <a:t> </a:t>
            </a:r>
            <a:r>
              <a:rPr lang="en-ID" dirty="0" err="1"/>
              <a:t>pegawai</a:t>
            </a:r>
            <a:r>
              <a:rPr lang="en-ID" dirty="0"/>
              <a:t> 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C10DA3A-40F2-4987-B2EE-1598E181FA9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221727" y="1272087"/>
            <a:ext cx="4345777" cy="735749"/>
          </a:xfrm>
        </p:spPr>
        <p:txBody>
          <a:bodyPr/>
          <a:lstStyle/>
          <a:p>
            <a:r>
              <a:rPr lang="en-ID" dirty="0" err="1"/>
              <a:t>Counseling</a:t>
            </a:r>
            <a:r>
              <a:rPr lang="en-ID" dirty="0"/>
              <a:t> 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E08F51-511B-4C45-AFB2-8A9402CA1078}"/>
              </a:ext>
            </a:extLst>
          </p:cNvPr>
          <p:cNvSpPr>
            <a:spLocks noGrp="1"/>
          </p:cNvSpPr>
          <p:nvPr>
            <p:ph idx="2"/>
          </p:nvPr>
        </p:nvSpPr>
        <p:spPr>
          <a:xfrm>
            <a:off x="6221727" y="2415923"/>
            <a:ext cx="4113900" cy="3514137"/>
          </a:xfrm>
        </p:spPr>
        <p:txBody>
          <a:bodyPr/>
          <a:lstStyle/>
          <a:p>
            <a:r>
              <a:rPr lang="en-ID" dirty="0" err="1"/>
              <a:t>Dilakukan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pejabat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manajer</a:t>
            </a:r>
            <a:r>
              <a:rPr lang="en-ID" dirty="0"/>
              <a:t> </a:t>
            </a:r>
          </a:p>
          <a:p>
            <a:r>
              <a:rPr lang="en-ID" dirty="0" err="1"/>
              <a:t>Berhubungan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masalah</a:t>
            </a:r>
            <a:r>
              <a:rPr lang="en-ID" dirty="0"/>
              <a:t> </a:t>
            </a:r>
            <a:r>
              <a:rPr lang="en-ID" dirty="0" err="1"/>
              <a:t>pribadi</a:t>
            </a:r>
            <a:r>
              <a:rPr lang="en-ID" dirty="0"/>
              <a:t> </a:t>
            </a:r>
          </a:p>
          <a:p>
            <a:r>
              <a:rPr lang="en-ID" dirty="0" err="1"/>
              <a:t>Jangka</a:t>
            </a:r>
            <a:r>
              <a:rPr lang="en-ID" dirty="0"/>
              <a:t> </a:t>
            </a:r>
            <a:r>
              <a:rPr lang="en-ID" dirty="0" err="1"/>
              <a:t>waktunya</a:t>
            </a:r>
            <a:r>
              <a:rPr lang="en-ID" dirty="0"/>
              <a:t> </a:t>
            </a:r>
            <a:r>
              <a:rPr lang="en-ID" dirty="0" err="1"/>
              <a:t>singkat</a:t>
            </a:r>
            <a:r>
              <a:rPr lang="en-ID" dirty="0"/>
              <a:t> </a:t>
            </a:r>
          </a:p>
          <a:p>
            <a:r>
              <a:rPr lang="en-ID" dirty="0" err="1"/>
              <a:t>Jarang</a:t>
            </a:r>
            <a:r>
              <a:rPr lang="en-ID" dirty="0"/>
              <a:t> </a:t>
            </a:r>
            <a:r>
              <a:rPr lang="en-ID" dirty="0" err="1"/>
              <a:t>dilakukan</a:t>
            </a:r>
            <a:r>
              <a:rPr lang="en-ID" dirty="0"/>
              <a:t> </a:t>
            </a:r>
          </a:p>
          <a:p>
            <a:r>
              <a:rPr lang="en-ID" dirty="0" err="1"/>
              <a:t>Hubungan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hubungan</a:t>
            </a:r>
            <a:r>
              <a:rPr lang="en-ID" dirty="0"/>
              <a:t> </a:t>
            </a:r>
            <a:r>
              <a:rPr lang="en-ID" dirty="0" err="1"/>
              <a:t>staf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bukan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</a:t>
            </a:r>
          </a:p>
          <a:p>
            <a:r>
              <a:rPr lang="en-ID" dirty="0" err="1"/>
              <a:t>Ditujukan</a:t>
            </a:r>
            <a:r>
              <a:rPr lang="en-ID" dirty="0"/>
              <a:t> pada </a:t>
            </a:r>
            <a:r>
              <a:rPr lang="en-ID" dirty="0" err="1"/>
              <a:t>pegawai</a:t>
            </a:r>
            <a:r>
              <a:rPr lang="en-ID" dirty="0"/>
              <a:t> </a:t>
            </a:r>
            <a:r>
              <a:rPr lang="en-ID" dirty="0" err="1"/>
              <a:t>tertentu</a:t>
            </a:r>
            <a:r>
              <a:rPr lang="en-ID" dirty="0"/>
              <a:t> </a:t>
            </a:r>
            <a:r>
              <a:rPr lang="en-ID" dirty="0" err="1"/>
              <a:t>saja</a:t>
            </a:r>
            <a:r>
              <a:rPr lang="en-ID" dirty="0"/>
              <a:t>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0099E5-DE93-4E9D-9158-ED2F595D34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061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358B6C62-CDD6-4E2C-8BC8-699230D393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871" y="564766"/>
            <a:ext cx="4416225" cy="5279441"/>
          </a:xfrm>
        </p:spPr>
        <p:txBody>
          <a:bodyPr/>
          <a:lstStyle/>
          <a:p>
            <a:pPr marL="342900" indent="-342900">
              <a:buClrTx/>
              <a:buAutoNum type="arabicPeriod"/>
            </a:pPr>
            <a:r>
              <a:rPr lang="en-ID" dirty="0" err="1"/>
              <a:t>Prestasi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</a:t>
            </a:r>
            <a:r>
              <a:rPr lang="en-ID" dirty="0" err="1"/>
              <a:t>karyawan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/>
              <a:t>Kedisiplinan</a:t>
            </a:r>
            <a:r>
              <a:rPr lang="en-ID" dirty="0"/>
              <a:t> </a:t>
            </a:r>
            <a:r>
              <a:rPr lang="en-ID" dirty="0" err="1"/>
              <a:t>karyawan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/>
              <a:t>Absensi</a:t>
            </a:r>
            <a:r>
              <a:rPr lang="en-ID" dirty="0"/>
              <a:t> </a:t>
            </a:r>
            <a:r>
              <a:rPr lang="en-ID" dirty="0" err="1"/>
              <a:t>karyawan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/>
              <a:t>Tingkat </a:t>
            </a:r>
            <a:r>
              <a:rPr lang="en-ID" dirty="0" err="1"/>
              <a:t>kerusakan</a:t>
            </a:r>
            <a:r>
              <a:rPr lang="en-ID" dirty="0"/>
              <a:t> </a:t>
            </a:r>
            <a:r>
              <a:rPr lang="en-ID" dirty="0" err="1"/>
              <a:t>produksi</a:t>
            </a:r>
            <a:r>
              <a:rPr lang="en-ID" dirty="0"/>
              <a:t>, </a:t>
            </a:r>
            <a:r>
              <a:rPr lang="en-ID" dirty="0" err="1"/>
              <a:t>alat</a:t>
            </a:r>
            <a:r>
              <a:rPr lang="en-ID" dirty="0"/>
              <a:t>, dan </a:t>
            </a:r>
            <a:r>
              <a:rPr lang="en-ID" dirty="0" err="1"/>
              <a:t>mesin</a:t>
            </a:r>
            <a:r>
              <a:rPr lang="en-ID" dirty="0"/>
              <a:t> – </a:t>
            </a:r>
            <a:r>
              <a:rPr lang="en-ID" dirty="0" err="1"/>
              <a:t>mesin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/>
              <a:t>Tingkat </a:t>
            </a:r>
            <a:r>
              <a:rPr lang="en-ID" dirty="0" err="1"/>
              <a:t>kecelakaan</a:t>
            </a:r>
            <a:r>
              <a:rPr lang="en-ID" dirty="0"/>
              <a:t> </a:t>
            </a:r>
            <a:r>
              <a:rPr lang="en-ID" dirty="0" err="1"/>
              <a:t>karyawan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/>
              <a:t>Tingkat </a:t>
            </a:r>
            <a:r>
              <a:rPr lang="en-ID" dirty="0" err="1"/>
              <a:t>pemborosan</a:t>
            </a:r>
            <a:r>
              <a:rPr lang="en-ID" dirty="0"/>
              <a:t> </a:t>
            </a:r>
            <a:r>
              <a:rPr lang="en-ID" dirty="0" err="1"/>
              <a:t>bahan</a:t>
            </a:r>
            <a:r>
              <a:rPr lang="en-ID" dirty="0"/>
              <a:t> </a:t>
            </a:r>
            <a:r>
              <a:rPr lang="en-ID" dirty="0" err="1"/>
              <a:t>baku</a:t>
            </a:r>
            <a:r>
              <a:rPr lang="en-ID" dirty="0"/>
              <a:t>, </a:t>
            </a:r>
            <a:r>
              <a:rPr lang="en-ID" dirty="0" err="1"/>
              <a:t>tenaga</a:t>
            </a:r>
            <a:r>
              <a:rPr lang="en-ID" dirty="0"/>
              <a:t> dan </a:t>
            </a:r>
            <a:r>
              <a:rPr lang="en-ID" dirty="0" err="1"/>
              <a:t>waktu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/>
              <a:t>Tingkat </a:t>
            </a:r>
            <a:r>
              <a:rPr lang="en-ID" dirty="0" err="1"/>
              <a:t>kerja</a:t>
            </a:r>
            <a:r>
              <a:rPr lang="en-ID" dirty="0"/>
              <a:t> </a:t>
            </a:r>
            <a:r>
              <a:rPr lang="en-ID" dirty="0" err="1"/>
              <a:t>sama</a:t>
            </a:r>
            <a:r>
              <a:rPr lang="en-ID" dirty="0"/>
              <a:t> </a:t>
            </a:r>
            <a:r>
              <a:rPr lang="en-ID" dirty="0" err="1"/>
              <a:t>karyawan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/>
              <a:t>Tingkat </a:t>
            </a:r>
            <a:r>
              <a:rPr lang="en-ID" dirty="0" err="1"/>
              <a:t>upah</a:t>
            </a:r>
            <a:r>
              <a:rPr lang="en-ID" dirty="0"/>
              <a:t> </a:t>
            </a:r>
            <a:r>
              <a:rPr lang="en-ID" dirty="0" err="1"/>
              <a:t>insentif</a:t>
            </a:r>
            <a:r>
              <a:rPr lang="en-ID" dirty="0"/>
              <a:t> </a:t>
            </a:r>
            <a:r>
              <a:rPr lang="en-ID" dirty="0" err="1"/>
              <a:t>karyawan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/>
              <a:t>Prakarsa </a:t>
            </a:r>
            <a:r>
              <a:rPr lang="en-ID" dirty="0" err="1"/>
              <a:t>karyawan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/>
              <a:t>Kepemimpinan</a:t>
            </a:r>
            <a:r>
              <a:rPr lang="en-ID" dirty="0"/>
              <a:t> dan </a:t>
            </a:r>
            <a:r>
              <a:rPr lang="en-ID" dirty="0" err="1"/>
              <a:t>keputusan</a:t>
            </a:r>
            <a:r>
              <a:rPr lang="en-ID" dirty="0"/>
              <a:t> </a:t>
            </a:r>
            <a:r>
              <a:rPr lang="en-ID" dirty="0" err="1"/>
              <a:t>manajer</a:t>
            </a:r>
            <a:r>
              <a:rPr lang="en-ID" dirty="0"/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Placeholder 7" descr="A woman walking down the road talking on her phone">
            <a:extLst>
              <a:ext uri="{FF2B5EF4-FFF2-40B4-BE49-F238E27FC236}">
                <a16:creationId xmlns:a16="http://schemas.microsoft.com/office/drawing/2014/main" id="{7FB89A62-CAB5-4BD1-B89F-0A0F3809BA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3050" y="0"/>
            <a:ext cx="6406950" cy="4400548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A03D6D45-09FB-4A71-8BA9-C71413D258DB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5658137" y="4148137"/>
            <a:ext cx="5749483" cy="1343026"/>
          </a:xfrm>
        </p:spPr>
        <p:txBody>
          <a:bodyPr/>
          <a:lstStyle/>
          <a:p>
            <a:r>
              <a:rPr lang="en-ID" dirty="0" err="1"/>
              <a:t>Tolak</a:t>
            </a:r>
            <a:r>
              <a:rPr lang="en-ID" dirty="0"/>
              <a:t> </a:t>
            </a:r>
            <a:r>
              <a:rPr lang="en-ID" dirty="0" err="1"/>
              <a:t>ukur</a:t>
            </a:r>
            <a:r>
              <a:rPr lang="en-ID" dirty="0"/>
              <a:t> </a:t>
            </a:r>
            <a:r>
              <a:rPr lang="en-ID" dirty="0" err="1"/>
              <a:t>metode</a:t>
            </a:r>
            <a:r>
              <a:rPr lang="en-ID" dirty="0"/>
              <a:t> </a:t>
            </a:r>
            <a:r>
              <a:rPr lang="en-ID" dirty="0" err="1"/>
              <a:t>pengembangan</a:t>
            </a:r>
            <a:r>
              <a:rPr lang="en-ID" dirty="0"/>
              <a:t> </a:t>
            </a:r>
            <a:endParaRPr lang="en-US" dirty="0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8893E2F-227D-4472-B59F-3DEBF46C0E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ltGray">
          <a:xfrm>
            <a:off x="5657669" y="5491163"/>
            <a:ext cx="5750421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EF3E39-2332-4C12-9142-1DB674D9F8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570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358B6C62-CDD6-4E2C-8BC8-699230D393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871" y="1216868"/>
            <a:ext cx="4416225" cy="5279441"/>
          </a:xfrm>
        </p:spPr>
        <p:txBody>
          <a:bodyPr/>
          <a:lstStyle/>
          <a:p>
            <a:pPr marL="342900" indent="-342900">
              <a:buClrTx/>
              <a:buAutoNum type="arabicPeriod"/>
            </a:pPr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dasar</a:t>
            </a:r>
            <a:r>
              <a:rPr lang="en-ID" dirty="0"/>
              <a:t> </a:t>
            </a:r>
            <a:r>
              <a:rPr lang="en-ID" dirty="0" err="1"/>
              <a:t>pengambilan</a:t>
            </a:r>
            <a:r>
              <a:rPr lang="en-ID" dirty="0"/>
              <a:t> </a:t>
            </a:r>
            <a:r>
              <a:rPr lang="en-ID" dirty="0" err="1"/>
              <a:t>keputusan</a:t>
            </a:r>
            <a:r>
              <a:rPr lang="en-ID" dirty="0"/>
              <a:t> (</a:t>
            </a:r>
            <a:r>
              <a:rPr lang="en-ID" dirty="0" err="1"/>
              <a:t>promosi</a:t>
            </a:r>
            <a:r>
              <a:rPr lang="en-ID" dirty="0"/>
              <a:t>, </a:t>
            </a:r>
            <a:r>
              <a:rPr lang="en-ID" dirty="0" err="1"/>
              <a:t>demosi</a:t>
            </a:r>
            <a:r>
              <a:rPr lang="en-ID" dirty="0"/>
              <a:t>, </a:t>
            </a:r>
            <a:r>
              <a:rPr lang="en-ID" dirty="0" err="1"/>
              <a:t>pemberhentian</a:t>
            </a:r>
            <a:r>
              <a:rPr lang="en-ID" dirty="0"/>
              <a:t> , </a:t>
            </a:r>
            <a:r>
              <a:rPr lang="en-ID" dirty="0" err="1"/>
              <a:t>penetapan</a:t>
            </a:r>
            <a:r>
              <a:rPr lang="en-ID" dirty="0"/>
              <a:t> </a:t>
            </a:r>
            <a:r>
              <a:rPr lang="en-ID" dirty="0" err="1"/>
              <a:t>besarnya</a:t>
            </a:r>
            <a:r>
              <a:rPr lang="en-ID" dirty="0"/>
              <a:t> </a:t>
            </a:r>
            <a:r>
              <a:rPr lang="en-ID" dirty="0" err="1"/>
              <a:t>balas</a:t>
            </a:r>
            <a:r>
              <a:rPr lang="en-ID" dirty="0"/>
              <a:t> </a:t>
            </a:r>
            <a:r>
              <a:rPr lang="en-ID" dirty="0" err="1"/>
              <a:t>jasa</a:t>
            </a:r>
            <a:r>
              <a:rPr lang="en-ID" dirty="0"/>
              <a:t> )</a:t>
            </a:r>
          </a:p>
          <a:p>
            <a:pPr marL="342900" indent="-342900">
              <a:buClrTx/>
              <a:buAutoNum type="arabicPeriod"/>
            </a:pP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mengukur</a:t>
            </a:r>
            <a:r>
              <a:rPr lang="en-ID" dirty="0"/>
              <a:t> </a:t>
            </a:r>
            <a:r>
              <a:rPr lang="en-ID" dirty="0" err="1"/>
              <a:t>prestasi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mengevaluasi</a:t>
            </a:r>
            <a:r>
              <a:rPr lang="en-ID" dirty="0"/>
              <a:t> </a:t>
            </a:r>
            <a:r>
              <a:rPr lang="en-ID" dirty="0" err="1"/>
              <a:t>efektivitas</a:t>
            </a:r>
            <a:r>
              <a:rPr lang="en-ID" dirty="0"/>
              <a:t> </a:t>
            </a:r>
            <a:r>
              <a:rPr lang="en-ID" dirty="0" err="1"/>
              <a:t>kegiatan</a:t>
            </a:r>
            <a:endParaRPr lang="en-ID" dirty="0"/>
          </a:p>
          <a:p>
            <a:pPr marL="342900" indent="-342900">
              <a:buClrTx/>
              <a:buAutoNum type="arabicPeriod"/>
            </a:pPr>
            <a:r>
              <a:rPr lang="en-ID" dirty="0" err="1"/>
              <a:t>Mengevaluasi</a:t>
            </a:r>
            <a:r>
              <a:rPr lang="en-ID" dirty="0"/>
              <a:t> program </a:t>
            </a:r>
            <a:r>
              <a:rPr lang="en-ID" dirty="0" err="1"/>
              <a:t>latihan</a:t>
            </a:r>
            <a:r>
              <a:rPr lang="en-ID" dirty="0"/>
              <a:t> dan </a:t>
            </a:r>
            <a:r>
              <a:rPr lang="en-ID" dirty="0" err="1"/>
              <a:t>keefektifav</a:t>
            </a:r>
            <a:r>
              <a:rPr lang="en-ID" dirty="0"/>
              <a:t> </a:t>
            </a:r>
            <a:r>
              <a:rPr lang="en-ID" dirty="0" err="1"/>
              <a:t>jadwal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, </a:t>
            </a:r>
            <a:r>
              <a:rPr lang="en-ID" dirty="0" err="1"/>
              <a:t>metode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, </a:t>
            </a:r>
            <a:r>
              <a:rPr lang="en-ID" dirty="0" err="1"/>
              <a:t>struktur</a:t>
            </a:r>
            <a:r>
              <a:rPr lang="en-ID" dirty="0"/>
              <a:t> </a:t>
            </a:r>
            <a:r>
              <a:rPr lang="en-ID" dirty="0" err="1"/>
              <a:t>organisasi</a:t>
            </a:r>
            <a:r>
              <a:rPr lang="en-ID" dirty="0"/>
              <a:t>, </a:t>
            </a:r>
            <a:r>
              <a:rPr lang="en-ID" dirty="0" err="1"/>
              <a:t>gaya</a:t>
            </a:r>
            <a:r>
              <a:rPr lang="en-ID" dirty="0"/>
              <a:t> </a:t>
            </a:r>
            <a:r>
              <a:rPr lang="en-ID" dirty="0" err="1"/>
              <a:t>pengawasan</a:t>
            </a:r>
            <a:r>
              <a:rPr lang="en-ID" dirty="0"/>
              <a:t>, </a:t>
            </a:r>
            <a:r>
              <a:rPr lang="en-ID" dirty="0" err="1"/>
              <a:t>kondisi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, dan </a:t>
            </a:r>
            <a:r>
              <a:rPr lang="en-ID" dirty="0" err="1"/>
              <a:t>peralatan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.</a:t>
            </a:r>
          </a:p>
          <a:p>
            <a:pPr marL="342900" indent="-342900">
              <a:buClrTx/>
              <a:buAutoNum type="arabicPeriod"/>
            </a:pPr>
            <a:r>
              <a:rPr lang="en-ID" dirty="0" err="1"/>
              <a:t>Indikator</a:t>
            </a:r>
            <a:r>
              <a:rPr lang="en-ID" dirty="0"/>
              <a:t> </a:t>
            </a:r>
            <a:r>
              <a:rPr lang="en-ID" dirty="0" err="1"/>
              <a:t>kebutuhan</a:t>
            </a:r>
            <a:r>
              <a:rPr lang="en-ID" dirty="0"/>
              <a:t> </a:t>
            </a:r>
            <a:r>
              <a:rPr lang="en-ID" dirty="0" err="1"/>
              <a:t>akan</a:t>
            </a:r>
            <a:r>
              <a:rPr lang="en-ID" dirty="0"/>
              <a:t> </a:t>
            </a:r>
            <a:r>
              <a:rPr lang="en-ID" dirty="0" err="1"/>
              <a:t>latihan</a:t>
            </a:r>
            <a:r>
              <a:rPr lang="en-ID" dirty="0"/>
              <a:t> </a:t>
            </a:r>
            <a:r>
              <a:rPr lang="en-ID" dirty="0" err="1"/>
              <a:t>bagi</a:t>
            </a:r>
            <a:r>
              <a:rPr lang="en-ID" dirty="0"/>
              <a:t> </a:t>
            </a:r>
            <a:r>
              <a:rPr lang="en-ID" dirty="0" err="1"/>
              <a:t>karyawan</a:t>
            </a:r>
            <a:endParaRPr lang="en-ID" dirty="0"/>
          </a:p>
          <a:p>
            <a:pPr marL="342900" indent="-342900">
              <a:buClrTx/>
              <a:buAutoNum type="arabicPeriod"/>
            </a:pP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meningkatkan</a:t>
            </a:r>
            <a:r>
              <a:rPr lang="en-ID" dirty="0"/>
              <a:t> </a:t>
            </a:r>
            <a:r>
              <a:rPr lang="en-ID" dirty="0" err="1"/>
              <a:t>motivasi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</a:t>
            </a:r>
            <a:r>
              <a:rPr lang="en-ID" dirty="0" err="1"/>
              <a:t>karyawan</a:t>
            </a:r>
            <a:r>
              <a:rPr lang="en-ID" dirty="0"/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03D6D45-09FB-4A71-8BA9-C71413D258DB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5657669" y="3856589"/>
            <a:ext cx="5749483" cy="1343026"/>
          </a:xfrm>
        </p:spPr>
        <p:txBody>
          <a:bodyPr/>
          <a:lstStyle/>
          <a:p>
            <a:r>
              <a:rPr lang="fi-FI" dirty="0"/>
              <a:t>Tujuan dan Kegunaan penilaian karyawan </a:t>
            </a:r>
            <a:endParaRPr lang="en-US" dirty="0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8893E2F-227D-4472-B59F-3DEBF46C0E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ltGray">
          <a:xfrm>
            <a:off x="5657669" y="5491163"/>
            <a:ext cx="5750421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EF3E39-2332-4C12-9142-1DB674D9F8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8893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358B6C62-CDD6-4E2C-8BC8-699230D393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7254" y="1004219"/>
            <a:ext cx="3453530" cy="5279441"/>
          </a:xfrm>
        </p:spPr>
        <p:txBody>
          <a:bodyPr/>
          <a:lstStyle/>
          <a:p>
            <a:pPr marL="342900" indent="-342900">
              <a:buClrTx/>
              <a:buAutoNum type="arabicPeriod"/>
            </a:pPr>
            <a:r>
              <a:rPr lang="en-ID" dirty="0" err="1"/>
              <a:t>Kesetiaan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/>
              <a:t>Prestasi</a:t>
            </a:r>
            <a:r>
              <a:rPr lang="en-ID" dirty="0"/>
              <a:t> </a:t>
            </a:r>
            <a:r>
              <a:rPr lang="en-ID" dirty="0" err="1"/>
              <a:t>kerja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/>
              <a:t>Kejujuran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/>
              <a:t>Kedisiplinan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/>
              <a:t>Kreativitas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/>
              <a:t>Kerjasama </a:t>
            </a:r>
          </a:p>
          <a:p>
            <a:pPr marL="342900" indent="-342900">
              <a:buClrTx/>
              <a:buAutoNum type="arabicPeriod"/>
            </a:pPr>
            <a:r>
              <a:rPr lang="en-ID" dirty="0" err="1"/>
              <a:t>Kepemimpinan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/>
              <a:t>Kepribadian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/>
              <a:t>Prakarsa </a:t>
            </a:r>
          </a:p>
          <a:p>
            <a:pPr marL="342900" indent="-342900">
              <a:buClrTx/>
              <a:buAutoNum type="arabicPeriod"/>
            </a:pPr>
            <a:r>
              <a:rPr lang="en-ID" dirty="0" err="1"/>
              <a:t>Kecakapan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/>
              <a:t>Tanggungjawab</a:t>
            </a:r>
            <a:r>
              <a:rPr lang="en-ID" dirty="0"/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03D6D45-09FB-4A71-8BA9-C71413D258DB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5657669" y="3856589"/>
            <a:ext cx="5749483" cy="1343026"/>
          </a:xfrm>
        </p:spPr>
        <p:txBody>
          <a:bodyPr/>
          <a:lstStyle/>
          <a:p>
            <a:r>
              <a:rPr lang="en-ID" dirty="0" err="1"/>
              <a:t>Unsur</a:t>
            </a:r>
            <a:r>
              <a:rPr lang="en-ID" dirty="0"/>
              <a:t> – </a:t>
            </a:r>
            <a:r>
              <a:rPr lang="en-ID" dirty="0" err="1"/>
              <a:t>Unsur</a:t>
            </a:r>
            <a:r>
              <a:rPr lang="en-ID" dirty="0"/>
              <a:t> yang </a:t>
            </a:r>
            <a:r>
              <a:rPr lang="en-ID" dirty="0" err="1"/>
              <a:t>dinilai</a:t>
            </a:r>
            <a:r>
              <a:rPr lang="en-ID" dirty="0"/>
              <a:t> </a:t>
            </a:r>
            <a:endParaRPr lang="en-US" dirty="0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8893E2F-227D-4472-B59F-3DEBF46C0E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ltGray">
          <a:xfrm>
            <a:off x="5657669" y="5491163"/>
            <a:ext cx="5750421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EF3E39-2332-4C12-9142-1DB674D9F8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346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Placeholder 47" descr="A group of people in a room through a glass wall">
            <a:extLst>
              <a:ext uri="{FF2B5EF4-FFF2-40B4-BE49-F238E27FC236}">
                <a16:creationId xmlns:a16="http://schemas.microsoft.com/office/drawing/2014/main" id="{AC966987-B293-404A-BBED-86957A06039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786563"/>
          </a:xfr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A851B3CA-790D-465D-9B97-AA9876E357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36000" y="61368"/>
            <a:ext cx="3979575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68F2B1-EF8F-4772-ADA1-4195B20EBA74}"/>
              </a:ext>
            </a:extLst>
          </p:cNvPr>
          <p:cNvSpPr>
            <a:spLocks noGrp="1"/>
          </p:cNvSpPr>
          <p:nvPr>
            <p:ph type="ctrTitle"/>
          </p:nvPr>
        </p:nvSpPr>
        <p:spPr bwMode="gray"/>
        <p:txBody>
          <a:bodyPr/>
          <a:lstStyle/>
          <a:p>
            <a:r>
              <a:rPr lang="en-US" dirty="0"/>
              <a:t>Thank You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3753AF9-461F-4049-BB9D-621E76A514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539896" y="4848225"/>
            <a:ext cx="3571782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56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man sitting at his desk with a book in his hand">
            <a:extLst>
              <a:ext uri="{FF2B5EF4-FFF2-40B4-BE49-F238E27FC236}">
                <a16:creationId xmlns:a16="http://schemas.microsoft.com/office/drawing/2014/main" id="{DF80E271-E84B-449B-9CF0-F34E075335A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000" y="1"/>
            <a:ext cx="5472000" cy="1934816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F58C420A-3AEC-4BE5-BD90-C854A306696C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617737" y="1385887"/>
            <a:ext cx="4974545" cy="1343025"/>
          </a:xfrm>
        </p:spPr>
        <p:txBody>
          <a:bodyPr/>
          <a:lstStyle/>
          <a:p>
            <a:r>
              <a:rPr lang="en-ID" dirty="0"/>
              <a:t>PENGEMBANGAN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E48293B-B086-4048-863C-47E7C4788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ltGray">
          <a:xfrm>
            <a:off x="680728" y="5491163"/>
            <a:ext cx="4974545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05860339-31F7-4884-957E-5C40F818EB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30791" y="2392220"/>
            <a:ext cx="1114422" cy="11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</a:rPr>
              <a:t>INPUT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F0E443A-F987-4A67-86AD-557D61E479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8002" y="4130531"/>
            <a:ext cx="1800000" cy="360000"/>
          </a:xfrm>
        </p:spPr>
        <p:txBody>
          <a:bodyPr/>
          <a:lstStyle/>
          <a:p>
            <a:r>
              <a:rPr lang="en-US" dirty="0"/>
              <a:t>STARTEGI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C26E9A-3991-49A2-8D63-94C577E8A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414002" y="4614863"/>
            <a:ext cx="1548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056960D0-0A22-4E28-82F3-B9AA805E96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45316" y="2392220"/>
            <a:ext cx="1114422" cy="11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</a:rPr>
              <a:t>PROSES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A562AA1-9ED1-4AA1-8F21-A53B5A69CB0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02527" y="4130531"/>
            <a:ext cx="1800000" cy="360000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STRATEGI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EAA895A-8A04-4C68-83A5-3E4F5209F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328527" y="4614863"/>
            <a:ext cx="154800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7AEBBE7F-98BB-4059-8F15-7198C7DAC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459841" y="2392220"/>
            <a:ext cx="1114422" cy="11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</a:rPr>
              <a:t>OUTPUT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7D79B0F-EFCB-42B1-AEAE-0FE4763D44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117052" y="4130531"/>
            <a:ext cx="1800000" cy="360000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STRATEGI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9D2C94E-1924-4389-B84A-2828D610B2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0243052" y="4614863"/>
            <a:ext cx="1548000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234C221-D094-445D-A8B7-0030E81656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D6034F79-6923-4C56-B19F-1B19FC9DA3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001" y="2838058"/>
            <a:ext cx="4974545" cy="3072412"/>
          </a:xfrm>
        </p:spPr>
        <p:txBody>
          <a:bodyPr/>
          <a:lstStyle/>
          <a:p>
            <a:pPr algn="just"/>
            <a:r>
              <a:rPr lang="en-ID" sz="2400" dirty="0" err="1"/>
              <a:t>Pengembangan</a:t>
            </a:r>
            <a:r>
              <a:rPr lang="en-ID" sz="2400" dirty="0"/>
              <a:t> </a:t>
            </a:r>
            <a:r>
              <a:rPr lang="en-ID" sz="2400" dirty="0" err="1"/>
              <a:t>adalah</a:t>
            </a:r>
            <a:r>
              <a:rPr lang="en-ID" sz="2400" dirty="0"/>
              <a:t> </a:t>
            </a:r>
            <a:r>
              <a:rPr lang="en-ID" sz="2400" dirty="0" err="1"/>
              <a:t>suatu</a:t>
            </a:r>
            <a:r>
              <a:rPr lang="en-ID" sz="2400" dirty="0"/>
              <a:t> </a:t>
            </a:r>
            <a:r>
              <a:rPr lang="en-ID" sz="2400" dirty="0" err="1"/>
              <a:t>usaha</a:t>
            </a:r>
            <a:r>
              <a:rPr lang="en-ID" sz="2400" dirty="0"/>
              <a:t> </a:t>
            </a:r>
            <a:r>
              <a:rPr lang="en-ID" sz="2400" dirty="0" err="1"/>
              <a:t>untuk</a:t>
            </a:r>
            <a:r>
              <a:rPr lang="en-ID" sz="2400" dirty="0"/>
              <a:t> </a:t>
            </a:r>
            <a:r>
              <a:rPr lang="en-ID" sz="2400" dirty="0" err="1"/>
              <a:t>meningkatkan</a:t>
            </a:r>
            <a:r>
              <a:rPr lang="en-ID" sz="2400" dirty="0"/>
              <a:t> </a:t>
            </a:r>
            <a:r>
              <a:rPr lang="en-ID" sz="2400" dirty="0" err="1"/>
              <a:t>kemampuan</a:t>
            </a:r>
            <a:r>
              <a:rPr lang="en-ID" sz="2400" dirty="0"/>
              <a:t> </a:t>
            </a:r>
            <a:r>
              <a:rPr lang="en-ID" sz="2400" dirty="0" err="1"/>
              <a:t>teknis</a:t>
            </a:r>
            <a:r>
              <a:rPr lang="en-ID" sz="2400" dirty="0"/>
              <a:t>, </a:t>
            </a:r>
            <a:r>
              <a:rPr lang="en-ID" sz="2400" dirty="0" err="1"/>
              <a:t>teoritis</a:t>
            </a:r>
            <a:r>
              <a:rPr lang="en-ID" sz="2400" dirty="0"/>
              <a:t>, </a:t>
            </a:r>
            <a:r>
              <a:rPr lang="en-ID" sz="2400" dirty="0" err="1"/>
              <a:t>konseptual</a:t>
            </a:r>
            <a:r>
              <a:rPr lang="en-ID" sz="2400" dirty="0"/>
              <a:t>, dan moral </a:t>
            </a:r>
            <a:r>
              <a:rPr lang="en-ID" sz="2400" dirty="0" err="1"/>
              <a:t>karyawan</a:t>
            </a:r>
            <a:r>
              <a:rPr lang="en-ID" sz="2400" dirty="0"/>
              <a:t> </a:t>
            </a:r>
            <a:r>
              <a:rPr lang="en-ID" sz="2400" dirty="0" err="1"/>
              <a:t>sesuai</a:t>
            </a:r>
            <a:r>
              <a:rPr lang="en-ID" sz="2400" dirty="0"/>
              <a:t> </a:t>
            </a:r>
            <a:r>
              <a:rPr lang="en-ID" sz="2400" dirty="0" err="1"/>
              <a:t>dengan</a:t>
            </a:r>
            <a:r>
              <a:rPr lang="en-ID" sz="2400" dirty="0"/>
              <a:t> </a:t>
            </a:r>
            <a:r>
              <a:rPr lang="en-ID" sz="2400" dirty="0" err="1"/>
              <a:t>kebutuhan</a:t>
            </a:r>
            <a:r>
              <a:rPr lang="en-ID" sz="2400" dirty="0"/>
              <a:t> </a:t>
            </a:r>
            <a:r>
              <a:rPr lang="en-ID" sz="2400" dirty="0" err="1"/>
              <a:t>pekerjaan</a:t>
            </a:r>
            <a:r>
              <a:rPr lang="en-ID" sz="2400" dirty="0"/>
              <a:t>/ </a:t>
            </a:r>
            <a:r>
              <a:rPr lang="en-ID" sz="2400" dirty="0" err="1"/>
              <a:t>jabatan</a:t>
            </a:r>
            <a:r>
              <a:rPr lang="en-ID" sz="2400" dirty="0"/>
              <a:t> </a:t>
            </a:r>
            <a:r>
              <a:rPr lang="en-ID" sz="2400" dirty="0" err="1"/>
              <a:t>melalui</a:t>
            </a:r>
            <a:r>
              <a:rPr lang="en-ID" sz="2400" dirty="0"/>
              <a:t> </a:t>
            </a:r>
            <a:r>
              <a:rPr lang="en-ID" sz="2400" dirty="0" err="1"/>
              <a:t>pendidikan</a:t>
            </a:r>
            <a:r>
              <a:rPr lang="en-ID" sz="2400" dirty="0"/>
              <a:t> dan </a:t>
            </a:r>
            <a:r>
              <a:rPr lang="en-ID" sz="2400" dirty="0" err="1"/>
              <a:t>latihan</a:t>
            </a:r>
            <a:r>
              <a:rPr lang="en-ID" sz="2400" dirty="0"/>
              <a:t> </a:t>
            </a:r>
          </a:p>
          <a:p>
            <a:pPr algn="just"/>
            <a:r>
              <a:rPr lang="en-ID" sz="2400" dirty="0"/>
              <a:t>( </a:t>
            </a:r>
            <a:r>
              <a:rPr lang="en-ID" sz="2400" dirty="0" err="1"/>
              <a:t>melayu</a:t>
            </a:r>
            <a:r>
              <a:rPr lang="en-ID" sz="2400" dirty="0"/>
              <a:t> </a:t>
            </a:r>
            <a:r>
              <a:rPr lang="en-ID" sz="2400" dirty="0" err="1"/>
              <a:t>hasibuan</a:t>
            </a:r>
            <a:r>
              <a:rPr lang="en-ID" sz="2400" dirty="0"/>
              <a:t> )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7B8051B-B2C1-452A-BF8E-2613ADE2EDDC}"/>
              </a:ext>
            </a:extLst>
          </p:cNvPr>
          <p:cNvCxnSpPr>
            <a:stCxn id="15" idx="2"/>
            <a:endCxn id="6" idx="0"/>
          </p:cNvCxnSpPr>
          <p:nvPr/>
        </p:nvCxnSpPr>
        <p:spPr>
          <a:xfrm flipH="1">
            <a:off x="7188002" y="3506642"/>
            <a:ext cx="1914525" cy="6238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DEE9FD2-1B6A-4390-8318-76DC8A766E86}"/>
              </a:ext>
            </a:extLst>
          </p:cNvPr>
          <p:cNvCxnSpPr>
            <a:stCxn id="15" idx="2"/>
            <a:endCxn id="8" idx="0"/>
          </p:cNvCxnSpPr>
          <p:nvPr/>
        </p:nvCxnSpPr>
        <p:spPr>
          <a:xfrm>
            <a:off x="9102527" y="3506642"/>
            <a:ext cx="0" cy="6238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6AE140C9-BBB0-402B-8658-785FCB25D440}"/>
              </a:ext>
            </a:extLst>
          </p:cNvPr>
          <p:cNvCxnSpPr>
            <a:stCxn id="15" idx="2"/>
          </p:cNvCxnSpPr>
          <p:nvPr/>
        </p:nvCxnSpPr>
        <p:spPr>
          <a:xfrm>
            <a:off x="9102527" y="3506642"/>
            <a:ext cx="2029299" cy="6238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154CD3BB-6DF0-4A73-BC36-87215AE77A8D}"/>
              </a:ext>
            </a:extLst>
          </p:cNvPr>
          <p:cNvSpPr/>
          <p:nvPr/>
        </p:nvSpPr>
        <p:spPr>
          <a:xfrm>
            <a:off x="7845287" y="2728912"/>
            <a:ext cx="483240" cy="279331"/>
          </a:xfrm>
          <a:prstGeom prst="right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0D0583B-2E26-463B-8289-D1DB54E2BE4B}"/>
              </a:ext>
            </a:extLst>
          </p:cNvPr>
          <p:cNvSpPr/>
          <p:nvPr/>
        </p:nvSpPr>
        <p:spPr>
          <a:xfrm>
            <a:off x="9777844" y="2741646"/>
            <a:ext cx="483240" cy="279331"/>
          </a:xfrm>
          <a:prstGeom prst="right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26733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358B6C62-CDD6-4E2C-8BC8-699230D393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1444" y="861395"/>
            <a:ext cx="4416225" cy="4926396"/>
          </a:xfrm>
        </p:spPr>
        <p:txBody>
          <a:bodyPr/>
          <a:lstStyle/>
          <a:p>
            <a:pPr marL="342900" indent="-342900">
              <a:buClrTx/>
              <a:buAutoNum type="arabicPeriod"/>
            </a:pPr>
            <a:r>
              <a:rPr lang="en-ID" dirty="0" err="1">
                <a:solidFill>
                  <a:schemeClr val="tx1"/>
                </a:solidFill>
              </a:rPr>
              <a:t>Produktivitas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kerja</a:t>
            </a:r>
            <a:r>
              <a:rPr lang="en-ID" dirty="0">
                <a:solidFill>
                  <a:schemeClr val="tx1"/>
                </a:solidFill>
              </a:rPr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>
                <a:solidFill>
                  <a:schemeClr val="tx1"/>
                </a:solidFill>
              </a:rPr>
              <a:t>Efesiensi</a:t>
            </a:r>
            <a:r>
              <a:rPr lang="en-ID" dirty="0">
                <a:solidFill>
                  <a:schemeClr val="tx1"/>
                </a:solidFill>
              </a:rPr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>
                <a:solidFill>
                  <a:schemeClr val="tx1"/>
                </a:solidFill>
              </a:rPr>
              <a:t>Kerusakan</a:t>
            </a:r>
            <a:r>
              <a:rPr lang="en-ID" dirty="0">
                <a:solidFill>
                  <a:schemeClr val="tx1"/>
                </a:solidFill>
              </a:rPr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>
                <a:solidFill>
                  <a:schemeClr val="tx1"/>
                </a:solidFill>
              </a:rPr>
              <a:t>Kecelakaan</a:t>
            </a:r>
            <a:r>
              <a:rPr lang="en-ID" dirty="0">
                <a:solidFill>
                  <a:schemeClr val="tx1"/>
                </a:solidFill>
              </a:rPr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>
                <a:solidFill>
                  <a:schemeClr val="tx1"/>
                </a:solidFill>
              </a:rPr>
              <a:t>Pelayanan</a:t>
            </a:r>
            <a:r>
              <a:rPr lang="en-ID" dirty="0">
                <a:solidFill>
                  <a:schemeClr val="tx1"/>
                </a:solidFill>
              </a:rPr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>
                <a:solidFill>
                  <a:schemeClr val="tx1"/>
                </a:solidFill>
              </a:rPr>
              <a:t>Moral </a:t>
            </a:r>
          </a:p>
          <a:p>
            <a:pPr marL="342900" indent="-342900">
              <a:buClrTx/>
              <a:buAutoNum type="arabicPeriod"/>
            </a:pPr>
            <a:r>
              <a:rPr lang="en-ID" dirty="0" err="1">
                <a:solidFill>
                  <a:schemeClr val="tx1"/>
                </a:solidFill>
              </a:rPr>
              <a:t>Karier</a:t>
            </a:r>
            <a:r>
              <a:rPr lang="en-ID" dirty="0">
                <a:solidFill>
                  <a:schemeClr val="tx1"/>
                </a:solidFill>
              </a:rPr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>
                <a:solidFill>
                  <a:schemeClr val="tx1"/>
                </a:solidFill>
              </a:rPr>
              <a:t>Kepemimpinan</a:t>
            </a:r>
            <a:r>
              <a:rPr lang="en-ID" dirty="0">
                <a:solidFill>
                  <a:schemeClr val="tx1"/>
                </a:solidFill>
              </a:rPr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>
                <a:solidFill>
                  <a:schemeClr val="tx1"/>
                </a:solidFill>
              </a:rPr>
              <a:t>Balas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jasa</a:t>
            </a:r>
            <a:r>
              <a:rPr lang="en-ID" dirty="0">
                <a:solidFill>
                  <a:schemeClr val="tx1"/>
                </a:solidFill>
              </a:rPr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>
                <a:solidFill>
                  <a:schemeClr val="tx1"/>
                </a:solidFill>
              </a:rPr>
              <a:t>Konsumen</a:t>
            </a:r>
            <a:r>
              <a:rPr lang="en-ID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Placeholder 7" descr="A woman walking down the road talking on her phone">
            <a:extLst>
              <a:ext uri="{FF2B5EF4-FFF2-40B4-BE49-F238E27FC236}">
                <a16:creationId xmlns:a16="http://schemas.microsoft.com/office/drawing/2014/main" id="{7FB89A62-CAB5-4BD1-B89F-0A0F3809BA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3050" y="0"/>
            <a:ext cx="6406950" cy="4400548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A03D6D45-09FB-4A71-8BA9-C71413D258DB}"/>
              </a:ext>
            </a:extLst>
          </p:cNvPr>
          <p:cNvSpPr>
            <a:spLocks noGrp="1"/>
          </p:cNvSpPr>
          <p:nvPr>
            <p:ph type="title"/>
          </p:nvPr>
        </p:nvSpPr>
        <p:spPr bwMode="ltGray"/>
        <p:txBody>
          <a:bodyPr/>
          <a:lstStyle/>
          <a:p>
            <a:r>
              <a:rPr lang="en-ID" dirty="0" err="1"/>
              <a:t>Tujuan</a:t>
            </a:r>
            <a:r>
              <a:rPr lang="en-ID" dirty="0"/>
              <a:t> </a:t>
            </a:r>
            <a:r>
              <a:rPr lang="en-ID" dirty="0" err="1"/>
              <a:t>pengembangan</a:t>
            </a:r>
            <a:r>
              <a:rPr lang="en-ID" dirty="0"/>
              <a:t> </a:t>
            </a:r>
            <a:endParaRPr lang="en-US" dirty="0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8893E2F-227D-4472-B59F-3DEBF46C0E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ltGray">
          <a:xfrm>
            <a:off x="5657669" y="5491163"/>
            <a:ext cx="5750421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EF3E39-2332-4C12-9142-1DB674D9F8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0665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A man sitting at his desk with a book in his hand">
            <a:extLst>
              <a:ext uri="{FF2B5EF4-FFF2-40B4-BE49-F238E27FC236}">
                <a16:creationId xmlns:a16="http://schemas.microsoft.com/office/drawing/2014/main" id="{DF80E271-E84B-449B-9CF0-F34E075335A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000" y="0"/>
            <a:ext cx="5472000" cy="4037633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F58C420A-3AEC-4BE5-BD90-C854A306696C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740393" y="4092888"/>
            <a:ext cx="4974545" cy="1343025"/>
          </a:xfrm>
        </p:spPr>
        <p:txBody>
          <a:bodyPr/>
          <a:lstStyle/>
          <a:p>
            <a:r>
              <a:rPr lang="en-ID" dirty="0"/>
              <a:t>PENGEMBANGAN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E48293B-B086-4048-863C-47E7C4788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ltGray">
          <a:xfrm>
            <a:off x="680728" y="5491163"/>
            <a:ext cx="4974545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05860339-31F7-4884-957E-5C40F818EB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845287" y="1007847"/>
            <a:ext cx="2852173" cy="11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>
                <a:solidFill>
                  <a:schemeClr val="tx1"/>
                </a:solidFill>
              </a:rPr>
              <a:t>Peningkatan kualitas dan kemampuan karyawan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F0E443A-F987-4A67-86AD-557D61E479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81757" y="4416975"/>
            <a:ext cx="2500131" cy="1581157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en-ID" dirty="0" err="1"/>
              <a:t>Pengembangan</a:t>
            </a:r>
            <a:r>
              <a:rPr lang="en-ID" dirty="0"/>
              <a:t> </a:t>
            </a:r>
            <a:r>
              <a:rPr lang="en-ID" dirty="0" err="1"/>
              <a:t>secara</a:t>
            </a:r>
            <a:r>
              <a:rPr lang="en-ID" dirty="0"/>
              <a:t> formal</a:t>
            </a:r>
          </a:p>
          <a:p>
            <a:pPr marL="342900" indent="-342900">
              <a:buAutoNum type="arabicPeriod"/>
            </a:pPr>
            <a:r>
              <a:rPr lang="en-ID" dirty="0" err="1"/>
              <a:t>Pengembangan</a:t>
            </a:r>
            <a:r>
              <a:rPr lang="en-ID" dirty="0"/>
              <a:t> </a:t>
            </a:r>
            <a:r>
              <a:rPr lang="en-ID" dirty="0" err="1"/>
              <a:t>secara</a:t>
            </a:r>
            <a:r>
              <a:rPr lang="en-ID" dirty="0"/>
              <a:t> informal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56960D0-0A22-4E28-82F3-B9AA805E96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31825" y="2725736"/>
            <a:ext cx="1800000" cy="11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dirty="0" err="1">
                <a:solidFill>
                  <a:schemeClr val="tx1"/>
                </a:solidFill>
              </a:rPr>
              <a:t>Jenis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pengembangan</a:t>
            </a:r>
            <a:r>
              <a:rPr lang="en-ID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AEBBE7F-98BB-4059-8F15-7198C7DAC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002526" y="2658673"/>
            <a:ext cx="1914525" cy="11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dirty="0" err="1">
                <a:solidFill>
                  <a:schemeClr val="tx1"/>
                </a:solidFill>
              </a:rPr>
              <a:t>Peserta</a:t>
            </a:r>
            <a:r>
              <a:rPr lang="en-ID" dirty="0">
                <a:solidFill>
                  <a:schemeClr val="tx1"/>
                </a:solidFill>
              </a:rPr>
              <a:t> </a:t>
            </a:r>
            <a:r>
              <a:rPr lang="en-ID" dirty="0" err="1">
                <a:solidFill>
                  <a:schemeClr val="tx1"/>
                </a:solidFill>
              </a:rPr>
              <a:t>pengembangan</a:t>
            </a:r>
            <a:r>
              <a:rPr lang="en-ID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7D79B0F-EFCB-42B1-AEAE-0FE4763D44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876526" y="4489521"/>
            <a:ext cx="2040525" cy="1360632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pl-PL" dirty="0"/>
              <a:t>Karyawan baru</a:t>
            </a:r>
            <a:endParaRPr lang="en-US" dirty="0"/>
          </a:p>
          <a:p>
            <a:pPr marL="342900" indent="-342900">
              <a:buAutoNum type="arabicPeriod"/>
            </a:pPr>
            <a:r>
              <a:rPr lang="pl-PL" dirty="0"/>
              <a:t>Karyawan lama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234C221-D094-445D-A8B7-0030E81656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154CD3BB-6DF0-4A73-BC36-87215AE77A8D}"/>
              </a:ext>
            </a:extLst>
          </p:cNvPr>
          <p:cNvSpPr/>
          <p:nvPr/>
        </p:nvSpPr>
        <p:spPr>
          <a:xfrm rot="5400000">
            <a:off x="7090203" y="3953223"/>
            <a:ext cx="483240" cy="279331"/>
          </a:xfrm>
          <a:prstGeom prst="right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0D0583B-2E26-463B-8289-D1DB54E2BE4B}"/>
              </a:ext>
            </a:extLst>
          </p:cNvPr>
          <p:cNvSpPr/>
          <p:nvPr/>
        </p:nvSpPr>
        <p:spPr>
          <a:xfrm rot="5400000">
            <a:off x="10718167" y="3872516"/>
            <a:ext cx="483240" cy="279331"/>
          </a:xfrm>
          <a:prstGeom prst="right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1456EA3-8DB1-4CFE-AFCE-F6F68DAC757C}"/>
              </a:ext>
            </a:extLst>
          </p:cNvPr>
          <p:cNvCxnSpPr>
            <a:stCxn id="16" idx="2"/>
            <a:endCxn id="15" idx="0"/>
          </p:cNvCxnSpPr>
          <p:nvPr/>
        </p:nvCxnSpPr>
        <p:spPr>
          <a:xfrm flipH="1">
            <a:off x="7331825" y="2122269"/>
            <a:ext cx="1939549" cy="6034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7BF8C64-1EB3-4B1F-934D-9B6A4A993C34}"/>
              </a:ext>
            </a:extLst>
          </p:cNvPr>
          <p:cNvCxnSpPr>
            <a:stCxn id="16" idx="2"/>
            <a:endCxn id="17" idx="0"/>
          </p:cNvCxnSpPr>
          <p:nvPr/>
        </p:nvCxnSpPr>
        <p:spPr>
          <a:xfrm>
            <a:off x="9271374" y="2122269"/>
            <a:ext cx="1688415" cy="5364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Left Brace 24">
            <a:extLst>
              <a:ext uri="{FF2B5EF4-FFF2-40B4-BE49-F238E27FC236}">
                <a16:creationId xmlns:a16="http://schemas.microsoft.com/office/drawing/2014/main" id="{7A4B3631-53CD-4E40-8E6F-AEF61313C453}"/>
              </a:ext>
            </a:extLst>
          </p:cNvPr>
          <p:cNvSpPr/>
          <p:nvPr/>
        </p:nvSpPr>
        <p:spPr>
          <a:xfrm rot="16200000">
            <a:off x="9122902" y="3690382"/>
            <a:ext cx="296941" cy="44401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EE3F9F45-6772-4FCA-BE4F-6D9E3AF7D47A}"/>
              </a:ext>
            </a:extLst>
          </p:cNvPr>
          <p:cNvSpPr txBox="1">
            <a:spLocks/>
          </p:cNvSpPr>
          <p:nvPr/>
        </p:nvSpPr>
        <p:spPr>
          <a:xfrm>
            <a:off x="7942181" y="6163658"/>
            <a:ext cx="2658382" cy="4034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Pelatihan</a:t>
            </a:r>
            <a:r>
              <a:rPr lang="en-US" dirty="0"/>
              <a:t> dan </a:t>
            </a:r>
            <a:r>
              <a:rPr lang="en-US" dirty="0" err="1"/>
              <a:t>instruktur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163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358B6C62-CDD6-4E2C-8BC8-699230D393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272213"/>
            <a:ext cx="4416225" cy="4926396"/>
          </a:xfrm>
        </p:spPr>
        <p:txBody>
          <a:bodyPr/>
          <a:lstStyle/>
          <a:p>
            <a:pPr marL="342900" indent="-342900">
              <a:buClrTx/>
              <a:buAutoNum type="arabicPeriod"/>
            </a:pPr>
            <a:r>
              <a:rPr lang="en-ID" dirty="0"/>
              <a:t>Teaching Skills – </a:t>
            </a:r>
            <a:r>
              <a:rPr lang="en-ID" dirty="0" err="1"/>
              <a:t>mendidik</a:t>
            </a:r>
            <a:endParaRPr lang="en-ID" dirty="0"/>
          </a:p>
          <a:p>
            <a:pPr marL="342900" indent="-342900">
              <a:buClrTx/>
              <a:buAutoNum type="arabicPeriod"/>
            </a:pPr>
            <a:r>
              <a:rPr lang="en-ID" dirty="0" err="1"/>
              <a:t>Communicaton</a:t>
            </a:r>
            <a:r>
              <a:rPr lang="en-ID" dirty="0"/>
              <a:t> skills– </a:t>
            </a:r>
            <a:r>
              <a:rPr lang="en-ID" dirty="0" err="1"/>
              <a:t>kecakapan</a:t>
            </a:r>
            <a:r>
              <a:rPr lang="en-ID" dirty="0"/>
              <a:t> </a:t>
            </a:r>
            <a:r>
              <a:rPr lang="en-ID" dirty="0" err="1"/>
              <a:t>komunikasi</a:t>
            </a:r>
            <a:endParaRPr lang="en-ID" dirty="0"/>
          </a:p>
          <a:p>
            <a:pPr marL="342900" indent="-342900">
              <a:buClrTx/>
              <a:buAutoNum type="arabicPeriod"/>
            </a:pPr>
            <a:r>
              <a:rPr lang="en-ID" dirty="0"/>
              <a:t>Personality authority—</a:t>
            </a:r>
            <a:r>
              <a:rPr lang="en-ID" dirty="0" err="1"/>
              <a:t>kewibawaan</a:t>
            </a:r>
            <a:endParaRPr lang="en-ID" dirty="0"/>
          </a:p>
          <a:p>
            <a:pPr marL="342900" indent="-342900">
              <a:buClrTx/>
              <a:buAutoNum type="arabicPeriod"/>
            </a:pPr>
            <a:r>
              <a:rPr lang="en-ID" dirty="0"/>
              <a:t>Social skills—</a:t>
            </a:r>
            <a:r>
              <a:rPr lang="en-ID" dirty="0" err="1"/>
              <a:t>kemampuan</a:t>
            </a:r>
            <a:r>
              <a:rPr lang="en-ID" dirty="0"/>
              <a:t> </a:t>
            </a:r>
            <a:r>
              <a:rPr lang="en-ID" dirty="0" err="1"/>
              <a:t>sosial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/>
              <a:t>Technical competent– </a:t>
            </a:r>
            <a:r>
              <a:rPr lang="en-ID" dirty="0" err="1"/>
              <a:t>berkemampuan</a:t>
            </a:r>
            <a:r>
              <a:rPr lang="en-ID" dirty="0"/>
              <a:t> </a:t>
            </a:r>
            <a:r>
              <a:rPr lang="en-ID" dirty="0" err="1"/>
              <a:t>teknis</a:t>
            </a:r>
            <a:r>
              <a:rPr lang="en-ID" dirty="0"/>
              <a:t> </a:t>
            </a:r>
          </a:p>
          <a:p>
            <a:pPr marL="342900" indent="-342900">
              <a:buClrTx/>
              <a:buAutoNum type="arabicPeriod"/>
            </a:pPr>
            <a:r>
              <a:rPr lang="en-ID" dirty="0" err="1"/>
              <a:t>Stabilitas</a:t>
            </a:r>
            <a:r>
              <a:rPr lang="en-ID" dirty="0"/>
              <a:t> </a:t>
            </a:r>
            <a:r>
              <a:rPr lang="en-ID" dirty="0" err="1"/>
              <a:t>emosi</a:t>
            </a:r>
            <a:r>
              <a:rPr lang="en-ID" dirty="0"/>
              <a:t>—</a:t>
            </a:r>
            <a:r>
              <a:rPr lang="en-ID" dirty="0" err="1"/>
              <a:t>sabar</a:t>
            </a:r>
            <a:r>
              <a:rPr lang="en-ID" dirty="0"/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Placeholder 7" descr="A woman walking down the road talking on her phone">
            <a:extLst>
              <a:ext uri="{FF2B5EF4-FFF2-40B4-BE49-F238E27FC236}">
                <a16:creationId xmlns:a16="http://schemas.microsoft.com/office/drawing/2014/main" id="{7FB89A62-CAB5-4BD1-B89F-0A0F3809BA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3050" y="0"/>
            <a:ext cx="6406950" cy="4400548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A03D6D45-09FB-4A71-8BA9-C71413D258DB}"/>
              </a:ext>
            </a:extLst>
          </p:cNvPr>
          <p:cNvSpPr>
            <a:spLocks noGrp="1"/>
          </p:cNvSpPr>
          <p:nvPr>
            <p:ph type="title"/>
          </p:nvPr>
        </p:nvSpPr>
        <p:spPr bwMode="ltGray"/>
        <p:txBody>
          <a:bodyPr/>
          <a:lstStyle/>
          <a:p>
            <a:r>
              <a:rPr lang="en-ID" dirty="0" err="1"/>
              <a:t>Syarat</a:t>
            </a:r>
            <a:r>
              <a:rPr lang="en-ID" dirty="0"/>
              <a:t> </a:t>
            </a:r>
            <a:r>
              <a:rPr lang="en-ID" dirty="0" err="1"/>
              <a:t>Pelatih</a:t>
            </a:r>
            <a:r>
              <a:rPr lang="en-ID" dirty="0"/>
              <a:t> </a:t>
            </a:r>
            <a:endParaRPr lang="en-US" dirty="0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8893E2F-227D-4472-B59F-3DEBF46C0E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 bwMode="ltGray">
          <a:xfrm>
            <a:off x="5657669" y="5491163"/>
            <a:ext cx="5750421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513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EF3E39-2332-4C12-9142-1DB674D9F8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558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428ED-E8E6-4EBE-8C7C-8E6E2E501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1999"/>
            <a:ext cx="11340000" cy="1100163"/>
          </a:xfrm>
        </p:spPr>
        <p:txBody>
          <a:bodyPr/>
          <a:lstStyle/>
          <a:p>
            <a:r>
              <a:rPr lang="en-ID" sz="2800" dirty="0" err="1"/>
              <a:t>Metode</a:t>
            </a:r>
            <a:r>
              <a:rPr lang="en-ID" sz="2800" dirty="0"/>
              <a:t> – </a:t>
            </a:r>
            <a:r>
              <a:rPr lang="en-ID" sz="2800" dirty="0" err="1"/>
              <a:t>metode</a:t>
            </a:r>
            <a:r>
              <a:rPr lang="en-ID" sz="2800" dirty="0"/>
              <a:t> </a:t>
            </a:r>
            <a:r>
              <a:rPr lang="en-ID" sz="2800" dirty="0" err="1"/>
              <a:t>pengembangan</a:t>
            </a:r>
            <a:br>
              <a:rPr lang="en-ID" sz="2800" dirty="0"/>
            </a:br>
            <a:br>
              <a:rPr lang="en-ID" sz="2800" dirty="0"/>
            </a:br>
            <a:r>
              <a:rPr lang="en-ID" sz="2800" dirty="0"/>
              <a:t>1. </a:t>
            </a:r>
            <a:r>
              <a:rPr lang="en-ID" sz="2800" dirty="0" err="1"/>
              <a:t>Metode</a:t>
            </a:r>
            <a:r>
              <a:rPr lang="en-ID" sz="2800" dirty="0"/>
              <a:t> </a:t>
            </a:r>
            <a:r>
              <a:rPr lang="en-ID" sz="2800" dirty="0" err="1"/>
              <a:t>latihan</a:t>
            </a:r>
            <a:r>
              <a:rPr lang="en-ID" sz="2800" dirty="0"/>
              <a:t> </a:t>
            </a:r>
            <a:r>
              <a:rPr lang="en-ID" sz="2800" dirty="0" err="1"/>
              <a:t>atau</a:t>
            </a:r>
            <a:r>
              <a:rPr lang="en-ID" sz="2800" dirty="0"/>
              <a:t> training </a:t>
            </a:r>
            <a:endParaRPr lang="en-US" sz="28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6AA788-5F14-43DB-B035-1BC6DA1509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89322" y="1883217"/>
            <a:ext cx="1980000" cy="360000"/>
          </a:xfrm>
        </p:spPr>
        <p:txBody>
          <a:bodyPr/>
          <a:lstStyle/>
          <a:p>
            <a:r>
              <a:rPr lang="en-ID" b="1" dirty="0"/>
              <a:t>On the job</a:t>
            </a:r>
            <a:endParaRPr lang="en-US" b="1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674B9A6-D55C-478C-8D92-D0BFBCD7B5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79322" y="2243217"/>
            <a:ext cx="1800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675343-79F8-46AA-B56E-932984AB75E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7284" y="2390571"/>
            <a:ext cx="2565055" cy="3521717"/>
          </a:xfrm>
        </p:spPr>
        <p:txBody>
          <a:bodyPr/>
          <a:lstStyle/>
          <a:p>
            <a:pPr algn="l"/>
            <a:r>
              <a:rPr lang="en-ID" sz="1600" dirty="0"/>
              <a:t>Para </a:t>
            </a:r>
            <a:r>
              <a:rPr lang="en-ID" sz="1600" dirty="0" err="1"/>
              <a:t>peserta</a:t>
            </a:r>
            <a:r>
              <a:rPr lang="en-ID" sz="1600" dirty="0"/>
              <a:t> </a:t>
            </a:r>
            <a:r>
              <a:rPr lang="en-ID" sz="1600" dirty="0" err="1"/>
              <a:t>latihan</a:t>
            </a:r>
            <a:r>
              <a:rPr lang="en-ID" sz="1600" dirty="0"/>
              <a:t> </a:t>
            </a:r>
            <a:r>
              <a:rPr lang="en-ID" sz="1600" dirty="0" err="1"/>
              <a:t>langsung</a:t>
            </a:r>
            <a:r>
              <a:rPr lang="en-ID" sz="1600" dirty="0"/>
              <a:t> </a:t>
            </a:r>
            <a:r>
              <a:rPr lang="en-ID" sz="1600" dirty="0" err="1"/>
              <a:t>bekerja</a:t>
            </a:r>
            <a:r>
              <a:rPr lang="en-ID" sz="1600" dirty="0"/>
              <a:t> di </a:t>
            </a:r>
            <a:r>
              <a:rPr lang="en-ID" sz="1600" dirty="0" err="1"/>
              <a:t>tempat</a:t>
            </a:r>
            <a:r>
              <a:rPr lang="en-ID" sz="1600" dirty="0"/>
              <a:t> </a:t>
            </a:r>
            <a:r>
              <a:rPr lang="en-ID" sz="1600" dirty="0" err="1"/>
              <a:t>untuk</a:t>
            </a:r>
            <a:r>
              <a:rPr lang="en-ID" sz="1600" dirty="0"/>
              <a:t> </a:t>
            </a:r>
            <a:r>
              <a:rPr lang="en-ID" sz="1600" dirty="0" err="1"/>
              <a:t>belajar</a:t>
            </a:r>
            <a:r>
              <a:rPr lang="en-ID" sz="1600" dirty="0"/>
              <a:t> dan </a:t>
            </a:r>
            <a:r>
              <a:rPr lang="en-ID" sz="1600" dirty="0" err="1"/>
              <a:t>meniru</a:t>
            </a:r>
            <a:r>
              <a:rPr lang="en-ID" sz="1600" dirty="0"/>
              <a:t> </a:t>
            </a:r>
            <a:r>
              <a:rPr lang="en-ID" sz="1600" dirty="0" err="1"/>
              <a:t>suatu</a:t>
            </a:r>
            <a:r>
              <a:rPr lang="en-ID" sz="1600" dirty="0"/>
              <a:t> </a:t>
            </a:r>
            <a:r>
              <a:rPr lang="en-ID" sz="1600" dirty="0" err="1"/>
              <a:t>pekerjaan</a:t>
            </a:r>
            <a:r>
              <a:rPr lang="en-ID" sz="1600" dirty="0"/>
              <a:t> di </a:t>
            </a:r>
            <a:r>
              <a:rPr lang="en-ID" sz="1600" dirty="0" err="1"/>
              <a:t>bawah</a:t>
            </a:r>
            <a:r>
              <a:rPr lang="en-ID" sz="1600" dirty="0"/>
              <a:t> </a:t>
            </a:r>
            <a:r>
              <a:rPr lang="en-ID" sz="1600" dirty="0" err="1"/>
              <a:t>bimbingan</a:t>
            </a:r>
            <a:r>
              <a:rPr lang="en-ID" sz="1600" dirty="0"/>
              <a:t> </a:t>
            </a:r>
            <a:r>
              <a:rPr lang="en-ID" sz="1600" dirty="0" err="1"/>
              <a:t>seorang</a:t>
            </a:r>
            <a:r>
              <a:rPr lang="en-ID" sz="1600" dirty="0"/>
              <a:t> </a:t>
            </a:r>
            <a:r>
              <a:rPr lang="en-ID" sz="1600" dirty="0" err="1"/>
              <a:t>pengawas</a:t>
            </a:r>
            <a:r>
              <a:rPr lang="en-ID" sz="1600" dirty="0"/>
              <a:t>.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en-ID" sz="1600" dirty="0" err="1"/>
              <a:t>Kebaikan</a:t>
            </a:r>
            <a:r>
              <a:rPr lang="en-ID" sz="1600" dirty="0"/>
              <a:t> : </a:t>
            </a:r>
            <a:r>
              <a:rPr lang="en-ID" sz="1600" dirty="0" err="1"/>
              <a:t>pelajar</a:t>
            </a:r>
            <a:r>
              <a:rPr lang="en-ID" sz="1600" dirty="0"/>
              <a:t> </a:t>
            </a:r>
            <a:r>
              <a:rPr lang="en-ID" sz="1600" dirty="0" err="1"/>
              <a:t>langsung</a:t>
            </a:r>
            <a:r>
              <a:rPr lang="en-ID" sz="1600" dirty="0"/>
              <a:t> </a:t>
            </a:r>
            <a:r>
              <a:rPr lang="en-ID" sz="1600" dirty="0" err="1"/>
              <a:t>bekerja</a:t>
            </a:r>
            <a:r>
              <a:rPr lang="en-ID" sz="1600" dirty="0"/>
              <a:t> pada </a:t>
            </a:r>
            <a:r>
              <a:rPr lang="en-ID" sz="1600" dirty="0" err="1"/>
              <a:t>pekerjaan</a:t>
            </a:r>
            <a:r>
              <a:rPr lang="en-ID" sz="1600" dirty="0"/>
              <a:t> dan </a:t>
            </a:r>
            <a:r>
              <a:rPr lang="en-ID" sz="1600" dirty="0" err="1"/>
              <a:t>perlatan</a:t>
            </a:r>
            <a:endParaRPr lang="en-ID" sz="1600" dirty="0"/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en-ID" sz="1600" dirty="0" err="1"/>
              <a:t>Keburukan</a:t>
            </a:r>
            <a:r>
              <a:rPr lang="en-ID" sz="1600" dirty="0"/>
              <a:t> : </a:t>
            </a:r>
            <a:r>
              <a:rPr lang="en-ID" sz="1600" dirty="0" err="1"/>
              <a:t>kurang</a:t>
            </a:r>
            <a:r>
              <a:rPr lang="en-ID" sz="1600" dirty="0"/>
              <a:t> </a:t>
            </a:r>
            <a:r>
              <a:rPr lang="en-ID" sz="1600" dirty="0" err="1"/>
              <a:t>sistematis</a:t>
            </a:r>
            <a:r>
              <a:rPr lang="en-ID" sz="1600" dirty="0"/>
              <a:t> </a:t>
            </a:r>
            <a:r>
              <a:rPr lang="en-ID" sz="1600" dirty="0" err="1"/>
              <a:t>jika</a:t>
            </a:r>
            <a:r>
              <a:rPr lang="en-ID" sz="1600" dirty="0"/>
              <a:t> </a:t>
            </a:r>
            <a:r>
              <a:rPr lang="en-ID" sz="1600" dirty="0" err="1"/>
              <a:t>pengawas</a:t>
            </a:r>
            <a:r>
              <a:rPr lang="en-ID" sz="1600" dirty="0"/>
              <a:t> </a:t>
            </a:r>
            <a:r>
              <a:rPr lang="en-ID" sz="1600" dirty="0" err="1"/>
              <a:t>kurang</a:t>
            </a:r>
            <a:r>
              <a:rPr lang="en-ID" sz="1600" dirty="0"/>
              <a:t> </a:t>
            </a:r>
            <a:r>
              <a:rPr lang="en-ID" sz="1600" dirty="0" err="1"/>
              <a:t>berpengalaman</a:t>
            </a:r>
            <a:r>
              <a:rPr lang="en-ID" sz="1600" dirty="0"/>
              <a:t> </a:t>
            </a:r>
            <a:endParaRPr lang="en-US" sz="16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806F98B-6BF9-4D0F-B7E7-561F064602F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544876" y="1871368"/>
            <a:ext cx="1980000" cy="360000"/>
          </a:xfrm>
        </p:spPr>
        <p:txBody>
          <a:bodyPr/>
          <a:lstStyle/>
          <a:p>
            <a:r>
              <a:rPr lang="en-ID" b="1" dirty="0"/>
              <a:t>Vestibule</a:t>
            </a:r>
            <a:endParaRPr lang="en-US" b="1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0322F4-E79A-4E4D-98CA-2DC1692F9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634876" y="2322034"/>
            <a:ext cx="18000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3694D25-DE51-4F33-9ED7-7D9F4891DD9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4031859" y="2570574"/>
            <a:ext cx="2894606" cy="3521716"/>
          </a:xfrm>
        </p:spPr>
        <p:txBody>
          <a:bodyPr/>
          <a:lstStyle/>
          <a:p>
            <a:r>
              <a:rPr lang="en-ID" sz="1600" dirty="0" err="1"/>
              <a:t>Adalah</a:t>
            </a:r>
            <a:r>
              <a:rPr lang="en-ID" sz="1600" dirty="0"/>
              <a:t> </a:t>
            </a:r>
            <a:r>
              <a:rPr lang="en-ID" sz="1600" dirty="0" err="1"/>
              <a:t>metode</a:t>
            </a:r>
            <a:r>
              <a:rPr lang="en-ID" sz="1600" dirty="0"/>
              <a:t> </a:t>
            </a:r>
            <a:r>
              <a:rPr lang="en-ID" sz="1600" dirty="0" err="1"/>
              <a:t>latihan</a:t>
            </a:r>
            <a:r>
              <a:rPr lang="en-ID" sz="1600" dirty="0"/>
              <a:t> yang </a:t>
            </a:r>
            <a:r>
              <a:rPr lang="en-ID" sz="1600" dirty="0" err="1"/>
              <a:t>dilakukan</a:t>
            </a:r>
            <a:r>
              <a:rPr lang="en-ID" sz="1600" dirty="0"/>
              <a:t> </a:t>
            </a:r>
            <a:r>
              <a:rPr lang="en-ID" sz="1600" dirty="0" err="1"/>
              <a:t>dalam</a:t>
            </a:r>
            <a:r>
              <a:rPr lang="en-ID" sz="1600" dirty="0"/>
              <a:t> </a:t>
            </a:r>
            <a:r>
              <a:rPr lang="en-ID" sz="1600" dirty="0" err="1"/>
              <a:t>kelas</a:t>
            </a:r>
            <a:r>
              <a:rPr lang="en-ID" sz="1600" dirty="0"/>
              <a:t> </a:t>
            </a:r>
            <a:r>
              <a:rPr lang="en-ID" sz="1600" dirty="0" err="1"/>
              <a:t>atau</a:t>
            </a:r>
            <a:r>
              <a:rPr lang="en-ID" sz="1600" dirty="0"/>
              <a:t> </a:t>
            </a:r>
            <a:r>
              <a:rPr lang="en-ID" sz="1600" dirty="0" err="1"/>
              <a:t>bengkel</a:t>
            </a:r>
            <a:r>
              <a:rPr lang="en-ID" sz="1600" dirty="0"/>
              <a:t> yang </a:t>
            </a:r>
            <a:r>
              <a:rPr lang="en-ID" sz="1600" dirty="0" err="1"/>
              <a:t>biasanya</a:t>
            </a:r>
            <a:r>
              <a:rPr lang="en-ID" sz="1600" dirty="0"/>
              <a:t> </a:t>
            </a:r>
            <a:r>
              <a:rPr lang="en-ID" sz="1600" dirty="0" err="1"/>
              <a:t>dieselenggarakan</a:t>
            </a:r>
            <a:r>
              <a:rPr lang="en-ID" sz="1600" dirty="0"/>
              <a:t> </a:t>
            </a:r>
            <a:r>
              <a:rPr lang="en-ID" sz="1600" dirty="0" err="1"/>
              <a:t>dalam</a:t>
            </a:r>
            <a:r>
              <a:rPr lang="en-ID" sz="1600" dirty="0"/>
              <a:t> </a:t>
            </a:r>
            <a:r>
              <a:rPr lang="en-ID" sz="1600" dirty="0" err="1"/>
              <a:t>suatu</a:t>
            </a:r>
            <a:r>
              <a:rPr lang="en-ID" sz="1600" dirty="0"/>
              <a:t> </a:t>
            </a:r>
            <a:r>
              <a:rPr lang="en-ID" sz="1600" dirty="0" err="1"/>
              <a:t>perusahaan</a:t>
            </a:r>
            <a:r>
              <a:rPr lang="en-ID" sz="1600" dirty="0"/>
              <a:t> </a:t>
            </a:r>
            <a:r>
              <a:rPr lang="en-ID" sz="1600" dirty="0" err="1"/>
              <a:t>industri</a:t>
            </a:r>
            <a:r>
              <a:rPr lang="en-ID" sz="1600" dirty="0"/>
              <a:t> </a:t>
            </a:r>
            <a:r>
              <a:rPr lang="en-ID" sz="1600" dirty="0" err="1"/>
              <a:t>untuk</a:t>
            </a:r>
            <a:r>
              <a:rPr lang="en-ID" sz="1600" dirty="0"/>
              <a:t> </a:t>
            </a:r>
            <a:r>
              <a:rPr lang="en-ID" sz="1600" dirty="0" err="1"/>
              <a:t>memperkenalkan</a:t>
            </a:r>
            <a:r>
              <a:rPr lang="en-ID" sz="1600" dirty="0"/>
              <a:t> </a:t>
            </a:r>
            <a:r>
              <a:rPr lang="en-ID" sz="1600" dirty="0" err="1"/>
              <a:t>pekerjaan</a:t>
            </a:r>
            <a:r>
              <a:rPr lang="en-ID" sz="1600" dirty="0"/>
              <a:t> </a:t>
            </a:r>
            <a:r>
              <a:rPr lang="en-ID" sz="1600" dirty="0" err="1"/>
              <a:t>kepada</a:t>
            </a:r>
            <a:r>
              <a:rPr lang="en-ID" sz="1600" dirty="0"/>
              <a:t> </a:t>
            </a:r>
            <a:r>
              <a:rPr lang="en-ID" sz="1600" dirty="0" err="1"/>
              <a:t>karyawan</a:t>
            </a:r>
            <a:r>
              <a:rPr lang="en-ID" sz="1600" dirty="0"/>
              <a:t> </a:t>
            </a:r>
            <a:r>
              <a:rPr lang="en-ID" sz="1600" dirty="0" err="1"/>
              <a:t>baru</a:t>
            </a:r>
            <a:r>
              <a:rPr lang="en-ID" sz="1600" dirty="0"/>
              <a:t> dan </a:t>
            </a:r>
            <a:r>
              <a:rPr lang="en-ID" sz="1600" dirty="0" err="1"/>
              <a:t>melatih</a:t>
            </a:r>
            <a:r>
              <a:rPr lang="en-ID" sz="1600" dirty="0"/>
              <a:t> </a:t>
            </a:r>
            <a:r>
              <a:rPr lang="en-ID" sz="1600" dirty="0" err="1"/>
              <a:t>mereka</a:t>
            </a:r>
            <a:r>
              <a:rPr lang="en-ID" sz="1600" dirty="0"/>
              <a:t> </a:t>
            </a:r>
            <a:r>
              <a:rPr lang="en-ID" sz="1600" dirty="0" err="1"/>
              <a:t>mengerjakan</a:t>
            </a:r>
            <a:r>
              <a:rPr lang="en-ID" sz="1600" dirty="0"/>
              <a:t> </a:t>
            </a:r>
            <a:r>
              <a:rPr lang="en-ID" sz="1600" dirty="0" err="1"/>
              <a:t>pekerjaan</a:t>
            </a:r>
            <a:r>
              <a:rPr lang="en-ID" sz="1600" dirty="0"/>
              <a:t> </a:t>
            </a:r>
            <a:r>
              <a:rPr lang="en-ID" sz="1600" dirty="0" err="1"/>
              <a:t>tersebut</a:t>
            </a:r>
            <a:r>
              <a:rPr lang="en-ID" sz="1600" dirty="0"/>
              <a:t>.</a:t>
            </a:r>
            <a:endParaRPr lang="en-US" sz="16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F0A8A16-8E92-40C1-913D-8CB3B9C1DDA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7963922" y="1962034"/>
            <a:ext cx="3293380" cy="360000"/>
          </a:xfrm>
        </p:spPr>
        <p:txBody>
          <a:bodyPr/>
          <a:lstStyle/>
          <a:p>
            <a:r>
              <a:rPr lang="en-ID" b="1" dirty="0"/>
              <a:t>Demonstration and example</a:t>
            </a:r>
            <a:endParaRPr lang="en-US" b="1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DC27E82-D5C7-4AE4-BAF3-5DBB12CA08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129216" y="2326854"/>
            <a:ext cx="2962795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C804944-6423-4C0F-ABB0-9CF01A05FD9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8096474" y="2683802"/>
            <a:ext cx="3028277" cy="2935257"/>
          </a:xfrm>
        </p:spPr>
        <p:txBody>
          <a:bodyPr/>
          <a:lstStyle/>
          <a:p>
            <a:r>
              <a:rPr lang="en-ID" sz="1800" dirty="0" err="1"/>
              <a:t>Adalah</a:t>
            </a:r>
            <a:r>
              <a:rPr lang="en-ID" sz="1800" dirty="0"/>
              <a:t> </a:t>
            </a:r>
            <a:r>
              <a:rPr lang="en-ID" sz="1800" dirty="0" err="1"/>
              <a:t>metode</a:t>
            </a:r>
            <a:r>
              <a:rPr lang="en-ID" sz="1800" dirty="0"/>
              <a:t> </a:t>
            </a:r>
            <a:r>
              <a:rPr lang="en-ID" sz="1800" dirty="0" err="1"/>
              <a:t>latihan</a:t>
            </a:r>
            <a:r>
              <a:rPr lang="en-ID" sz="1800" dirty="0"/>
              <a:t> yang </a:t>
            </a:r>
            <a:r>
              <a:rPr lang="en-ID" sz="1800" dirty="0" err="1"/>
              <a:t>dilakukan</a:t>
            </a:r>
            <a:r>
              <a:rPr lang="en-ID" sz="1800" dirty="0"/>
              <a:t> </a:t>
            </a:r>
            <a:r>
              <a:rPr lang="en-ID" sz="1800" dirty="0" err="1"/>
              <a:t>dengan</a:t>
            </a:r>
            <a:r>
              <a:rPr lang="en-ID" sz="1800" dirty="0"/>
              <a:t> </a:t>
            </a:r>
            <a:r>
              <a:rPr lang="en-ID" sz="1800" dirty="0" err="1"/>
              <a:t>cara</a:t>
            </a:r>
            <a:r>
              <a:rPr lang="en-ID" sz="1800" dirty="0"/>
              <a:t> </a:t>
            </a:r>
            <a:r>
              <a:rPr lang="en-ID" sz="1800" dirty="0" err="1"/>
              <a:t>peragaan</a:t>
            </a:r>
            <a:r>
              <a:rPr lang="en-ID" sz="1800" dirty="0"/>
              <a:t> dan </a:t>
            </a:r>
            <a:r>
              <a:rPr lang="en-ID" sz="1800" dirty="0" err="1"/>
              <a:t>penjelasan</a:t>
            </a:r>
            <a:r>
              <a:rPr lang="en-ID" sz="1800" dirty="0"/>
              <a:t> </a:t>
            </a:r>
            <a:r>
              <a:rPr lang="en-ID" sz="1800" dirty="0" err="1"/>
              <a:t>bagaimana</a:t>
            </a:r>
            <a:r>
              <a:rPr lang="en-ID" sz="1800" dirty="0"/>
              <a:t> </a:t>
            </a:r>
            <a:r>
              <a:rPr lang="en-ID" sz="1800" dirty="0" err="1"/>
              <a:t>cara</a:t>
            </a:r>
            <a:r>
              <a:rPr lang="en-ID" sz="1800" dirty="0"/>
              <a:t> – </a:t>
            </a:r>
            <a:r>
              <a:rPr lang="en-ID" sz="1800" dirty="0" err="1"/>
              <a:t>cara</a:t>
            </a:r>
            <a:r>
              <a:rPr lang="en-ID" sz="1800" dirty="0"/>
              <a:t> </a:t>
            </a:r>
            <a:r>
              <a:rPr lang="en-ID" sz="1800" dirty="0" err="1"/>
              <a:t>mengerjakan</a:t>
            </a:r>
            <a:r>
              <a:rPr lang="en-ID" sz="1800" dirty="0"/>
              <a:t> </a:t>
            </a:r>
            <a:r>
              <a:rPr lang="en-ID" sz="1800" dirty="0" err="1"/>
              <a:t>sesuatu</a:t>
            </a:r>
            <a:r>
              <a:rPr lang="en-ID" sz="1800" dirty="0"/>
              <a:t> </a:t>
            </a:r>
            <a:r>
              <a:rPr lang="en-ID" sz="1800" dirty="0" err="1"/>
              <a:t>pekerjaan</a:t>
            </a:r>
            <a:r>
              <a:rPr lang="en-ID" sz="1800" dirty="0"/>
              <a:t> </a:t>
            </a:r>
            <a:r>
              <a:rPr lang="en-ID" sz="1800" dirty="0" err="1"/>
              <a:t>melalui</a:t>
            </a:r>
            <a:r>
              <a:rPr lang="en-ID" sz="1800" dirty="0"/>
              <a:t> </a:t>
            </a:r>
            <a:r>
              <a:rPr lang="en-ID" sz="1800" dirty="0" err="1"/>
              <a:t>contoh</a:t>
            </a:r>
            <a:r>
              <a:rPr lang="en-ID" sz="1800" dirty="0"/>
              <a:t> – </a:t>
            </a:r>
            <a:r>
              <a:rPr lang="en-ID" sz="1800" dirty="0" err="1"/>
              <a:t>contoh</a:t>
            </a:r>
            <a:r>
              <a:rPr lang="en-ID" sz="1800" dirty="0"/>
              <a:t> </a:t>
            </a:r>
            <a:r>
              <a:rPr lang="en-ID" sz="1800" dirty="0" err="1"/>
              <a:t>atau</a:t>
            </a:r>
            <a:r>
              <a:rPr lang="en-ID" sz="1800" dirty="0"/>
              <a:t> </a:t>
            </a:r>
            <a:r>
              <a:rPr lang="en-ID" sz="1800" dirty="0" err="1"/>
              <a:t>percobaan</a:t>
            </a:r>
            <a:r>
              <a:rPr lang="en-ID" sz="1800" dirty="0"/>
              <a:t> yang </a:t>
            </a:r>
            <a:r>
              <a:rPr lang="en-ID" sz="1800" dirty="0" err="1"/>
              <a:t>didemonstrasikan</a:t>
            </a:r>
            <a:r>
              <a:rPr lang="en-ID" sz="1800" dirty="0"/>
              <a:t>. </a:t>
            </a:r>
            <a:endParaRPr lang="en-US" sz="1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9F4F6B-299B-431B-AD93-01AF893D8C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170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428ED-E8E6-4EBE-8C7C-8E6E2E501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1999"/>
            <a:ext cx="11340000" cy="1100163"/>
          </a:xfrm>
        </p:spPr>
        <p:txBody>
          <a:bodyPr/>
          <a:lstStyle/>
          <a:p>
            <a:r>
              <a:rPr lang="en-ID" sz="2800" dirty="0" err="1"/>
              <a:t>Metode</a:t>
            </a:r>
            <a:r>
              <a:rPr lang="en-ID" sz="2800" dirty="0"/>
              <a:t> – </a:t>
            </a:r>
            <a:r>
              <a:rPr lang="en-ID" sz="2800" dirty="0" err="1"/>
              <a:t>metode</a:t>
            </a:r>
            <a:r>
              <a:rPr lang="en-ID" sz="2800" dirty="0"/>
              <a:t> </a:t>
            </a:r>
            <a:r>
              <a:rPr lang="en-ID" sz="2800" dirty="0" err="1"/>
              <a:t>pengembangan</a:t>
            </a:r>
            <a:br>
              <a:rPr lang="en-ID" sz="2800" dirty="0"/>
            </a:br>
            <a:br>
              <a:rPr lang="en-ID" sz="2800" dirty="0"/>
            </a:br>
            <a:r>
              <a:rPr lang="en-ID" sz="2800" dirty="0"/>
              <a:t>1. </a:t>
            </a:r>
            <a:r>
              <a:rPr lang="en-ID" sz="2800" dirty="0" err="1"/>
              <a:t>Metode</a:t>
            </a:r>
            <a:r>
              <a:rPr lang="en-ID" sz="2800" dirty="0"/>
              <a:t> </a:t>
            </a:r>
            <a:r>
              <a:rPr lang="en-ID" sz="2800" dirty="0" err="1"/>
              <a:t>latihan</a:t>
            </a:r>
            <a:r>
              <a:rPr lang="en-ID" sz="2800" dirty="0"/>
              <a:t> </a:t>
            </a:r>
            <a:r>
              <a:rPr lang="en-ID" sz="2800" dirty="0" err="1"/>
              <a:t>atau</a:t>
            </a:r>
            <a:r>
              <a:rPr lang="en-ID" sz="2800" dirty="0"/>
              <a:t> training </a:t>
            </a:r>
            <a:endParaRPr lang="en-US" sz="28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6AA788-5F14-43DB-B035-1BC6DA1509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38679" y="1846689"/>
            <a:ext cx="1980000" cy="360000"/>
          </a:xfrm>
        </p:spPr>
        <p:txBody>
          <a:bodyPr/>
          <a:lstStyle/>
          <a:p>
            <a:r>
              <a:rPr lang="en-ID" b="1" dirty="0"/>
              <a:t>Simulation </a:t>
            </a:r>
            <a:endParaRPr lang="en-US" b="1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674B9A6-D55C-478C-8D92-D0BFBCD7B5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328679" y="2390571"/>
            <a:ext cx="1800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675343-79F8-46AA-B56E-932984AB75E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9322" y="2706570"/>
            <a:ext cx="3620646" cy="3521717"/>
          </a:xfrm>
        </p:spPr>
        <p:txBody>
          <a:bodyPr/>
          <a:lstStyle/>
          <a:p>
            <a:pPr algn="l"/>
            <a:r>
              <a:rPr lang="en-ID" sz="1800" dirty="0" err="1"/>
              <a:t>Simulasi</a:t>
            </a:r>
            <a:r>
              <a:rPr lang="en-ID" sz="1800" dirty="0"/>
              <a:t> </a:t>
            </a:r>
            <a:r>
              <a:rPr lang="en-ID" sz="1800" dirty="0" err="1"/>
              <a:t>merupakan</a:t>
            </a:r>
            <a:r>
              <a:rPr lang="en-ID" sz="1800" dirty="0"/>
              <a:t> </a:t>
            </a:r>
            <a:r>
              <a:rPr lang="en-ID" sz="1800" dirty="0" err="1"/>
              <a:t>situasi</a:t>
            </a:r>
            <a:r>
              <a:rPr lang="en-ID" sz="1800" dirty="0"/>
              <a:t> </a:t>
            </a:r>
            <a:r>
              <a:rPr lang="en-ID" sz="1800" dirty="0" err="1"/>
              <a:t>atau</a:t>
            </a:r>
            <a:r>
              <a:rPr lang="en-ID" sz="1800" dirty="0"/>
              <a:t> </a:t>
            </a:r>
            <a:r>
              <a:rPr lang="en-ID" sz="1800" dirty="0" err="1"/>
              <a:t>kejadian</a:t>
            </a:r>
            <a:r>
              <a:rPr lang="en-ID" sz="1800" dirty="0"/>
              <a:t> yang </a:t>
            </a:r>
            <a:r>
              <a:rPr lang="en-ID" sz="1800" dirty="0" err="1"/>
              <a:t>ditampilkan</a:t>
            </a:r>
            <a:r>
              <a:rPr lang="en-ID" sz="1800" dirty="0"/>
              <a:t> </a:t>
            </a:r>
            <a:r>
              <a:rPr lang="en-ID" sz="1800" dirty="0" err="1"/>
              <a:t>semirip</a:t>
            </a:r>
            <a:r>
              <a:rPr lang="en-ID" sz="1800" dirty="0"/>
              <a:t> </a:t>
            </a:r>
            <a:r>
              <a:rPr lang="en-ID" sz="1800" dirty="0" err="1"/>
              <a:t>mungkin</a:t>
            </a:r>
            <a:r>
              <a:rPr lang="en-ID" sz="1800" dirty="0"/>
              <a:t> </a:t>
            </a:r>
            <a:r>
              <a:rPr lang="en-ID" sz="1800" dirty="0" err="1"/>
              <a:t>dengan</a:t>
            </a:r>
            <a:r>
              <a:rPr lang="en-ID" sz="1800" dirty="0"/>
              <a:t> </a:t>
            </a:r>
            <a:r>
              <a:rPr lang="en-ID" sz="1800" dirty="0" err="1"/>
              <a:t>situasi</a:t>
            </a:r>
            <a:r>
              <a:rPr lang="en-ID" sz="1800" dirty="0"/>
              <a:t> yang </a:t>
            </a:r>
            <a:r>
              <a:rPr lang="en-ID" sz="1800" dirty="0" err="1"/>
              <a:t>sebenarnya</a:t>
            </a:r>
            <a:r>
              <a:rPr lang="en-ID" sz="1800" dirty="0"/>
              <a:t> </a:t>
            </a:r>
            <a:r>
              <a:rPr lang="en-ID" sz="1800" dirty="0" err="1"/>
              <a:t>tapi</a:t>
            </a:r>
            <a:r>
              <a:rPr lang="en-ID" sz="1800" dirty="0"/>
              <a:t> </a:t>
            </a:r>
            <a:r>
              <a:rPr lang="en-ID" sz="1800" dirty="0" err="1"/>
              <a:t>hanya</a:t>
            </a:r>
            <a:r>
              <a:rPr lang="en-ID" sz="1800" dirty="0"/>
              <a:t> </a:t>
            </a:r>
            <a:r>
              <a:rPr lang="en-ID" sz="1800" dirty="0" err="1"/>
              <a:t>merupakan</a:t>
            </a:r>
            <a:r>
              <a:rPr lang="en-ID" sz="1800" dirty="0"/>
              <a:t> </a:t>
            </a:r>
            <a:r>
              <a:rPr lang="en-ID" sz="1800" dirty="0" err="1"/>
              <a:t>tiruan</a:t>
            </a:r>
            <a:r>
              <a:rPr lang="en-ID" sz="1800" dirty="0"/>
              <a:t> </a:t>
            </a:r>
            <a:r>
              <a:rPr lang="en-ID" sz="1800" dirty="0" err="1"/>
              <a:t>saja</a:t>
            </a:r>
            <a:endParaRPr lang="en-US" sz="18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806F98B-6BF9-4D0F-B7E7-561F064602F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255844" y="1939366"/>
            <a:ext cx="2338063" cy="360000"/>
          </a:xfrm>
        </p:spPr>
        <p:txBody>
          <a:bodyPr/>
          <a:lstStyle/>
          <a:p>
            <a:r>
              <a:rPr lang="en-ID" b="1" dirty="0"/>
              <a:t>Classroom Methods </a:t>
            </a:r>
            <a:endParaRPr lang="en-US" b="1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0322F4-E79A-4E4D-98CA-2DC1692F9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524876" y="2390571"/>
            <a:ext cx="18000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3694D25-DE51-4F33-9ED7-7D9F4891DD9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555858" y="2706571"/>
            <a:ext cx="3945951" cy="3521716"/>
          </a:xfrm>
        </p:spPr>
        <p:txBody>
          <a:bodyPr/>
          <a:lstStyle/>
          <a:p>
            <a:pPr algn="l"/>
            <a:r>
              <a:rPr lang="en-ID" sz="1800" dirty="0" err="1"/>
              <a:t>Metode</a:t>
            </a:r>
            <a:r>
              <a:rPr lang="en-ID" sz="1800" dirty="0"/>
              <a:t> </a:t>
            </a:r>
            <a:r>
              <a:rPr lang="en-ID" sz="1800" dirty="0" err="1"/>
              <a:t>pertemuan</a:t>
            </a:r>
            <a:r>
              <a:rPr lang="en-ID" sz="1800" dirty="0"/>
              <a:t> </a:t>
            </a:r>
            <a:r>
              <a:rPr lang="en-ID" sz="1800" dirty="0" err="1"/>
              <a:t>dalam</a:t>
            </a:r>
            <a:r>
              <a:rPr lang="en-ID" sz="1800" dirty="0"/>
              <a:t> </a:t>
            </a:r>
            <a:r>
              <a:rPr lang="en-ID" sz="1800" dirty="0" err="1"/>
              <a:t>kelas</a:t>
            </a:r>
            <a:r>
              <a:rPr lang="en-ID" sz="1800" dirty="0"/>
              <a:t> yang </a:t>
            </a:r>
            <a:r>
              <a:rPr lang="en-ID" sz="1800" dirty="0" err="1"/>
              <a:t>meliputi</a:t>
            </a:r>
            <a:r>
              <a:rPr lang="en-ID" sz="1800" dirty="0"/>
              <a:t> Lecture ( </a:t>
            </a:r>
            <a:r>
              <a:rPr lang="en-ID" sz="1800" dirty="0" err="1"/>
              <a:t>pengajaran</a:t>
            </a:r>
            <a:r>
              <a:rPr lang="en-ID" sz="1800" dirty="0"/>
              <a:t> ), conference ( </a:t>
            </a:r>
            <a:r>
              <a:rPr lang="en-ID" sz="1800" dirty="0" err="1"/>
              <a:t>rapat</a:t>
            </a:r>
            <a:r>
              <a:rPr lang="en-ID" sz="1800" dirty="0"/>
              <a:t> ), Programmed instruction, </a:t>
            </a:r>
            <a:r>
              <a:rPr lang="en-ID" sz="1800" dirty="0" err="1"/>
              <a:t>metode</a:t>
            </a:r>
            <a:r>
              <a:rPr lang="en-ID" sz="1800" dirty="0"/>
              <a:t> </a:t>
            </a:r>
            <a:r>
              <a:rPr lang="en-ID" sz="1800" dirty="0" err="1"/>
              <a:t>studi</a:t>
            </a:r>
            <a:r>
              <a:rPr lang="en-ID" sz="1800" dirty="0"/>
              <a:t> </a:t>
            </a:r>
            <a:r>
              <a:rPr lang="en-ID" sz="1800" dirty="0" err="1"/>
              <a:t>kasus</a:t>
            </a:r>
            <a:r>
              <a:rPr lang="en-ID" sz="1800" dirty="0"/>
              <a:t>, role playing, </a:t>
            </a:r>
            <a:r>
              <a:rPr lang="en-ID" sz="1800" dirty="0" err="1"/>
              <a:t>metode</a:t>
            </a:r>
            <a:r>
              <a:rPr lang="en-ID" sz="1800" dirty="0"/>
              <a:t> </a:t>
            </a:r>
            <a:r>
              <a:rPr lang="en-ID" sz="1800" dirty="0" err="1"/>
              <a:t>diskusi</a:t>
            </a:r>
            <a:r>
              <a:rPr lang="en-ID" sz="1800" dirty="0"/>
              <a:t> dan </a:t>
            </a:r>
            <a:r>
              <a:rPr lang="en-ID" sz="1800" dirty="0" err="1"/>
              <a:t>metode</a:t>
            </a:r>
            <a:r>
              <a:rPr lang="en-ID" sz="1800" dirty="0"/>
              <a:t> seminar </a:t>
            </a:r>
            <a:endParaRPr lang="en-US" sz="1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9F4F6B-299B-431B-AD93-01AF893D8C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497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428ED-E8E6-4EBE-8C7C-8E6E2E501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1999"/>
            <a:ext cx="11340000" cy="1100163"/>
          </a:xfrm>
        </p:spPr>
        <p:txBody>
          <a:bodyPr/>
          <a:lstStyle/>
          <a:p>
            <a:r>
              <a:rPr lang="en-ID" sz="2800" dirty="0" err="1"/>
              <a:t>Metode</a:t>
            </a:r>
            <a:r>
              <a:rPr lang="en-ID" sz="2800" dirty="0"/>
              <a:t> – </a:t>
            </a:r>
            <a:r>
              <a:rPr lang="en-ID" sz="2800" dirty="0" err="1"/>
              <a:t>metode</a:t>
            </a:r>
            <a:r>
              <a:rPr lang="en-ID" sz="2800" dirty="0"/>
              <a:t> </a:t>
            </a:r>
            <a:r>
              <a:rPr lang="en-ID" sz="2800" dirty="0" err="1"/>
              <a:t>pengembangan</a:t>
            </a:r>
            <a:br>
              <a:rPr lang="en-ID" sz="2800" dirty="0"/>
            </a:br>
            <a:br>
              <a:rPr lang="en-ID" sz="2800" dirty="0"/>
            </a:br>
            <a:r>
              <a:rPr lang="en-ID" sz="2800" dirty="0"/>
              <a:t>2. </a:t>
            </a:r>
            <a:r>
              <a:rPr lang="en-ID" sz="2800" dirty="0" err="1"/>
              <a:t>Metode</a:t>
            </a:r>
            <a:r>
              <a:rPr lang="en-ID" sz="2800" dirty="0"/>
              <a:t> Pendidikan ( Education method ) </a:t>
            </a:r>
            <a:endParaRPr lang="en-US" sz="28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6AA788-5F14-43DB-B035-1BC6DA1509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1512" y="1883217"/>
            <a:ext cx="3611617" cy="360000"/>
          </a:xfrm>
        </p:spPr>
        <p:txBody>
          <a:bodyPr/>
          <a:lstStyle/>
          <a:p>
            <a:r>
              <a:rPr lang="en-ID" dirty="0" err="1"/>
              <a:t>Menurut</a:t>
            </a:r>
            <a:r>
              <a:rPr lang="en-ID" dirty="0"/>
              <a:t> Andrew </a:t>
            </a:r>
            <a:r>
              <a:rPr lang="en-ID" dirty="0" err="1"/>
              <a:t>F.Sikula</a:t>
            </a:r>
            <a:r>
              <a:rPr lang="en-ID" dirty="0"/>
              <a:t> :</a:t>
            </a:r>
            <a:endParaRPr lang="en-US" b="1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674B9A6-D55C-478C-8D92-D0BFBCD7B5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79322" y="2243217"/>
            <a:ext cx="273973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675343-79F8-46AA-B56E-932984AB75E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9322" y="2340448"/>
            <a:ext cx="10962351" cy="4235515"/>
          </a:xfrm>
        </p:spPr>
        <p:txBody>
          <a:bodyPr/>
          <a:lstStyle/>
          <a:p>
            <a:pPr marL="342900" indent="-342900" algn="l">
              <a:buAutoNum type="arabicPeriod"/>
            </a:pPr>
            <a:r>
              <a:rPr lang="en-ID" sz="1600" dirty="0"/>
              <a:t>Training methods </a:t>
            </a:r>
            <a:r>
              <a:rPr lang="en-ID" sz="1600" dirty="0" err="1"/>
              <a:t>atau</a:t>
            </a:r>
            <a:r>
              <a:rPr lang="en-ID" sz="1600" dirty="0"/>
              <a:t> classroom method </a:t>
            </a:r>
          </a:p>
          <a:p>
            <a:pPr marL="342900" indent="-342900" algn="l">
              <a:buAutoNum type="arabicPeriod"/>
            </a:pPr>
            <a:r>
              <a:rPr lang="en-ID" sz="1600" dirty="0"/>
              <a:t>Understudies ( </a:t>
            </a:r>
            <a:r>
              <a:rPr lang="en-ID" sz="1600" dirty="0" err="1"/>
              <a:t>praktek</a:t>
            </a:r>
            <a:r>
              <a:rPr lang="en-ID" sz="1600" dirty="0"/>
              <a:t> </a:t>
            </a:r>
            <a:r>
              <a:rPr lang="en-ID" sz="1600" dirty="0" err="1"/>
              <a:t>langsung</a:t>
            </a:r>
            <a:r>
              <a:rPr lang="en-ID" sz="1600" dirty="0"/>
              <a:t> ) --- </a:t>
            </a:r>
            <a:r>
              <a:rPr lang="en-ID" sz="1600" dirty="0" err="1"/>
              <a:t>Khusus</a:t>
            </a:r>
            <a:r>
              <a:rPr lang="en-ID" sz="1600" dirty="0"/>
              <a:t> </a:t>
            </a:r>
            <a:r>
              <a:rPr lang="en-ID" sz="1600" dirty="0" err="1"/>
              <a:t>untuk</a:t>
            </a:r>
            <a:r>
              <a:rPr lang="en-ID" sz="1600" dirty="0"/>
              <a:t> </a:t>
            </a:r>
            <a:r>
              <a:rPr lang="en-ID" sz="1600" dirty="0" err="1"/>
              <a:t>jabatan</a:t>
            </a:r>
            <a:r>
              <a:rPr lang="en-ID" sz="1600" dirty="0"/>
              <a:t> </a:t>
            </a:r>
            <a:r>
              <a:rPr lang="en-ID" sz="1600" dirty="0" err="1"/>
              <a:t>kepemimpinan</a:t>
            </a:r>
            <a:r>
              <a:rPr lang="en-ID" sz="1600" dirty="0"/>
              <a:t> </a:t>
            </a:r>
          </a:p>
          <a:p>
            <a:pPr marL="342900" indent="-342900" algn="l">
              <a:buAutoNum type="arabicPeriod"/>
            </a:pPr>
            <a:r>
              <a:rPr lang="en-ID" sz="1600" dirty="0"/>
              <a:t>Job rotation and planned progression ( </a:t>
            </a:r>
            <a:r>
              <a:rPr lang="en-ID" sz="1600" dirty="0" err="1"/>
              <a:t>memindahkan</a:t>
            </a:r>
            <a:r>
              <a:rPr lang="en-ID" sz="1600" dirty="0"/>
              <a:t> </a:t>
            </a:r>
            <a:r>
              <a:rPr lang="en-ID" sz="1600" dirty="0" err="1"/>
              <a:t>dari</a:t>
            </a:r>
            <a:r>
              <a:rPr lang="en-ID" sz="1600" dirty="0"/>
              <a:t> </a:t>
            </a:r>
            <a:r>
              <a:rPr lang="en-ID" sz="1600" dirty="0" err="1"/>
              <a:t>satu</a:t>
            </a:r>
            <a:r>
              <a:rPr lang="en-ID" sz="1600" dirty="0"/>
              <a:t> </a:t>
            </a:r>
            <a:r>
              <a:rPr lang="en-ID" sz="1600" dirty="0" err="1"/>
              <a:t>jabatan</a:t>
            </a:r>
            <a:r>
              <a:rPr lang="en-ID" sz="1600" dirty="0"/>
              <a:t> </a:t>
            </a:r>
            <a:r>
              <a:rPr lang="en-ID" sz="1600" dirty="0" err="1"/>
              <a:t>ke</a:t>
            </a:r>
            <a:r>
              <a:rPr lang="en-ID" sz="1600" dirty="0"/>
              <a:t> </a:t>
            </a:r>
            <a:r>
              <a:rPr lang="en-ID" sz="1600" dirty="0" err="1"/>
              <a:t>jabatan</a:t>
            </a:r>
            <a:r>
              <a:rPr lang="en-ID" sz="1600" dirty="0"/>
              <a:t> yang lain ) </a:t>
            </a:r>
          </a:p>
          <a:p>
            <a:pPr marL="342900" indent="-342900" algn="l">
              <a:buAutoNum type="arabicPeriod"/>
            </a:pPr>
            <a:r>
              <a:rPr lang="en-ID" sz="1600" dirty="0"/>
              <a:t>Coaching – </a:t>
            </a:r>
            <a:r>
              <a:rPr lang="en-ID" sz="1600" dirty="0" err="1"/>
              <a:t>counseling</a:t>
            </a:r>
            <a:r>
              <a:rPr lang="en-ID" sz="1600" dirty="0"/>
              <a:t> Coaching : </a:t>
            </a:r>
            <a:r>
              <a:rPr lang="en-ID" sz="1600" dirty="0" err="1"/>
              <a:t>atasan</a:t>
            </a:r>
            <a:r>
              <a:rPr lang="en-ID" sz="1600" dirty="0"/>
              <a:t> </a:t>
            </a:r>
            <a:r>
              <a:rPr lang="en-ID" sz="1600" dirty="0" err="1"/>
              <a:t>mengajarkan</a:t>
            </a:r>
            <a:r>
              <a:rPr lang="en-ID" sz="1600" dirty="0"/>
              <a:t> </a:t>
            </a:r>
            <a:r>
              <a:rPr lang="en-ID" sz="1600" dirty="0" err="1"/>
              <a:t>keahlian</a:t>
            </a:r>
            <a:r>
              <a:rPr lang="en-ID" sz="1600" dirty="0"/>
              <a:t> dan </a:t>
            </a:r>
            <a:r>
              <a:rPr lang="en-ID" sz="1600" dirty="0" err="1"/>
              <a:t>keterampilan</a:t>
            </a:r>
            <a:r>
              <a:rPr lang="en-ID" sz="1600" dirty="0"/>
              <a:t> </a:t>
            </a:r>
            <a:r>
              <a:rPr lang="en-ID" sz="1600" dirty="0" err="1"/>
              <a:t>kerja</a:t>
            </a:r>
            <a:r>
              <a:rPr lang="en-ID" sz="1600" dirty="0"/>
              <a:t> </a:t>
            </a:r>
            <a:r>
              <a:rPr lang="en-ID" sz="1600" dirty="0" err="1"/>
              <a:t>kepada</a:t>
            </a:r>
            <a:r>
              <a:rPr lang="en-ID" sz="1600" dirty="0"/>
              <a:t> </a:t>
            </a:r>
            <a:r>
              <a:rPr lang="en-ID" sz="1600" dirty="0" err="1"/>
              <a:t>bawahannya</a:t>
            </a:r>
            <a:r>
              <a:rPr lang="en-ID" sz="1600" dirty="0"/>
              <a:t> </a:t>
            </a:r>
            <a:r>
              <a:rPr lang="en-ID" sz="1600" dirty="0" err="1"/>
              <a:t>Counseling</a:t>
            </a:r>
            <a:r>
              <a:rPr lang="en-ID" sz="1600" dirty="0"/>
              <a:t> : </a:t>
            </a:r>
            <a:r>
              <a:rPr lang="en-ID" sz="1600" dirty="0" err="1"/>
              <a:t>Diskusi</a:t>
            </a:r>
            <a:r>
              <a:rPr lang="en-ID" sz="1600" dirty="0"/>
              <a:t> </a:t>
            </a:r>
            <a:r>
              <a:rPr lang="en-ID" sz="1600" dirty="0" err="1"/>
              <a:t>antara</a:t>
            </a:r>
            <a:r>
              <a:rPr lang="en-ID" sz="1600" dirty="0"/>
              <a:t> </a:t>
            </a:r>
            <a:r>
              <a:rPr lang="en-ID" sz="1600" dirty="0" err="1"/>
              <a:t>pekerja</a:t>
            </a:r>
            <a:r>
              <a:rPr lang="en-ID" sz="1600" dirty="0"/>
              <a:t> dan </a:t>
            </a:r>
            <a:r>
              <a:rPr lang="en-ID" sz="1600" dirty="0" err="1"/>
              <a:t>pimpinan</a:t>
            </a:r>
            <a:r>
              <a:rPr lang="en-ID" sz="1600" dirty="0"/>
              <a:t> </a:t>
            </a:r>
            <a:r>
              <a:rPr lang="en-ID" sz="1600" dirty="0" err="1"/>
              <a:t>menganai</a:t>
            </a:r>
            <a:r>
              <a:rPr lang="en-ID" sz="1600" dirty="0"/>
              <a:t> </a:t>
            </a:r>
            <a:r>
              <a:rPr lang="en-ID" sz="1600" dirty="0" err="1"/>
              <a:t>hal</a:t>
            </a:r>
            <a:r>
              <a:rPr lang="en-ID" sz="1600" dirty="0"/>
              <a:t> – </a:t>
            </a:r>
            <a:r>
              <a:rPr lang="en-ID" sz="1600" dirty="0" err="1"/>
              <a:t>hal</a:t>
            </a:r>
            <a:r>
              <a:rPr lang="en-ID" sz="1600" dirty="0"/>
              <a:t> </a:t>
            </a:r>
            <a:r>
              <a:rPr lang="en-ID" sz="1600" dirty="0" err="1"/>
              <a:t>yg</a:t>
            </a:r>
            <a:r>
              <a:rPr lang="en-ID" sz="1600" dirty="0"/>
              <a:t> </a:t>
            </a:r>
            <a:r>
              <a:rPr lang="en-ID" sz="1600" dirty="0" err="1"/>
              <a:t>sifatnya</a:t>
            </a:r>
            <a:r>
              <a:rPr lang="en-ID" sz="1600" dirty="0"/>
              <a:t> </a:t>
            </a:r>
            <a:r>
              <a:rPr lang="en-ID" sz="1600" dirty="0" err="1"/>
              <a:t>pribadi</a:t>
            </a:r>
            <a:r>
              <a:rPr lang="en-ID" sz="1600" dirty="0"/>
              <a:t> </a:t>
            </a:r>
          </a:p>
          <a:p>
            <a:pPr marL="342900" indent="-342900" algn="l">
              <a:buAutoNum type="arabicPeriod"/>
            </a:pPr>
            <a:r>
              <a:rPr lang="en-ID" sz="1600" dirty="0"/>
              <a:t>Junior board of executive or multiple management Calon – </a:t>
            </a:r>
            <a:r>
              <a:rPr lang="en-ID" sz="1600" dirty="0" err="1"/>
              <a:t>calon</a:t>
            </a:r>
            <a:r>
              <a:rPr lang="en-ID" sz="1600" dirty="0"/>
              <a:t> </a:t>
            </a:r>
            <a:r>
              <a:rPr lang="en-ID" sz="1600" dirty="0" err="1"/>
              <a:t>manajer</a:t>
            </a:r>
            <a:r>
              <a:rPr lang="en-ID" sz="1600" dirty="0"/>
              <a:t> </a:t>
            </a:r>
            <a:r>
              <a:rPr lang="en-ID" sz="1600" dirty="0" err="1"/>
              <a:t>ikut</a:t>
            </a:r>
            <a:r>
              <a:rPr lang="en-ID" sz="1600" dirty="0"/>
              <a:t> </a:t>
            </a:r>
            <a:r>
              <a:rPr lang="en-ID" sz="1600" dirty="0" err="1"/>
              <a:t>memikirkan</a:t>
            </a:r>
            <a:r>
              <a:rPr lang="en-ID" sz="1600" dirty="0"/>
              <a:t> </a:t>
            </a:r>
            <a:r>
              <a:rPr lang="en-ID" sz="1600" dirty="0" err="1"/>
              <a:t>atau</a:t>
            </a:r>
            <a:r>
              <a:rPr lang="en-ID" sz="1600" dirty="0"/>
              <a:t> </a:t>
            </a:r>
            <a:r>
              <a:rPr lang="en-ID" sz="1600" dirty="0" err="1"/>
              <a:t>memecahkan</a:t>
            </a:r>
            <a:r>
              <a:rPr lang="en-ID" sz="1600" dirty="0"/>
              <a:t> </a:t>
            </a:r>
            <a:r>
              <a:rPr lang="en-ID" sz="1600" dirty="0" err="1"/>
              <a:t>masalah</a:t>
            </a:r>
            <a:r>
              <a:rPr lang="en-ID" sz="1600" dirty="0"/>
              <a:t> </a:t>
            </a:r>
            <a:r>
              <a:rPr lang="en-ID" sz="1600" dirty="0" err="1"/>
              <a:t>perusahaan</a:t>
            </a:r>
            <a:r>
              <a:rPr lang="en-ID" sz="1600" dirty="0"/>
              <a:t> </a:t>
            </a:r>
            <a:r>
              <a:rPr lang="en-ID" sz="1600" dirty="0" err="1"/>
              <a:t>kemudian</a:t>
            </a:r>
            <a:r>
              <a:rPr lang="en-ID" sz="1600" dirty="0"/>
              <a:t> </a:t>
            </a:r>
            <a:r>
              <a:rPr lang="en-ID" sz="1600" dirty="0" err="1"/>
              <a:t>direkomendasikan</a:t>
            </a:r>
            <a:r>
              <a:rPr lang="en-ID" sz="1600" dirty="0"/>
              <a:t> </a:t>
            </a:r>
            <a:r>
              <a:rPr lang="en-ID" sz="1600" dirty="0" err="1"/>
              <a:t>kpd</a:t>
            </a:r>
            <a:r>
              <a:rPr lang="en-ID" sz="1600" dirty="0"/>
              <a:t> </a:t>
            </a:r>
            <a:r>
              <a:rPr lang="en-ID" sz="1600" dirty="0" err="1"/>
              <a:t>manajer</a:t>
            </a:r>
            <a:r>
              <a:rPr lang="en-ID" sz="1600" dirty="0"/>
              <a:t> </a:t>
            </a:r>
            <a:r>
              <a:rPr lang="en-ID" sz="1600" dirty="0" err="1"/>
              <a:t>lini</a:t>
            </a:r>
            <a:r>
              <a:rPr lang="en-ID" sz="1600" dirty="0"/>
              <a:t> </a:t>
            </a:r>
          </a:p>
          <a:p>
            <a:pPr marL="342900" indent="-342900" algn="l">
              <a:buAutoNum type="arabicPeriod"/>
            </a:pPr>
            <a:r>
              <a:rPr lang="en-ID" sz="1600" dirty="0"/>
              <a:t>Committee assignment </a:t>
            </a:r>
            <a:r>
              <a:rPr lang="en-ID" sz="1600" dirty="0" err="1"/>
              <a:t>Komite</a:t>
            </a:r>
            <a:r>
              <a:rPr lang="en-ID" sz="1600" dirty="0"/>
              <a:t> </a:t>
            </a:r>
            <a:r>
              <a:rPr lang="en-ID" sz="1600" dirty="0" err="1"/>
              <a:t>yg</a:t>
            </a:r>
            <a:r>
              <a:rPr lang="en-ID" sz="1600" dirty="0"/>
              <a:t> </a:t>
            </a:r>
            <a:r>
              <a:rPr lang="en-ID" sz="1600" dirty="0" err="1"/>
              <a:t>dibentuk</a:t>
            </a:r>
            <a:r>
              <a:rPr lang="en-ID" sz="1600" dirty="0"/>
              <a:t> </a:t>
            </a:r>
            <a:r>
              <a:rPr lang="en-ID" sz="1600" dirty="0" err="1"/>
              <a:t>utk</a:t>
            </a:r>
            <a:r>
              <a:rPr lang="en-ID" sz="1600" dirty="0"/>
              <a:t> </a:t>
            </a:r>
            <a:r>
              <a:rPr lang="en-ID" sz="1600" dirty="0" err="1"/>
              <a:t>menyelediki</a:t>
            </a:r>
            <a:r>
              <a:rPr lang="en-ID" sz="1600" dirty="0"/>
              <a:t> , </a:t>
            </a:r>
            <a:r>
              <a:rPr lang="en-ID" sz="1600" dirty="0" err="1"/>
              <a:t>mempertimbngkan</a:t>
            </a:r>
            <a:r>
              <a:rPr lang="en-ID" sz="1600" dirty="0"/>
              <a:t>, </a:t>
            </a:r>
            <a:r>
              <a:rPr lang="en-ID" sz="1600" dirty="0" err="1"/>
              <a:t>menganalisis,melaporkan</a:t>
            </a:r>
            <a:r>
              <a:rPr lang="en-ID" sz="1600" dirty="0"/>
              <a:t> </a:t>
            </a:r>
            <a:r>
              <a:rPr lang="en-ID" sz="1600" dirty="0" err="1"/>
              <a:t>kpd</a:t>
            </a:r>
            <a:r>
              <a:rPr lang="en-ID" sz="1600" dirty="0"/>
              <a:t> </a:t>
            </a:r>
            <a:r>
              <a:rPr lang="en-ID" sz="1600" dirty="0" err="1"/>
              <a:t>pimpinan</a:t>
            </a:r>
            <a:r>
              <a:rPr lang="en-ID" sz="1600" dirty="0"/>
              <a:t> </a:t>
            </a:r>
          </a:p>
          <a:p>
            <a:pPr marL="342900" indent="-342900" algn="l">
              <a:buAutoNum type="arabicPeriod"/>
            </a:pPr>
            <a:r>
              <a:rPr lang="en-ID" sz="1600" dirty="0"/>
              <a:t>Business games </a:t>
            </a:r>
            <a:r>
              <a:rPr lang="en-ID" sz="1600" dirty="0" err="1"/>
              <a:t>Permainan</a:t>
            </a:r>
            <a:r>
              <a:rPr lang="en-ID" sz="1600" dirty="0"/>
              <a:t> </a:t>
            </a:r>
            <a:r>
              <a:rPr lang="en-ID" sz="1600" dirty="0" err="1"/>
              <a:t>bisnis</a:t>
            </a:r>
            <a:r>
              <a:rPr lang="en-ID" sz="1600" dirty="0"/>
              <a:t> ( </a:t>
            </a:r>
            <a:r>
              <a:rPr lang="en-ID" sz="1600" dirty="0" err="1"/>
              <a:t>karyawan</a:t>
            </a:r>
            <a:r>
              <a:rPr lang="en-ID" sz="1600" dirty="0"/>
              <a:t> </a:t>
            </a:r>
            <a:r>
              <a:rPr lang="en-ID" sz="1600" dirty="0" err="1"/>
              <a:t>dituntut</a:t>
            </a:r>
            <a:r>
              <a:rPr lang="en-ID" sz="1600" dirty="0"/>
              <a:t> </a:t>
            </a:r>
            <a:r>
              <a:rPr lang="en-ID" sz="1600" dirty="0" err="1"/>
              <a:t>bersaing</a:t>
            </a:r>
            <a:r>
              <a:rPr lang="en-ID" sz="1600" dirty="0"/>
              <a:t> </a:t>
            </a:r>
            <a:r>
              <a:rPr lang="en-ID" sz="1600" dirty="0" err="1"/>
              <a:t>untk</a:t>
            </a:r>
            <a:r>
              <a:rPr lang="en-ID" sz="1600" dirty="0"/>
              <a:t> </a:t>
            </a:r>
            <a:r>
              <a:rPr lang="en-ID" sz="1600" dirty="0" err="1"/>
              <a:t>memecahkan</a:t>
            </a:r>
            <a:r>
              <a:rPr lang="en-ID" sz="1600" dirty="0"/>
              <a:t> </a:t>
            </a:r>
            <a:r>
              <a:rPr lang="en-ID" sz="1600" dirty="0" err="1"/>
              <a:t>maslah</a:t>
            </a:r>
            <a:r>
              <a:rPr lang="en-ID" sz="1600" dirty="0"/>
              <a:t> </a:t>
            </a:r>
            <a:r>
              <a:rPr lang="en-ID" sz="1600" dirty="0" err="1"/>
              <a:t>tertentu</a:t>
            </a:r>
            <a:r>
              <a:rPr lang="en-ID" sz="1600" dirty="0"/>
              <a:t> ) </a:t>
            </a:r>
          </a:p>
          <a:p>
            <a:pPr marL="342900" indent="-342900" algn="l">
              <a:buAutoNum type="arabicPeriod"/>
            </a:pPr>
            <a:r>
              <a:rPr lang="en-ID" sz="1600" dirty="0"/>
              <a:t>Sensitivity training </a:t>
            </a:r>
            <a:r>
              <a:rPr lang="en-ID" sz="1600" dirty="0" err="1"/>
              <a:t>Membantu</a:t>
            </a:r>
            <a:r>
              <a:rPr lang="en-ID" sz="1600" dirty="0"/>
              <a:t> </a:t>
            </a:r>
            <a:r>
              <a:rPr lang="en-ID" sz="1600" dirty="0" err="1"/>
              <a:t>karyawan</a:t>
            </a:r>
            <a:r>
              <a:rPr lang="en-ID" sz="1600" dirty="0"/>
              <a:t> agar </a:t>
            </a:r>
            <a:r>
              <a:rPr lang="en-ID" sz="1600" dirty="0" err="1"/>
              <a:t>mengerti</a:t>
            </a:r>
            <a:r>
              <a:rPr lang="en-ID" sz="1600" dirty="0"/>
              <a:t> </a:t>
            </a:r>
            <a:r>
              <a:rPr lang="en-ID" sz="1600" dirty="0" err="1"/>
              <a:t>tentang</a:t>
            </a:r>
            <a:r>
              <a:rPr lang="en-ID" sz="1600" dirty="0"/>
              <a:t> </a:t>
            </a:r>
            <a:r>
              <a:rPr lang="en-ID" sz="1600" dirty="0" err="1"/>
              <a:t>diri</a:t>
            </a:r>
            <a:r>
              <a:rPr lang="en-ID" sz="1600" dirty="0"/>
              <a:t> </a:t>
            </a:r>
            <a:r>
              <a:rPr lang="en-ID" sz="1600" dirty="0" err="1"/>
              <a:t>sendiri</a:t>
            </a:r>
            <a:r>
              <a:rPr lang="en-ID" sz="1600" dirty="0"/>
              <a:t> </a:t>
            </a:r>
            <a:endParaRPr lang="en-US" sz="16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9F4F6B-299B-431B-AD93-01AF893D8C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919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F218344-56B2-4D7E-A91A-A9A083F4A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D" dirty="0" err="1"/>
              <a:t>Perbedaan</a:t>
            </a:r>
            <a:r>
              <a:rPr lang="en-ID" dirty="0"/>
              <a:t> Coaching dan </a:t>
            </a:r>
            <a:r>
              <a:rPr lang="en-ID" dirty="0" err="1"/>
              <a:t>Counseling</a:t>
            </a:r>
            <a:r>
              <a:rPr lang="en-ID" dirty="0"/>
              <a:t> 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353756-1A24-435F-9F00-9485171661F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31801" y="1341639"/>
            <a:ext cx="4122920" cy="735800"/>
          </a:xfrm>
        </p:spPr>
        <p:txBody>
          <a:bodyPr/>
          <a:lstStyle/>
          <a:p>
            <a:r>
              <a:rPr lang="en-ID" dirty="0" err="1"/>
              <a:t>Cocahing</a:t>
            </a:r>
            <a:r>
              <a:rPr lang="en-ID" dirty="0"/>
              <a:t> 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E3A3FBF-F2B1-44B8-A094-309A3BFDBA25}"/>
              </a:ext>
            </a:extLst>
          </p:cNvPr>
          <p:cNvSpPr>
            <a:spLocks noGrp="1"/>
          </p:cNvSpPr>
          <p:nvPr>
            <p:ph idx="29"/>
          </p:nvPr>
        </p:nvSpPr>
        <p:spPr>
          <a:xfrm>
            <a:off x="420000" y="2383079"/>
            <a:ext cx="4113900" cy="3514138"/>
          </a:xfrm>
        </p:spPr>
        <p:txBody>
          <a:bodyPr/>
          <a:lstStyle/>
          <a:p>
            <a:r>
              <a:rPr lang="en-ID" dirty="0" err="1"/>
              <a:t>Dilakukan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pegawai</a:t>
            </a:r>
            <a:r>
              <a:rPr lang="en-ID" dirty="0"/>
              <a:t> </a:t>
            </a:r>
            <a:r>
              <a:rPr lang="en-ID" dirty="0" err="1"/>
              <a:t>langsung</a:t>
            </a:r>
            <a:endParaRPr lang="en-ID" dirty="0"/>
          </a:p>
          <a:p>
            <a:r>
              <a:rPr lang="en-ID" dirty="0" err="1"/>
              <a:t>Berhubungan</a:t>
            </a:r>
            <a:r>
              <a:rPr lang="en-ID" dirty="0"/>
              <a:t> denga </a:t>
            </a:r>
            <a:r>
              <a:rPr lang="en-ID" dirty="0" err="1"/>
              <a:t>pekerjaan</a:t>
            </a:r>
            <a:r>
              <a:rPr lang="en-ID" dirty="0"/>
              <a:t> / </a:t>
            </a:r>
            <a:r>
              <a:rPr lang="en-ID" dirty="0" err="1"/>
              <a:t>jabatan</a:t>
            </a:r>
            <a:r>
              <a:rPr lang="en-ID" dirty="0"/>
              <a:t> – </a:t>
            </a:r>
            <a:r>
              <a:rPr lang="en-ID" dirty="0" err="1"/>
              <a:t>jabatan</a:t>
            </a:r>
            <a:r>
              <a:rPr lang="en-ID" dirty="0"/>
              <a:t> </a:t>
            </a:r>
          </a:p>
          <a:p>
            <a:r>
              <a:rPr lang="en-ID" dirty="0" err="1"/>
              <a:t>Jangka</a:t>
            </a:r>
            <a:r>
              <a:rPr lang="en-ID" dirty="0"/>
              <a:t> </a:t>
            </a:r>
            <a:r>
              <a:rPr lang="en-ID" dirty="0" err="1"/>
              <a:t>waktunya</a:t>
            </a:r>
            <a:r>
              <a:rPr lang="en-ID" dirty="0"/>
              <a:t> </a:t>
            </a:r>
            <a:r>
              <a:rPr lang="en-ID" dirty="0" err="1"/>
              <a:t>panjang</a:t>
            </a:r>
            <a:r>
              <a:rPr lang="en-ID" dirty="0"/>
              <a:t> </a:t>
            </a:r>
          </a:p>
          <a:p>
            <a:r>
              <a:rPr lang="en-ID" dirty="0" err="1"/>
              <a:t>Sering</a:t>
            </a:r>
            <a:r>
              <a:rPr lang="en-ID" dirty="0"/>
              <a:t> </a:t>
            </a:r>
            <a:r>
              <a:rPr lang="en-ID" dirty="0" err="1"/>
              <a:t>dilakukan</a:t>
            </a:r>
            <a:r>
              <a:rPr lang="en-ID" dirty="0"/>
              <a:t> </a:t>
            </a:r>
          </a:p>
          <a:p>
            <a:r>
              <a:rPr lang="en-ID" dirty="0" err="1"/>
              <a:t>Hubungan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hubungan</a:t>
            </a:r>
            <a:r>
              <a:rPr lang="en-ID" dirty="0"/>
              <a:t> </a:t>
            </a:r>
            <a:r>
              <a:rPr lang="en-ID" dirty="0" err="1"/>
              <a:t>lini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</a:t>
            </a:r>
          </a:p>
          <a:p>
            <a:r>
              <a:rPr lang="en-ID" dirty="0" err="1"/>
              <a:t>Ditujukan</a:t>
            </a:r>
            <a:r>
              <a:rPr lang="en-ID" dirty="0"/>
              <a:t> </a:t>
            </a:r>
            <a:r>
              <a:rPr lang="en-ID" dirty="0" err="1"/>
              <a:t>kepada</a:t>
            </a:r>
            <a:r>
              <a:rPr lang="en-ID" dirty="0"/>
              <a:t> </a:t>
            </a:r>
            <a:r>
              <a:rPr lang="en-ID" dirty="0" err="1"/>
              <a:t>semua</a:t>
            </a:r>
            <a:r>
              <a:rPr lang="en-ID" dirty="0"/>
              <a:t> </a:t>
            </a:r>
            <a:r>
              <a:rPr lang="en-ID" dirty="0" err="1"/>
              <a:t>pegawai</a:t>
            </a:r>
            <a:r>
              <a:rPr lang="en-ID" dirty="0"/>
              <a:t> 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C10DA3A-40F2-4987-B2EE-1598E181FA9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221727" y="1272087"/>
            <a:ext cx="4345777" cy="735749"/>
          </a:xfrm>
        </p:spPr>
        <p:txBody>
          <a:bodyPr/>
          <a:lstStyle/>
          <a:p>
            <a:r>
              <a:rPr lang="en-ID" dirty="0" err="1"/>
              <a:t>Counseling</a:t>
            </a:r>
            <a:r>
              <a:rPr lang="en-ID" dirty="0"/>
              <a:t> 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E08F51-511B-4C45-AFB2-8A9402CA1078}"/>
              </a:ext>
            </a:extLst>
          </p:cNvPr>
          <p:cNvSpPr>
            <a:spLocks noGrp="1"/>
          </p:cNvSpPr>
          <p:nvPr>
            <p:ph idx="2"/>
          </p:nvPr>
        </p:nvSpPr>
        <p:spPr>
          <a:xfrm>
            <a:off x="6221727" y="2415923"/>
            <a:ext cx="4113900" cy="3514137"/>
          </a:xfrm>
        </p:spPr>
        <p:txBody>
          <a:bodyPr/>
          <a:lstStyle/>
          <a:p>
            <a:r>
              <a:rPr lang="en-ID" dirty="0" err="1"/>
              <a:t>Dilakukan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pejabat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manajer</a:t>
            </a:r>
            <a:r>
              <a:rPr lang="en-ID" dirty="0"/>
              <a:t> </a:t>
            </a:r>
          </a:p>
          <a:p>
            <a:r>
              <a:rPr lang="en-ID" dirty="0" err="1"/>
              <a:t>Berhubungan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masalah</a:t>
            </a:r>
            <a:r>
              <a:rPr lang="en-ID" dirty="0"/>
              <a:t> </a:t>
            </a:r>
            <a:r>
              <a:rPr lang="en-ID" dirty="0" err="1"/>
              <a:t>pribadi</a:t>
            </a:r>
            <a:r>
              <a:rPr lang="en-ID" dirty="0"/>
              <a:t> </a:t>
            </a:r>
          </a:p>
          <a:p>
            <a:r>
              <a:rPr lang="en-ID" dirty="0" err="1"/>
              <a:t>Jangka</a:t>
            </a:r>
            <a:r>
              <a:rPr lang="en-ID" dirty="0"/>
              <a:t> </a:t>
            </a:r>
            <a:r>
              <a:rPr lang="en-ID" dirty="0" err="1"/>
              <a:t>waktunya</a:t>
            </a:r>
            <a:r>
              <a:rPr lang="en-ID" dirty="0"/>
              <a:t> </a:t>
            </a:r>
            <a:r>
              <a:rPr lang="en-ID" dirty="0" err="1"/>
              <a:t>singkat</a:t>
            </a:r>
            <a:r>
              <a:rPr lang="en-ID" dirty="0"/>
              <a:t> </a:t>
            </a:r>
          </a:p>
          <a:p>
            <a:r>
              <a:rPr lang="en-ID" dirty="0" err="1"/>
              <a:t>Jarang</a:t>
            </a:r>
            <a:r>
              <a:rPr lang="en-ID" dirty="0"/>
              <a:t> </a:t>
            </a:r>
            <a:r>
              <a:rPr lang="en-ID" dirty="0" err="1"/>
              <a:t>dilakukan</a:t>
            </a:r>
            <a:r>
              <a:rPr lang="en-ID" dirty="0"/>
              <a:t> </a:t>
            </a:r>
          </a:p>
          <a:p>
            <a:r>
              <a:rPr lang="en-ID" dirty="0" err="1"/>
              <a:t>Hubungan</a:t>
            </a:r>
            <a:r>
              <a:rPr lang="en-ID" dirty="0"/>
              <a:t> </a:t>
            </a:r>
            <a:r>
              <a:rPr lang="en-ID" dirty="0" err="1"/>
              <a:t>merupakan</a:t>
            </a:r>
            <a:r>
              <a:rPr lang="en-ID" dirty="0"/>
              <a:t> </a:t>
            </a:r>
            <a:r>
              <a:rPr lang="en-ID" dirty="0" err="1"/>
              <a:t>hubungan</a:t>
            </a:r>
            <a:r>
              <a:rPr lang="en-ID" dirty="0"/>
              <a:t> </a:t>
            </a:r>
            <a:r>
              <a:rPr lang="en-ID" dirty="0" err="1"/>
              <a:t>staf</a:t>
            </a:r>
            <a:r>
              <a:rPr lang="en-ID" dirty="0"/>
              <a:t> </a:t>
            </a: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bukan</a:t>
            </a:r>
            <a:r>
              <a:rPr lang="en-ID" dirty="0"/>
              <a:t> </a:t>
            </a:r>
            <a:r>
              <a:rPr lang="en-ID" dirty="0" err="1"/>
              <a:t>perintah</a:t>
            </a:r>
            <a:r>
              <a:rPr lang="en-ID" dirty="0"/>
              <a:t> </a:t>
            </a:r>
          </a:p>
          <a:p>
            <a:r>
              <a:rPr lang="en-ID" dirty="0" err="1"/>
              <a:t>Ditujukan</a:t>
            </a:r>
            <a:r>
              <a:rPr lang="en-ID" dirty="0"/>
              <a:t> pada </a:t>
            </a:r>
            <a:r>
              <a:rPr lang="en-ID" dirty="0" err="1"/>
              <a:t>pegawai</a:t>
            </a:r>
            <a:r>
              <a:rPr lang="en-ID" dirty="0"/>
              <a:t> </a:t>
            </a:r>
            <a:r>
              <a:rPr lang="en-ID" dirty="0" err="1"/>
              <a:t>tertentu</a:t>
            </a:r>
            <a:r>
              <a:rPr lang="en-ID" dirty="0"/>
              <a:t> </a:t>
            </a:r>
            <a:r>
              <a:rPr lang="en-ID" dirty="0" err="1"/>
              <a:t>saja</a:t>
            </a:r>
            <a:r>
              <a:rPr lang="en-ID" dirty="0"/>
              <a:t>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0099E5-DE93-4E9D-9158-ED2F595D34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73C415-D670-4716-A5EC-CC4D52CA2BAC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944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eat Pitch Decks - Technology">
      <a:dk1>
        <a:sysClr val="windowText" lastClr="000000"/>
      </a:dk1>
      <a:lt1>
        <a:sysClr val="window" lastClr="FFFFFF"/>
      </a:lt1>
      <a:dk2>
        <a:srgbClr val="12121E"/>
      </a:dk2>
      <a:lt2>
        <a:srgbClr val="F2F2F2"/>
      </a:lt2>
      <a:accent1>
        <a:srgbClr val="00B0F0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ECCF3"/>
      </a:hlink>
      <a:folHlink>
        <a:srgbClr val="7F7F7F"/>
      </a:folHlink>
    </a:clrScheme>
    <a:fontScheme name="Custom 141">
      <a:majorFont>
        <a:latin typeface="Arial Black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33781529_Tech pitch deck_RVA_v5" id="{A2EB78D0-E53B-4F6A-BDEB-161D0EE79897}" vid="{43D59DC8-94C0-4D1D-B6DD-8A7938E09C7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Great Pitch Decks - Technology">
    <a:dk1>
      <a:sysClr val="windowText" lastClr="000000"/>
    </a:dk1>
    <a:lt1>
      <a:sysClr val="window" lastClr="FFFFFF"/>
    </a:lt1>
    <a:dk2>
      <a:srgbClr val="12121E"/>
    </a:dk2>
    <a:lt2>
      <a:srgbClr val="F2F2F2"/>
    </a:lt2>
    <a:accent1>
      <a:srgbClr val="00B0F0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ECCF3"/>
    </a:hlink>
    <a:folHlink>
      <a:srgbClr val="7F7F7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6E3E58C-5E8A-4781-9921-C2B23BC09EB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13094F6-5ADD-4195-AF81-00AF033C96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9C0BFDF-D948-4F4A-854E-477525F57792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 pitch deck</Template>
  <TotalTime>0</TotalTime>
  <Words>685</Words>
  <Application>Microsoft Office PowerPoint</Application>
  <PresentationFormat>Widescreen</PresentationFormat>
  <Paragraphs>148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Arial Black</vt:lpstr>
      <vt:lpstr>Calibri</vt:lpstr>
      <vt:lpstr>Tahoma</vt:lpstr>
      <vt:lpstr>Times New Roman</vt:lpstr>
      <vt:lpstr>Wingdings</vt:lpstr>
      <vt:lpstr>Office Theme</vt:lpstr>
      <vt:lpstr>PENGEMBANGAN  KARYAWAN</vt:lpstr>
      <vt:lpstr>PENGEMBANGAN</vt:lpstr>
      <vt:lpstr>Tujuan pengembangan </vt:lpstr>
      <vt:lpstr>PENGEMBANGAN</vt:lpstr>
      <vt:lpstr>Syarat Pelatih </vt:lpstr>
      <vt:lpstr>Metode – metode pengembangan  1. Metode latihan atau training </vt:lpstr>
      <vt:lpstr>Metode – metode pengembangan  1. Metode latihan atau training </vt:lpstr>
      <vt:lpstr>Metode – metode pengembangan  2. Metode Pendidikan ( Education method ) </vt:lpstr>
      <vt:lpstr>Perbedaan Coaching dan Counseling </vt:lpstr>
      <vt:lpstr>Perbedaan Coaching dan Counseling </vt:lpstr>
      <vt:lpstr>Tolak ukur metode pengembangan </vt:lpstr>
      <vt:lpstr>Tujuan dan Kegunaan penilaian karyawan </vt:lpstr>
      <vt:lpstr>Unsur – Unsur yang dinilai 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2020-05-13T03:17:45Z</dcterms:created>
  <dcterms:modified xsi:type="dcterms:W3CDTF">2020-05-13T04:08:14Z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