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88" r:id="rId6"/>
    <p:sldId id="260" r:id="rId7"/>
    <p:sldId id="265" r:id="rId8"/>
    <p:sldId id="263" r:id="rId9"/>
    <p:sldId id="283" r:id="rId10"/>
    <p:sldId id="264" r:id="rId11"/>
    <p:sldId id="266" r:id="rId12"/>
    <p:sldId id="284" r:id="rId13"/>
    <p:sldId id="285" r:id="rId14"/>
    <p:sldId id="267" r:id="rId15"/>
    <p:sldId id="280" r:id="rId16"/>
    <p:sldId id="282" r:id="rId17"/>
    <p:sldId id="286" r:id="rId18"/>
    <p:sldId id="287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AE47FF2-18A6-4711-8F85-28E67ADC2060}">
          <p14:sldIdLst>
            <p14:sldId id="256"/>
          </p14:sldIdLst>
        </p14:section>
        <p14:section name="BAB 1" id="{D5A4FECD-2DD1-4AAA-BA43-ADC7A6D6CACD}">
          <p14:sldIdLst>
            <p14:sldId id="257"/>
            <p14:sldId id="262"/>
            <p14:sldId id="258"/>
            <p14:sldId id="288"/>
            <p14:sldId id="260"/>
            <p14:sldId id="265"/>
          </p14:sldIdLst>
        </p14:section>
        <p14:section name="BAB 2" id="{04AF44CF-4166-41A6-8715-CA159DC7727C}">
          <p14:sldIdLst>
            <p14:sldId id="263"/>
            <p14:sldId id="283"/>
            <p14:sldId id="264"/>
          </p14:sldIdLst>
        </p14:section>
        <p14:section name="BAB 3" id="{A199DBC5-2E2E-4776-AE87-E045802E4BFB}">
          <p14:sldIdLst>
            <p14:sldId id="266"/>
            <p14:sldId id="284"/>
            <p14:sldId id="285"/>
          </p14:sldIdLst>
        </p14:section>
        <p14:section name="BAB 4" id="{A5285865-CA8D-4749-ABAA-46759BA614A0}">
          <p14:sldIdLst>
            <p14:sldId id="267"/>
            <p14:sldId id="280"/>
          </p14:sldIdLst>
        </p14:section>
        <p14:section name="BAB 5" id="{D7C86BA4-DDC2-43E3-9D2E-6E2FA10BAD99}">
          <p14:sldIdLst>
            <p14:sldId id="282"/>
            <p14:sldId id="286"/>
            <p14:sldId id="287"/>
          </p14:sldIdLst>
        </p14:section>
        <p14:section name="Penutup" id="{A445108D-F4AF-4F5A-B618-EE737DF6BF56}">
          <p14:sldIdLst>
            <p14:sldId id="274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5987"/>
    <a:srgbClr val="20275B"/>
    <a:srgbClr val="8AAEE0"/>
    <a:srgbClr val="070337"/>
    <a:srgbClr val="D0D5FD"/>
    <a:srgbClr val="FFD961"/>
    <a:srgbClr val="FFE389"/>
    <a:srgbClr val="FFE9A3"/>
    <a:srgbClr val="FFDD71"/>
    <a:srgbClr val="FFE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9" d="100"/>
          <a:sy n="79" d="100"/>
        </p:scale>
        <p:origin x="-384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9B7605-B4DD-4CA5-A83E-9B1CF5B06803}" type="doc">
      <dgm:prSet loTypeId="urn:microsoft.com/office/officeart/2008/layout/VerticalCurvedList" loCatId="list" qsTypeId="urn:microsoft.com/office/officeart/2005/8/quickstyle/3d7" qsCatId="3D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5886E79E-6BCC-4203-B36F-0AB438E83D73}">
      <dgm:prSet phldrT="[Text]" custT="1"/>
      <dgm:spPr/>
      <dgm:t>
        <a:bodyPr/>
        <a:lstStyle/>
        <a:p>
          <a:r>
            <a:rPr lang="en-US" sz="1800" dirty="0" err="1" smtClean="0">
              <a:latin typeface="Comfortaa" panose="00000500000000000000" pitchFamily="2" charset="0"/>
            </a:rPr>
            <a:t>Meningkatkan</a:t>
          </a:r>
          <a:r>
            <a:rPr lang="en-US" sz="1800" dirty="0" smtClean="0">
              <a:latin typeface="Comfortaa" panose="00000500000000000000" pitchFamily="2" charset="0"/>
            </a:rPr>
            <a:t> </a:t>
          </a:r>
          <a:r>
            <a:rPr lang="en-US" sz="1800" dirty="0" err="1" smtClean="0">
              <a:latin typeface="Comfortaa" panose="00000500000000000000" pitchFamily="2" charset="0"/>
            </a:rPr>
            <a:t>penggunaan</a:t>
          </a:r>
          <a:r>
            <a:rPr lang="en-US" sz="1800" dirty="0" smtClean="0">
              <a:latin typeface="Comfortaa" panose="00000500000000000000" pitchFamily="2" charset="0"/>
            </a:rPr>
            <a:t> </a:t>
          </a:r>
          <a:r>
            <a:rPr lang="en-US" sz="1800" dirty="0" err="1" smtClean="0">
              <a:latin typeface="Comfortaa" panose="00000500000000000000" pitchFamily="2" charset="0"/>
            </a:rPr>
            <a:t>Instagaramm</a:t>
          </a:r>
          <a:r>
            <a:rPr lang="en-US" sz="1800" dirty="0" smtClean="0">
              <a:latin typeface="Comfortaa" panose="00000500000000000000" pitchFamily="2" charset="0"/>
            </a:rPr>
            <a:t> ads </a:t>
          </a:r>
          <a:r>
            <a:rPr lang="en-US" sz="1800" dirty="0" err="1" smtClean="0">
              <a:latin typeface="Comfortaa" panose="00000500000000000000" pitchFamily="2" charset="0"/>
            </a:rPr>
            <a:t>dan</a:t>
          </a:r>
          <a:r>
            <a:rPr lang="en-US" sz="1800" dirty="0" smtClean="0">
              <a:latin typeface="Comfortaa" panose="00000500000000000000" pitchFamily="2" charset="0"/>
            </a:rPr>
            <a:t> </a:t>
          </a:r>
          <a:r>
            <a:rPr lang="en-US" sz="1800" dirty="0" err="1" smtClean="0">
              <a:latin typeface="Comfortaa" panose="00000500000000000000" pitchFamily="2" charset="0"/>
            </a:rPr>
            <a:t>Fcebook</a:t>
          </a:r>
          <a:r>
            <a:rPr lang="en-US" sz="1800" dirty="0" smtClean="0">
              <a:latin typeface="Comfortaa" panose="00000500000000000000" pitchFamily="2" charset="0"/>
            </a:rPr>
            <a:t> ads, agar </a:t>
          </a:r>
          <a:r>
            <a:rPr lang="en-US" sz="1800" dirty="0" err="1" smtClean="0">
              <a:latin typeface="Comfortaa" panose="00000500000000000000" pitchFamily="2" charset="0"/>
            </a:rPr>
            <a:t>lebih</a:t>
          </a:r>
          <a:r>
            <a:rPr lang="en-US" sz="1800" dirty="0" smtClean="0">
              <a:latin typeface="Comfortaa" panose="00000500000000000000" pitchFamily="2" charset="0"/>
            </a:rPr>
            <a:t> di </a:t>
          </a:r>
          <a:r>
            <a:rPr lang="en-US" sz="1800" dirty="0" err="1" smtClean="0">
              <a:latin typeface="Comfortaa" panose="00000500000000000000" pitchFamily="2" charset="0"/>
            </a:rPr>
            <a:t>jangkau</a:t>
          </a:r>
          <a:r>
            <a:rPr lang="en-US" sz="1800" dirty="0" smtClean="0">
              <a:latin typeface="Comfortaa" panose="00000500000000000000" pitchFamily="2" charset="0"/>
            </a:rPr>
            <a:t> </a:t>
          </a:r>
          <a:r>
            <a:rPr lang="en-US" sz="1800" dirty="0" err="1" smtClean="0">
              <a:latin typeface="Comfortaa" panose="00000500000000000000" pitchFamily="2" charset="0"/>
            </a:rPr>
            <a:t>luas</a:t>
          </a:r>
          <a:r>
            <a:rPr lang="en-US" sz="1800" dirty="0" smtClean="0">
              <a:latin typeface="Comfortaa" panose="00000500000000000000" pitchFamily="2" charset="0"/>
            </a:rPr>
            <a:t>.</a:t>
          </a:r>
          <a:endParaRPr lang="en-US" sz="1800" dirty="0">
            <a:latin typeface="Comfortaa" panose="00000500000000000000" pitchFamily="2" charset="0"/>
          </a:endParaRPr>
        </a:p>
      </dgm:t>
    </dgm:pt>
    <dgm:pt modelId="{AFAB0B66-B93B-433B-AA55-5DE3FC438BA7}" type="parTrans" cxnId="{2D008294-DB45-4E77-8D5F-7AF07404B22C}">
      <dgm:prSet/>
      <dgm:spPr/>
      <dgm:t>
        <a:bodyPr/>
        <a:lstStyle/>
        <a:p>
          <a:endParaRPr lang="en-US"/>
        </a:p>
      </dgm:t>
    </dgm:pt>
    <dgm:pt modelId="{3A08DB78-DC68-4CE5-B810-BE766022F6DF}" type="sibTrans" cxnId="{2D008294-DB45-4E77-8D5F-7AF07404B22C}">
      <dgm:prSet/>
      <dgm:spPr>
        <a:solidFill>
          <a:srgbClr val="3A5987"/>
        </a:solidFill>
        <a:ln>
          <a:solidFill>
            <a:srgbClr val="3A5987"/>
          </a:solidFill>
        </a:ln>
      </dgm:spPr>
      <dgm:t>
        <a:bodyPr/>
        <a:lstStyle/>
        <a:p>
          <a:endParaRPr lang="en-US"/>
        </a:p>
      </dgm:t>
    </dgm:pt>
    <dgm:pt modelId="{116F877C-521D-4E8A-A7C8-034984DF9A91}">
      <dgm:prSet phldrT="[Text]" custT="1"/>
      <dgm:spPr/>
      <dgm:t>
        <a:bodyPr/>
        <a:lstStyle/>
        <a:p>
          <a:r>
            <a:rPr lang="en-US" sz="1800" dirty="0" err="1" smtClean="0"/>
            <a:t>Harus</a:t>
          </a:r>
          <a:r>
            <a:rPr lang="en-US" sz="1800" dirty="0" smtClean="0"/>
            <a:t> </a:t>
          </a:r>
          <a:r>
            <a:rPr lang="en-US" sz="1800" dirty="0" err="1" smtClean="0"/>
            <a:t>sering</a:t>
          </a:r>
          <a:r>
            <a:rPr lang="en-US" sz="1800" dirty="0" smtClean="0"/>
            <a:t>  </a:t>
          </a:r>
          <a:r>
            <a:rPr lang="en-US" sz="1800" dirty="0" err="1" smtClean="0"/>
            <a:t>mengunggah</a:t>
          </a:r>
          <a:r>
            <a:rPr lang="en-US" sz="1800" dirty="0" smtClean="0"/>
            <a:t> </a:t>
          </a:r>
          <a:r>
            <a:rPr lang="en-US" sz="1800" dirty="0" err="1" smtClean="0"/>
            <a:t>postingan</a:t>
          </a:r>
          <a:r>
            <a:rPr lang="en-US" sz="1800" dirty="0" smtClean="0"/>
            <a:t> di </a:t>
          </a:r>
          <a:r>
            <a:rPr lang="en-US" sz="1800" dirty="0" err="1" smtClean="0"/>
            <a:t>Instagram</a:t>
          </a:r>
          <a:r>
            <a:rPr lang="en-US" sz="1800" dirty="0" smtClean="0"/>
            <a:t>.</a:t>
          </a:r>
          <a:endParaRPr lang="en-US" sz="1800" dirty="0"/>
        </a:p>
      </dgm:t>
    </dgm:pt>
    <dgm:pt modelId="{463C0D69-86F0-4275-A377-C2EEC9F9816E}" type="parTrans" cxnId="{1C56AFF1-3AFA-4C2F-A4D2-E65588FE6EB7}">
      <dgm:prSet/>
      <dgm:spPr/>
      <dgm:t>
        <a:bodyPr/>
        <a:lstStyle/>
        <a:p>
          <a:endParaRPr lang="en-US"/>
        </a:p>
      </dgm:t>
    </dgm:pt>
    <dgm:pt modelId="{6B593DB1-896D-48F1-94E4-A1F6D75ED946}" type="sibTrans" cxnId="{1C56AFF1-3AFA-4C2F-A4D2-E65588FE6EB7}">
      <dgm:prSet/>
      <dgm:spPr/>
      <dgm:t>
        <a:bodyPr/>
        <a:lstStyle/>
        <a:p>
          <a:endParaRPr lang="en-US"/>
        </a:p>
      </dgm:t>
    </dgm:pt>
    <dgm:pt modelId="{AC94A536-5A6F-4A08-B823-BFEF035254E8}">
      <dgm:prSet phldrT="[Text]" custT="1"/>
      <dgm:spPr/>
      <dgm:t>
        <a:bodyPr/>
        <a:lstStyle/>
        <a:p>
          <a:r>
            <a:rPr lang="en-US" sz="1400" dirty="0" smtClean="0">
              <a:latin typeface="Comfortaa" panose="00000500000000000000" pitchFamily="2" charset="0"/>
            </a:rPr>
            <a:t>Sales &amp; Marketing </a:t>
          </a:r>
          <a:r>
            <a:rPr lang="en-US" sz="1400" dirty="0" err="1" smtClean="0">
              <a:latin typeface="Comfortaa" panose="00000500000000000000" pitchFamily="2" charset="0"/>
            </a:rPr>
            <a:t>juga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bis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lebih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aplikatif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dalam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mempromosikan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penjualan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kamar</a:t>
          </a:r>
          <a:r>
            <a:rPr lang="en-US" sz="1400" dirty="0" smtClean="0">
              <a:latin typeface="Comfortaa" panose="00000500000000000000" pitchFamily="2" charset="0"/>
            </a:rPr>
            <a:t>, </a:t>
          </a:r>
          <a:r>
            <a:rPr lang="en-US" sz="1400" dirty="0" err="1" smtClean="0">
              <a:latin typeface="Comfortaa" panose="00000500000000000000" pitchFamily="2" charset="0"/>
            </a:rPr>
            <a:t>seperti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membuat</a:t>
          </a:r>
          <a:r>
            <a:rPr lang="en-US" sz="1400" dirty="0" smtClean="0">
              <a:latin typeface="Comfortaa" panose="00000500000000000000" pitchFamily="2" charset="0"/>
            </a:rPr>
            <a:t> program yang </a:t>
          </a:r>
          <a:r>
            <a:rPr lang="en-US" sz="1400" dirty="0" err="1" smtClean="0">
              <a:latin typeface="Comfortaa" panose="00000500000000000000" pitchFamily="2" charset="0"/>
            </a:rPr>
            <a:t>berkaitan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dengan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mempromosikan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penjualan</a:t>
          </a:r>
          <a:r>
            <a:rPr lang="en-US" sz="1400" dirty="0" smtClean="0">
              <a:latin typeface="Comfortaa" panose="00000500000000000000" pitchFamily="2" charset="0"/>
            </a:rPr>
            <a:t> </a:t>
          </a:r>
          <a:r>
            <a:rPr lang="en-US" sz="1400" dirty="0" err="1" smtClean="0">
              <a:latin typeface="Comfortaa" panose="00000500000000000000" pitchFamily="2" charset="0"/>
            </a:rPr>
            <a:t>kamar</a:t>
          </a:r>
          <a:r>
            <a:rPr lang="en-US" sz="1400" dirty="0" smtClean="0">
              <a:latin typeface="Comfortaa" panose="00000500000000000000" pitchFamily="2" charset="0"/>
            </a:rPr>
            <a:t>.</a:t>
          </a:r>
          <a:endParaRPr lang="en-US" sz="1400" dirty="0">
            <a:latin typeface="Comfortaa" panose="00000500000000000000" pitchFamily="2" charset="0"/>
          </a:endParaRPr>
        </a:p>
      </dgm:t>
    </dgm:pt>
    <dgm:pt modelId="{A63FA09B-C775-4D47-AC6C-42C01EEDD548}" type="sibTrans" cxnId="{5D1E23B2-49B1-4888-B582-EFFF1EC3327B}">
      <dgm:prSet/>
      <dgm:spPr/>
      <dgm:t>
        <a:bodyPr/>
        <a:lstStyle/>
        <a:p>
          <a:endParaRPr lang="en-US"/>
        </a:p>
      </dgm:t>
    </dgm:pt>
    <dgm:pt modelId="{667D77B2-DB81-4FD5-81D5-F4415C0D9118}" type="parTrans" cxnId="{5D1E23B2-49B1-4888-B582-EFFF1EC3327B}">
      <dgm:prSet/>
      <dgm:spPr/>
      <dgm:t>
        <a:bodyPr/>
        <a:lstStyle/>
        <a:p>
          <a:endParaRPr lang="en-US"/>
        </a:p>
      </dgm:t>
    </dgm:pt>
    <dgm:pt modelId="{62D6F01F-66F3-4C85-A909-BC5DFF386552}" type="pres">
      <dgm:prSet presAssocID="{749B7605-B4DD-4CA5-A83E-9B1CF5B0680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996FF27B-A791-4544-B994-F9FCE1D7A328}" type="pres">
      <dgm:prSet presAssocID="{749B7605-B4DD-4CA5-A83E-9B1CF5B06803}" presName="Name1" presStyleCnt="0"/>
      <dgm:spPr/>
    </dgm:pt>
    <dgm:pt modelId="{D414ECFE-B36D-4A69-8289-EBE545634B41}" type="pres">
      <dgm:prSet presAssocID="{749B7605-B4DD-4CA5-A83E-9B1CF5B06803}" presName="cycle" presStyleCnt="0"/>
      <dgm:spPr/>
    </dgm:pt>
    <dgm:pt modelId="{937F2462-A756-445A-9076-C0AA604892FD}" type="pres">
      <dgm:prSet presAssocID="{749B7605-B4DD-4CA5-A83E-9B1CF5B06803}" presName="srcNode" presStyleLbl="node1" presStyleIdx="0" presStyleCnt="3"/>
      <dgm:spPr/>
    </dgm:pt>
    <dgm:pt modelId="{51DE35A5-DDAB-4575-85F3-9BCEBA4FBD7F}" type="pres">
      <dgm:prSet presAssocID="{749B7605-B4DD-4CA5-A83E-9B1CF5B06803}" presName="conn" presStyleLbl="parChTrans1D2" presStyleIdx="0" presStyleCnt="1"/>
      <dgm:spPr/>
      <dgm:t>
        <a:bodyPr/>
        <a:lstStyle/>
        <a:p>
          <a:endParaRPr lang="en-US"/>
        </a:p>
      </dgm:t>
    </dgm:pt>
    <dgm:pt modelId="{AF27191D-3E4D-4954-8629-23A61043E317}" type="pres">
      <dgm:prSet presAssocID="{749B7605-B4DD-4CA5-A83E-9B1CF5B06803}" presName="extraNode" presStyleLbl="node1" presStyleIdx="0" presStyleCnt="3"/>
      <dgm:spPr/>
    </dgm:pt>
    <dgm:pt modelId="{D6D9B4C0-D2C4-4BCE-ADFF-9E8FD0ECF10A}" type="pres">
      <dgm:prSet presAssocID="{749B7605-B4DD-4CA5-A83E-9B1CF5B06803}" presName="dstNode" presStyleLbl="node1" presStyleIdx="0" presStyleCnt="3"/>
      <dgm:spPr/>
    </dgm:pt>
    <dgm:pt modelId="{78E5D868-F67F-4321-863C-66579F075B22}" type="pres">
      <dgm:prSet presAssocID="{5886E79E-6BCC-4203-B36F-0AB438E83D73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707730-18BE-4C2C-BD54-A6C8C5052D55}" type="pres">
      <dgm:prSet presAssocID="{5886E79E-6BCC-4203-B36F-0AB438E83D73}" presName="accent_1" presStyleCnt="0"/>
      <dgm:spPr/>
    </dgm:pt>
    <dgm:pt modelId="{D7FD2AD1-14D3-431C-BCCB-CFD758B68C28}" type="pres">
      <dgm:prSet presAssocID="{5886E79E-6BCC-4203-B36F-0AB438E83D73}" presName="accentRepeatNode" presStyleLbl="solidFgAcc1" presStyleIdx="0" presStyleCnt="3"/>
      <dgm:spPr>
        <a:solidFill>
          <a:srgbClr val="070337"/>
        </a:solidFill>
        <a:ln>
          <a:solidFill>
            <a:srgbClr val="070337"/>
          </a:solidFill>
        </a:ln>
      </dgm:spPr>
      <dgm:t>
        <a:bodyPr/>
        <a:lstStyle/>
        <a:p>
          <a:endParaRPr lang="en-US"/>
        </a:p>
      </dgm:t>
    </dgm:pt>
    <dgm:pt modelId="{3DF7E2C8-1F72-406D-9D11-F8E6538DD687}" type="pres">
      <dgm:prSet presAssocID="{116F877C-521D-4E8A-A7C8-034984DF9A91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9BB3F2-8600-48F1-B1AC-85EDA3D65659}" type="pres">
      <dgm:prSet presAssocID="{116F877C-521D-4E8A-A7C8-034984DF9A91}" presName="accent_2" presStyleCnt="0"/>
      <dgm:spPr/>
    </dgm:pt>
    <dgm:pt modelId="{B8DD9D9E-7DB4-4235-A1FE-AE630BADDFA2}" type="pres">
      <dgm:prSet presAssocID="{116F877C-521D-4E8A-A7C8-034984DF9A91}" presName="accentRepeatNode" presStyleLbl="solidFgAcc1" presStyleIdx="1" presStyleCnt="3"/>
      <dgm:spPr>
        <a:solidFill>
          <a:srgbClr val="070337"/>
        </a:solidFill>
        <a:ln>
          <a:solidFill>
            <a:srgbClr val="070337"/>
          </a:solidFill>
        </a:ln>
      </dgm:spPr>
      <dgm:t>
        <a:bodyPr/>
        <a:lstStyle/>
        <a:p>
          <a:endParaRPr lang="en-US"/>
        </a:p>
      </dgm:t>
    </dgm:pt>
    <dgm:pt modelId="{FE4D5742-7D5F-4F69-B7DA-543987C709EA}" type="pres">
      <dgm:prSet presAssocID="{AC94A536-5A6F-4A08-B823-BFEF035254E8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F0B31A-7CAA-4C7E-B273-D115A64E94B9}" type="pres">
      <dgm:prSet presAssocID="{AC94A536-5A6F-4A08-B823-BFEF035254E8}" presName="accent_3" presStyleCnt="0"/>
      <dgm:spPr/>
    </dgm:pt>
    <dgm:pt modelId="{46A81C48-65A0-4459-9BDB-5C3DE8C52A83}" type="pres">
      <dgm:prSet presAssocID="{AC94A536-5A6F-4A08-B823-BFEF035254E8}" presName="accentRepeatNode" presStyleLbl="solidFgAcc1" presStyleIdx="2" presStyleCnt="3"/>
      <dgm:spPr>
        <a:solidFill>
          <a:srgbClr val="070337"/>
        </a:solidFill>
        <a:ln>
          <a:solidFill>
            <a:srgbClr val="070337"/>
          </a:solidFill>
        </a:ln>
      </dgm:spPr>
    </dgm:pt>
  </dgm:ptLst>
  <dgm:cxnLst>
    <dgm:cxn modelId="{5D1E23B2-49B1-4888-B582-EFFF1EC3327B}" srcId="{749B7605-B4DD-4CA5-A83E-9B1CF5B06803}" destId="{AC94A536-5A6F-4A08-B823-BFEF035254E8}" srcOrd="2" destOrd="0" parTransId="{667D77B2-DB81-4FD5-81D5-F4415C0D9118}" sibTransId="{A63FA09B-C775-4D47-AC6C-42C01EEDD548}"/>
    <dgm:cxn modelId="{2D008294-DB45-4E77-8D5F-7AF07404B22C}" srcId="{749B7605-B4DD-4CA5-A83E-9B1CF5B06803}" destId="{5886E79E-6BCC-4203-B36F-0AB438E83D73}" srcOrd="0" destOrd="0" parTransId="{AFAB0B66-B93B-433B-AA55-5DE3FC438BA7}" sibTransId="{3A08DB78-DC68-4CE5-B810-BE766022F6DF}"/>
    <dgm:cxn modelId="{43FE4D40-F8D7-4BE0-88F4-FE972517CBC9}" type="presOf" srcId="{749B7605-B4DD-4CA5-A83E-9B1CF5B06803}" destId="{62D6F01F-66F3-4C85-A909-BC5DFF386552}" srcOrd="0" destOrd="0" presId="urn:microsoft.com/office/officeart/2008/layout/VerticalCurvedList"/>
    <dgm:cxn modelId="{575F8A7D-A8D6-41BE-88C2-F413F594C339}" type="presOf" srcId="{AC94A536-5A6F-4A08-B823-BFEF035254E8}" destId="{FE4D5742-7D5F-4F69-B7DA-543987C709EA}" srcOrd="0" destOrd="0" presId="urn:microsoft.com/office/officeart/2008/layout/VerticalCurvedList"/>
    <dgm:cxn modelId="{1C56AFF1-3AFA-4C2F-A4D2-E65588FE6EB7}" srcId="{749B7605-B4DD-4CA5-A83E-9B1CF5B06803}" destId="{116F877C-521D-4E8A-A7C8-034984DF9A91}" srcOrd="1" destOrd="0" parTransId="{463C0D69-86F0-4275-A377-C2EEC9F9816E}" sibTransId="{6B593DB1-896D-48F1-94E4-A1F6D75ED946}"/>
    <dgm:cxn modelId="{3D658D01-CCF5-4BA3-AFAE-5368736CB2DA}" type="presOf" srcId="{116F877C-521D-4E8A-A7C8-034984DF9A91}" destId="{3DF7E2C8-1F72-406D-9D11-F8E6538DD687}" srcOrd="0" destOrd="0" presId="urn:microsoft.com/office/officeart/2008/layout/VerticalCurvedList"/>
    <dgm:cxn modelId="{A60B7BE5-F15D-4788-9906-8F20A6EE9529}" type="presOf" srcId="{3A08DB78-DC68-4CE5-B810-BE766022F6DF}" destId="{51DE35A5-DDAB-4575-85F3-9BCEBA4FBD7F}" srcOrd="0" destOrd="0" presId="urn:microsoft.com/office/officeart/2008/layout/VerticalCurvedList"/>
    <dgm:cxn modelId="{340148A8-6930-4FBB-B342-3F5FF30D77CB}" type="presOf" srcId="{5886E79E-6BCC-4203-B36F-0AB438E83D73}" destId="{78E5D868-F67F-4321-863C-66579F075B22}" srcOrd="0" destOrd="0" presId="urn:microsoft.com/office/officeart/2008/layout/VerticalCurvedList"/>
    <dgm:cxn modelId="{DABCC112-6975-431E-8041-DEEE1669083D}" type="presParOf" srcId="{62D6F01F-66F3-4C85-A909-BC5DFF386552}" destId="{996FF27B-A791-4544-B994-F9FCE1D7A328}" srcOrd="0" destOrd="0" presId="urn:microsoft.com/office/officeart/2008/layout/VerticalCurvedList"/>
    <dgm:cxn modelId="{DDC2E9F1-E2DE-4FDD-B7C0-221024D0040D}" type="presParOf" srcId="{996FF27B-A791-4544-B994-F9FCE1D7A328}" destId="{D414ECFE-B36D-4A69-8289-EBE545634B41}" srcOrd="0" destOrd="0" presId="urn:microsoft.com/office/officeart/2008/layout/VerticalCurvedList"/>
    <dgm:cxn modelId="{0080D44B-0B3A-4926-A47E-3A6456A2339F}" type="presParOf" srcId="{D414ECFE-B36D-4A69-8289-EBE545634B41}" destId="{937F2462-A756-445A-9076-C0AA604892FD}" srcOrd="0" destOrd="0" presId="urn:microsoft.com/office/officeart/2008/layout/VerticalCurvedList"/>
    <dgm:cxn modelId="{B632F1B9-F7C8-4A47-980A-407B3F600BC6}" type="presParOf" srcId="{D414ECFE-B36D-4A69-8289-EBE545634B41}" destId="{51DE35A5-DDAB-4575-85F3-9BCEBA4FBD7F}" srcOrd="1" destOrd="0" presId="urn:microsoft.com/office/officeart/2008/layout/VerticalCurvedList"/>
    <dgm:cxn modelId="{BC458D88-5B74-40FC-9494-8DAE32B62BD2}" type="presParOf" srcId="{D414ECFE-B36D-4A69-8289-EBE545634B41}" destId="{AF27191D-3E4D-4954-8629-23A61043E317}" srcOrd="2" destOrd="0" presId="urn:microsoft.com/office/officeart/2008/layout/VerticalCurvedList"/>
    <dgm:cxn modelId="{948C1641-F7CC-42A7-9572-4159677FA787}" type="presParOf" srcId="{D414ECFE-B36D-4A69-8289-EBE545634B41}" destId="{D6D9B4C0-D2C4-4BCE-ADFF-9E8FD0ECF10A}" srcOrd="3" destOrd="0" presId="urn:microsoft.com/office/officeart/2008/layout/VerticalCurvedList"/>
    <dgm:cxn modelId="{2B8571AF-AAA6-4709-BF0C-E6B8FE4C149C}" type="presParOf" srcId="{996FF27B-A791-4544-B994-F9FCE1D7A328}" destId="{78E5D868-F67F-4321-863C-66579F075B22}" srcOrd="1" destOrd="0" presId="urn:microsoft.com/office/officeart/2008/layout/VerticalCurvedList"/>
    <dgm:cxn modelId="{212A02DE-247D-4F98-AAA2-A563EABCDF4E}" type="presParOf" srcId="{996FF27B-A791-4544-B994-F9FCE1D7A328}" destId="{ED707730-18BE-4C2C-BD54-A6C8C5052D55}" srcOrd="2" destOrd="0" presId="urn:microsoft.com/office/officeart/2008/layout/VerticalCurvedList"/>
    <dgm:cxn modelId="{FCCCB713-0330-41F3-BABD-3CDD4B7C00A8}" type="presParOf" srcId="{ED707730-18BE-4C2C-BD54-A6C8C5052D55}" destId="{D7FD2AD1-14D3-431C-BCCB-CFD758B68C28}" srcOrd="0" destOrd="0" presId="urn:microsoft.com/office/officeart/2008/layout/VerticalCurvedList"/>
    <dgm:cxn modelId="{8DD8FD8D-8DD4-4055-8615-CAA49A21011E}" type="presParOf" srcId="{996FF27B-A791-4544-B994-F9FCE1D7A328}" destId="{3DF7E2C8-1F72-406D-9D11-F8E6538DD687}" srcOrd="3" destOrd="0" presId="urn:microsoft.com/office/officeart/2008/layout/VerticalCurvedList"/>
    <dgm:cxn modelId="{FED0E99F-94BC-4423-9313-A7E0F962E5B6}" type="presParOf" srcId="{996FF27B-A791-4544-B994-F9FCE1D7A328}" destId="{4D9BB3F2-8600-48F1-B1AC-85EDA3D65659}" srcOrd="4" destOrd="0" presId="urn:microsoft.com/office/officeart/2008/layout/VerticalCurvedList"/>
    <dgm:cxn modelId="{FC38523E-B184-40EE-A308-C643A51C388B}" type="presParOf" srcId="{4D9BB3F2-8600-48F1-B1AC-85EDA3D65659}" destId="{B8DD9D9E-7DB4-4235-A1FE-AE630BADDFA2}" srcOrd="0" destOrd="0" presId="urn:microsoft.com/office/officeart/2008/layout/VerticalCurvedList"/>
    <dgm:cxn modelId="{0A9BE844-CE2E-42B4-8262-DE9E8B483442}" type="presParOf" srcId="{996FF27B-A791-4544-B994-F9FCE1D7A328}" destId="{FE4D5742-7D5F-4F69-B7DA-543987C709EA}" srcOrd="5" destOrd="0" presId="urn:microsoft.com/office/officeart/2008/layout/VerticalCurvedList"/>
    <dgm:cxn modelId="{0E6CE7BC-92D6-40C2-8BC6-C2455BC85569}" type="presParOf" srcId="{996FF27B-A791-4544-B994-F9FCE1D7A328}" destId="{94F0B31A-7CAA-4C7E-B273-D115A64E94B9}" srcOrd="6" destOrd="0" presId="urn:microsoft.com/office/officeart/2008/layout/VerticalCurvedList"/>
    <dgm:cxn modelId="{51E9AD64-F11D-48C0-9CA7-43859974A018}" type="presParOf" srcId="{94F0B31A-7CAA-4C7E-B273-D115A64E94B9}" destId="{46A81C48-65A0-4459-9BDB-5C3DE8C52A8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DE35A5-DDAB-4575-85F3-9BCEBA4FBD7F}">
      <dsp:nvSpPr>
        <dsp:cNvPr id="0" name=""/>
        <dsp:cNvSpPr/>
      </dsp:nvSpPr>
      <dsp:spPr>
        <a:xfrm>
          <a:off x="-4907434" y="-752007"/>
          <a:ext cx="5844754" cy="5844754"/>
        </a:xfrm>
        <a:prstGeom prst="blockArc">
          <a:avLst>
            <a:gd name="adj1" fmla="val 18900000"/>
            <a:gd name="adj2" fmla="val 2700000"/>
            <a:gd name="adj3" fmla="val 370"/>
          </a:avLst>
        </a:prstGeom>
        <a:solidFill>
          <a:srgbClr val="3A5987"/>
        </a:solidFill>
        <a:ln w="12700" cap="flat" cmpd="sng" algn="ctr">
          <a:solidFill>
            <a:srgbClr val="3A5987"/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E5D868-F67F-4321-863C-66579F075B22}">
      <dsp:nvSpPr>
        <dsp:cNvPr id="0" name=""/>
        <dsp:cNvSpPr/>
      </dsp:nvSpPr>
      <dsp:spPr>
        <a:xfrm>
          <a:off x="602839" y="434074"/>
          <a:ext cx="5848712" cy="868148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909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Comfortaa" panose="00000500000000000000" pitchFamily="2" charset="0"/>
            </a:rPr>
            <a:t>Meningkatkan</a:t>
          </a:r>
          <a:r>
            <a:rPr lang="en-US" sz="1800" kern="1200" dirty="0" smtClean="0">
              <a:latin typeface="Comfortaa" panose="00000500000000000000" pitchFamily="2" charset="0"/>
            </a:rPr>
            <a:t> </a:t>
          </a:r>
          <a:r>
            <a:rPr lang="en-US" sz="1800" kern="1200" dirty="0" err="1" smtClean="0">
              <a:latin typeface="Comfortaa" panose="00000500000000000000" pitchFamily="2" charset="0"/>
            </a:rPr>
            <a:t>penggunaan</a:t>
          </a:r>
          <a:r>
            <a:rPr lang="en-US" sz="1800" kern="1200" dirty="0" smtClean="0">
              <a:latin typeface="Comfortaa" panose="00000500000000000000" pitchFamily="2" charset="0"/>
            </a:rPr>
            <a:t> </a:t>
          </a:r>
          <a:r>
            <a:rPr lang="en-US" sz="1800" kern="1200" dirty="0" err="1" smtClean="0">
              <a:latin typeface="Comfortaa" panose="00000500000000000000" pitchFamily="2" charset="0"/>
            </a:rPr>
            <a:t>Instagaramm</a:t>
          </a:r>
          <a:r>
            <a:rPr lang="en-US" sz="1800" kern="1200" dirty="0" smtClean="0">
              <a:latin typeface="Comfortaa" panose="00000500000000000000" pitchFamily="2" charset="0"/>
            </a:rPr>
            <a:t> ads </a:t>
          </a:r>
          <a:r>
            <a:rPr lang="en-US" sz="1800" kern="1200" dirty="0" err="1" smtClean="0">
              <a:latin typeface="Comfortaa" panose="00000500000000000000" pitchFamily="2" charset="0"/>
            </a:rPr>
            <a:t>dan</a:t>
          </a:r>
          <a:r>
            <a:rPr lang="en-US" sz="1800" kern="1200" dirty="0" smtClean="0">
              <a:latin typeface="Comfortaa" panose="00000500000000000000" pitchFamily="2" charset="0"/>
            </a:rPr>
            <a:t> </a:t>
          </a:r>
          <a:r>
            <a:rPr lang="en-US" sz="1800" kern="1200" dirty="0" err="1" smtClean="0">
              <a:latin typeface="Comfortaa" panose="00000500000000000000" pitchFamily="2" charset="0"/>
            </a:rPr>
            <a:t>Fcebook</a:t>
          </a:r>
          <a:r>
            <a:rPr lang="en-US" sz="1800" kern="1200" dirty="0" smtClean="0">
              <a:latin typeface="Comfortaa" panose="00000500000000000000" pitchFamily="2" charset="0"/>
            </a:rPr>
            <a:t> ads, agar </a:t>
          </a:r>
          <a:r>
            <a:rPr lang="en-US" sz="1800" kern="1200" dirty="0" err="1" smtClean="0">
              <a:latin typeface="Comfortaa" panose="00000500000000000000" pitchFamily="2" charset="0"/>
            </a:rPr>
            <a:t>lebih</a:t>
          </a:r>
          <a:r>
            <a:rPr lang="en-US" sz="1800" kern="1200" dirty="0" smtClean="0">
              <a:latin typeface="Comfortaa" panose="00000500000000000000" pitchFamily="2" charset="0"/>
            </a:rPr>
            <a:t> di </a:t>
          </a:r>
          <a:r>
            <a:rPr lang="en-US" sz="1800" kern="1200" dirty="0" err="1" smtClean="0">
              <a:latin typeface="Comfortaa" panose="00000500000000000000" pitchFamily="2" charset="0"/>
            </a:rPr>
            <a:t>jangkau</a:t>
          </a:r>
          <a:r>
            <a:rPr lang="en-US" sz="1800" kern="1200" dirty="0" smtClean="0">
              <a:latin typeface="Comfortaa" panose="00000500000000000000" pitchFamily="2" charset="0"/>
            </a:rPr>
            <a:t> </a:t>
          </a:r>
          <a:r>
            <a:rPr lang="en-US" sz="1800" kern="1200" dirty="0" err="1" smtClean="0">
              <a:latin typeface="Comfortaa" panose="00000500000000000000" pitchFamily="2" charset="0"/>
            </a:rPr>
            <a:t>luas</a:t>
          </a:r>
          <a:r>
            <a:rPr lang="en-US" sz="1800" kern="1200" dirty="0" smtClean="0">
              <a:latin typeface="Comfortaa" panose="00000500000000000000" pitchFamily="2" charset="0"/>
            </a:rPr>
            <a:t>.</a:t>
          </a:r>
          <a:endParaRPr lang="en-US" sz="1800" kern="1200" dirty="0">
            <a:latin typeface="Comfortaa" panose="00000500000000000000" pitchFamily="2" charset="0"/>
          </a:endParaRPr>
        </a:p>
      </dsp:txBody>
      <dsp:txXfrm>
        <a:off x="602839" y="434074"/>
        <a:ext cx="5848712" cy="868148"/>
      </dsp:txXfrm>
    </dsp:sp>
    <dsp:sp modelId="{D7FD2AD1-14D3-431C-BCCB-CFD758B68C28}">
      <dsp:nvSpPr>
        <dsp:cNvPr id="0" name=""/>
        <dsp:cNvSpPr/>
      </dsp:nvSpPr>
      <dsp:spPr>
        <a:xfrm>
          <a:off x="60247" y="325555"/>
          <a:ext cx="1085185" cy="1085185"/>
        </a:xfrm>
        <a:prstGeom prst="ellipse">
          <a:avLst/>
        </a:prstGeom>
        <a:solidFill>
          <a:srgbClr val="070337"/>
        </a:solidFill>
        <a:ln>
          <a:solidFill>
            <a:srgbClr val="070337"/>
          </a:solidFill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F7E2C8-1F72-406D-9D11-F8E6538DD687}">
      <dsp:nvSpPr>
        <dsp:cNvPr id="0" name=""/>
        <dsp:cNvSpPr/>
      </dsp:nvSpPr>
      <dsp:spPr>
        <a:xfrm>
          <a:off x="918411" y="1736296"/>
          <a:ext cx="5533140" cy="868148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909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Harus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sering</a:t>
          </a:r>
          <a:r>
            <a:rPr lang="en-US" sz="1800" kern="1200" dirty="0" smtClean="0"/>
            <a:t>  </a:t>
          </a:r>
          <a:r>
            <a:rPr lang="en-US" sz="1800" kern="1200" dirty="0" err="1" smtClean="0"/>
            <a:t>mengunggah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postingan</a:t>
          </a:r>
          <a:r>
            <a:rPr lang="en-US" sz="1800" kern="1200" dirty="0" smtClean="0"/>
            <a:t> di </a:t>
          </a:r>
          <a:r>
            <a:rPr lang="en-US" sz="1800" kern="1200" dirty="0" err="1" smtClean="0"/>
            <a:t>Instagram</a:t>
          </a:r>
          <a:r>
            <a:rPr lang="en-US" sz="1800" kern="1200" dirty="0" smtClean="0"/>
            <a:t>.</a:t>
          </a:r>
          <a:endParaRPr lang="en-US" sz="1800" kern="1200" dirty="0"/>
        </a:p>
      </dsp:txBody>
      <dsp:txXfrm>
        <a:off x="918411" y="1736296"/>
        <a:ext cx="5533140" cy="868148"/>
      </dsp:txXfrm>
    </dsp:sp>
    <dsp:sp modelId="{B8DD9D9E-7DB4-4235-A1FE-AE630BADDFA2}">
      <dsp:nvSpPr>
        <dsp:cNvPr id="0" name=""/>
        <dsp:cNvSpPr/>
      </dsp:nvSpPr>
      <dsp:spPr>
        <a:xfrm>
          <a:off x="375818" y="1627777"/>
          <a:ext cx="1085185" cy="1085185"/>
        </a:xfrm>
        <a:prstGeom prst="ellipse">
          <a:avLst/>
        </a:prstGeom>
        <a:solidFill>
          <a:srgbClr val="070337"/>
        </a:solidFill>
        <a:ln>
          <a:solidFill>
            <a:srgbClr val="070337"/>
          </a:solidFill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4D5742-7D5F-4F69-B7DA-543987C709EA}">
      <dsp:nvSpPr>
        <dsp:cNvPr id="0" name=""/>
        <dsp:cNvSpPr/>
      </dsp:nvSpPr>
      <dsp:spPr>
        <a:xfrm>
          <a:off x="602839" y="3038518"/>
          <a:ext cx="5848712" cy="868148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9092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omfortaa" panose="00000500000000000000" pitchFamily="2" charset="0"/>
            </a:rPr>
            <a:t>Sales &amp; Marketing </a:t>
          </a:r>
          <a:r>
            <a:rPr lang="en-US" sz="1400" kern="1200" dirty="0" err="1" smtClean="0">
              <a:latin typeface="Comfortaa" panose="00000500000000000000" pitchFamily="2" charset="0"/>
            </a:rPr>
            <a:t>juga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bis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lebih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aplikatif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dalam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mempromosikan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penjualan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kamar</a:t>
          </a:r>
          <a:r>
            <a:rPr lang="en-US" sz="1400" kern="1200" dirty="0" smtClean="0">
              <a:latin typeface="Comfortaa" panose="00000500000000000000" pitchFamily="2" charset="0"/>
            </a:rPr>
            <a:t>, </a:t>
          </a:r>
          <a:r>
            <a:rPr lang="en-US" sz="1400" kern="1200" dirty="0" err="1" smtClean="0">
              <a:latin typeface="Comfortaa" panose="00000500000000000000" pitchFamily="2" charset="0"/>
            </a:rPr>
            <a:t>seperti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membuat</a:t>
          </a:r>
          <a:r>
            <a:rPr lang="en-US" sz="1400" kern="1200" dirty="0" smtClean="0">
              <a:latin typeface="Comfortaa" panose="00000500000000000000" pitchFamily="2" charset="0"/>
            </a:rPr>
            <a:t> program yang </a:t>
          </a:r>
          <a:r>
            <a:rPr lang="en-US" sz="1400" kern="1200" dirty="0" err="1" smtClean="0">
              <a:latin typeface="Comfortaa" panose="00000500000000000000" pitchFamily="2" charset="0"/>
            </a:rPr>
            <a:t>berkaitan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dengan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mempromosikan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penjualan</a:t>
          </a:r>
          <a:r>
            <a:rPr lang="en-US" sz="1400" kern="1200" dirty="0" smtClean="0">
              <a:latin typeface="Comfortaa" panose="00000500000000000000" pitchFamily="2" charset="0"/>
            </a:rPr>
            <a:t> </a:t>
          </a:r>
          <a:r>
            <a:rPr lang="en-US" sz="1400" kern="1200" dirty="0" err="1" smtClean="0">
              <a:latin typeface="Comfortaa" panose="00000500000000000000" pitchFamily="2" charset="0"/>
            </a:rPr>
            <a:t>kamar</a:t>
          </a:r>
          <a:r>
            <a:rPr lang="en-US" sz="1400" kern="1200" dirty="0" smtClean="0">
              <a:latin typeface="Comfortaa" panose="00000500000000000000" pitchFamily="2" charset="0"/>
            </a:rPr>
            <a:t>.</a:t>
          </a:r>
          <a:endParaRPr lang="en-US" sz="1400" kern="1200" dirty="0">
            <a:latin typeface="Comfortaa" panose="00000500000000000000" pitchFamily="2" charset="0"/>
          </a:endParaRPr>
        </a:p>
      </dsp:txBody>
      <dsp:txXfrm>
        <a:off x="602839" y="3038518"/>
        <a:ext cx="5848712" cy="868148"/>
      </dsp:txXfrm>
    </dsp:sp>
    <dsp:sp modelId="{46A81C48-65A0-4459-9BDB-5C3DE8C52A83}">
      <dsp:nvSpPr>
        <dsp:cNvPr id="0" name=""/>
        <dsp:cNvSpPr/>
      </dsp:nvSpPr>
      <dsp:spPr>
        <a:xfrm>
          <a:off x="60247" y="2929999"/>
          <a:ext cx="1085185" cy="1085185"/>
        </a:xfrm>
        <a:prstGeom prst="ellipse">
          <a:avLst/>
        </a:prstGeom>
        <a:solidFill>
          <a:srgbClr val="070337"/>
        </a:solidFill>
        <a:ln>
          <a:solidFill>
            <a:srgbClr val="070337"/>
          </a:solidFill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10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55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66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49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97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01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0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37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23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75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3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7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3C5D7-775A-4BD7-B2BF-300C3F292B8D}" type="datetimeFigureOut">
              <a:rPr lang="en-US" smtClean="0"/>
              <a:t>07-Feb-23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A1946-DF69-4ABC-BF54-A933305C7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528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slide" Target="slide8.xml"/><Relationship Id="rId12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image" Target="../media/image3.jpeg"/><Relationship Id="rId5" Type="http://schemas.microsoft.com/office/2007/relationships/hdphoto" Target="../media/hdphoto2.wdp"/><Relationship Id="rId10" Type="http://schemas.openxmlformats.org/officeDocument/2006/relationships/slide" Target="slide16.xml"/><Relationship Id="rId4" Type="http://schemas.openxmlformats.org/officeDocument/2006/relationships/image" Target="../media/image2.png"/><Relationship Id="rId9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2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18.png"/><Relationship Id="rId4" Type="http://schemas.openxmlformats.org/officeDocument/2006/relationships/diagramData" Target="../diagrams/data1.xml"/><Relationship Id="rId9" Type="http://schemas.openxmlformats.org/officeDocument/2006/relationships/image" Target="../media/image17.gif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gif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4.xml"/><Relationship Id="rId7" Type="http://schemas.openxmlformats.org/officeDocument/2006/relationships/image" Target="../media/image6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2.wdp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8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1943653" y="0"/>
            <a:ext cx="10275609" cy="6373907"/>
          </a:xfrm>
          <a:prstGeom prst="rect">
            <a:avLst/>
          </a:prstGeom>
          <a:solidFill>
            <a:srgbClr val="20275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grpSp>
        <p:nvGrpSpPr>
          <p:cNvPr id="105" name="Group 104"/>
          <p:cNvGrpSpPr/>
          <p:nvPr/>
        </p:nvGrpSpPr>
        <p:grpSpPr>
          <a:xfrm>
            <a:off x="6478749" y="1771097"/>
            <a:ext cx="1302787" cy="1310747"/>
            <a:chOff x="6191753" y="826803"/>
            <a:chExt cx="1175657" cy="1087171"/>
          </a:xfrm>
        </p:grpSpPr>
        <p:sp>
          <p:nvSpPr>
            <p:cNvPr id="99" name="Oval 98"/>
            <p:cNvSpPr/>
            <p:nvPr/>
          </p:nvSpPr>
          <p:spPr>
            <a:xfrm>
              <a:off x="6191753" y="826803"/>
              <a:ext cx="1175657" cy="108717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6344148" y="1101083"/>
              <a:ext cx="8708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</a:rPr>
                <a:t>Logo </a:t>
              </a:r>
            </a:p>
            <a:p>
              <a:pPr algn="ctr"/>
              <a:r>
                <a:rPr lang="en-US" sz="1400" dirty="0" err="1" smtClean="0">
                  <a:solidFill>
                    <a:schemeClr val="bg1"/>
                  </a:solidFill>
                </a:rPr>
                <a:t>Kampus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4156285" y="314021"/>
            <a:ext cx="61404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bg1"/>
                </a:solidFill>
                <a:latin typeface="Lemon/Milk" panose="020B0603050302020204" pitchFamily="34" charset="0"/>
              </a:rPr>
              <a:t>Peran</a:t>
            </a:r>
            <a:r>
              <a:rPr lang="en-US" sz="2800" dirty="0" smtClean="0">
                <a:solidFill>
                  <a:schemeClr val="bg1"/>
                </a:solidFill>
                <a:latin typeface="Lemon/Milk" panose="020B0603050302020204" pitchFamily="34" charset="0"/>
              </a:rPr>
              <a:t> Media </a:t>
            </a:r>
            <a:r>
              <a:rPr lang="en-US" sz="2800" dirty="0" err="1" smtClean="0">
                <a:solidFill>
                  <a:schemeClr val="bg1"/>
                </a:solidFill>
                <a:latin typeface="Lemon/Milk" panose="020B0603050302020204" pitchFamily="34" charset="0"/>
              </a:rPr>
              <a:t>Sosial</a:t>
            </a:r>
            <a:r>
              <a:rPr lang="en-US" sz="2800" dirty="0" smtClean="0">
                <a:solidFill>
                  <a:schemeClr val="bg1"/>
                </a:solidFill>
                <a:latin typeface="Lemon/Milk" panose="020B06030503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Lemon/Milk" panose="020B0603050302020204" pitchFamily="34" charset="0"/>
              </a:rPr>
              <a:t>Instagram</a:t>
            </a:r>
            <a:r>
              <a:rPr lang="en-US" sz="2800" dirty="0" smtClean="0">
                <a:solidFill>
                  <a:schemeClr val="bg1"/>
                </a:solidFill>
                <a:latin typeface="Lemon/Milk" panose="020B06030503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Lemon/Milk" panose="020B0603050302020204" pitchFamily="34" charset="0"/>
              </a:rPr>
              <a:t>Dalam</a:t>
            </a:r>
            <a:r>
              <a:rPr lang="en-US" sz="2800" dirty="0" smtClean="0">
                <a:solidFill>
                  <a:schemeClr val="bg1"/>
                </a:solidFill>
                <a:latin typeface="Lemon/Milk" panose="020B06030503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Lemon/Milk" panose="020B0603050302020204" pitchFamily="34" charset="0"/>
              </a:rPr>
              <a:t>Mmempromosikan</a:t>
            </a:r>
            <a:r>
              <a:rPr lang="en-US" sz="2800" dirty="0" smtClean="0">
                <a:solidFill>
                  <a:schemeClr val="bg1"/>
                </a:solidFill>
                <a:latin typeface="Lemon/Milk" panose="020B06030503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Lemon/Milk" panose="020B0603050302020204" pitchFamily="34" charset="0"/>
              </a:rPr>
              <a:t>Penjualan</a:t>
            </a:r>
            <a:r>
              <a:rPr lang="en-US" sz="2800" dirty="0" smtClean="0">
                <a:solidFill>
                  <a:schemeClr val="bg1"/>
                </a:solidFill>
                <a:latin typeface="Lemon/Milk" panose="020B06030503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Lemon/Milk" panose="020B0603050302020204" pitchFamily="34" charset="0"/>
              </a:rPr>
              <a:t>Kamar</a:t>
            </a:r>
            <a:r>
              <a:rPr lang="en-US" sz="2800" dirty="0" smtClean="0">
                <a:solidFill>
                  <a:schemeClr val="bg1"/>
                </a:solidFill>
                <a:latin typeface="Lemon/Milk" panose="020B0603050302020204" pitchFamily="34" charset="0"/>
              </a:rPr>
              <a:t> Di Hotel Da Vienna Boutique </a:t>
            </a:r>
            <a:r>
              <a:rPr lang="en-US" sz="2800" dirty="0" err="1" smtClean="0">
                <a:solidFill>
                  <a:schemeClr val="bg1"/>
                </a:solidFill>
                <a:latin typeface="Lemon/Milk" panose="020B0603050302020204" pitchFamily="34" charset="0"/>
              </a:rPr>
              <a:t>Batam</a:t>
            </a:r>
            <a:endParaRPr lang="en-US" sz="2800" dirty="0">
              <a:solidFill>
                <a:schemeClr val="bg1"/>
              </a:solidFill>
              <a:latin typeface="Lemon/Milk" panose="020B06030503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582475" y="3067274"/>
            <a:ext cx="5288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Yellow Cat" pitchFamily="2" charset="0"/>
              </a:rPr>
              <a:t>Jenny Miranda </a:t>
            </a:r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Selva</a:t>
            </a:r>
            <a:r>
              <a:rPr lang="en-US" sz="2400" dirty="0" smtClean="0">
                <a:solidFill>
                  <a:schemeClr val="bg1"/>
                </a:solidFill>
                <a:latin typeface="Yellow Cat" pitchFamily="2" charset="0"/>
              </a:rPr>
              <a:t> - 2019010014</a:t>
            </a:r>
            <a:endParaRPr lang="en-US" sz="2400" dirty="0">
              <a:solidFill>
                <a:schemeClr val="bg1"/>
              </a:solidFill>
              <a:latin typeface="Yellow Cat" pitchFamily="2" charset="0"/>
            </a:endParaRPr>
          </a:p>
        </p:txBody>
      </p:sp>
      <p:sp>
        <p:nvSpPr>
          <p:cNvPr id="114" name="Cloud 113"/>
          <p:cNvSpPr/>
          <p:nvPr/>
        </p:nvSpPr>
        <p:spPr>
          <a:xfrm>
            <a:off x="8990637" y="3586464"/>
            <a:ext cx="3989704" cy="3130816"/>
          </a:xfrm>
          <a:prstGeom prst="cloud">
            <a:avLst/>
          </a:prstGeom>
          <a:solidFill>
            <a:srgbClr val="AD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loud 28"/>
          <p:cNvSpPr/>
          <p:nvPr/>
        </p:nvSpPr>
        <p:spPr>
          <a:xfrm>
            <a:off x="619522" y="3792602"/>
            <a:ext cx="3974067" cy="2836106"/>
          </a:xfrm>
          <a:prstGeom prst="cloud">
            <a:avLst/>
          </a:prstGeom>
          <a:solidFill>
            <a:srgbClr val="AD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228" y="4045712"/>
            <a:ext cx="2505392" cy="2501538"/>
          </a:xfrm>
          <a:prstGeom prst="rect">
            <a:avLst/>
          </a:prstGeom>
        </p:spPr>
      </p:pic>
      <p:sp>
        <p:nvSpPr>
          <p:cNvPr id="31" name="Cloud 30"/>
          <p:cNvSpPr/>
          <p:nvPr/>
        </p:nvSpPr>
        <p:spPr>
          <a:xfrm>
            <a:off x="2052401" y="4045712"/>
            <a:ext cx="3674548" cy="1813976"/>
          </a:xfrm>
          <a:prstGeom prst="cloud">
            <a:avLst/>
          </a:prstGeom>
          <a:solidFill>
            <a:srgbClr val="D0D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loud 27"/>
          <p:cNvSpPr/>
          <p:nvPr/>
        </p:nvSpPr>
        <p:spPr>
          <a:xfrm>
            <a:off x="2222615" y="5024700"/>
            <a:ext cx="3992231" cy="1651234"/>
          </a:xfrm>
          <a:prstGeom prst="cloud">
            <a:avLst/>
          </a:prstGeom>
          <a:solidFill>
            <a:srgbClr val="AD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5582764" y="3441805"/>
            <a:ext cx="2198772" cy="1478486"/>
          </a:xfrm>
          <a:prstGeom prst="rect">
            <a:avLst/>
          </a:prstGeom>
        </p:spPr>
      </p:pic>
      <p:sp>
        <p:nvSpPr>
          <p:cNvPr id="36" name="Cloud 35"/>
          <p:cNvSpPr/>
          <p:nvPr/>
        </p:nvSpPr>
        <p:spPr>
          <a:xfrm>
            <a:off x="7550552" y="4270772"/>
            <a:ext cx="4457671" cy="2238671"/>
          </a:xfrm>
          <a:prstGeom prst="cloud">
            <a:avLst/>
          </a:prstGeom>
          <a:solidFill>
            <a:srgbClr val="D0D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Cloud 112"/>
          <p:cNvSpPr/>
          <p:nvPr/>
        </p:nvSpPr>
        <p:spPr>
          <a:xfrm>
            <a:off x="6859116" y="4835108"/>
            <a:ext cx="3389616" cy="1793600"/>
          </a:xfrm>
          <a:prstGeom prst="cloud">
            <a:avLst/>
          </a:prstGeom>
          <a:solidFill>
            <a:srgbClr val="AD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 flipV="1">
            <a:off x="1935143" y="5512216"/>
            <a:ext cx="10400928" cy="1949839"/>
          </a:xfrm>
          <a:custGeom>
            <a:avLst/>
            <a:gdLst>
              <a:gd name="connsiteX0" fmla="*/ 2218338 w 10400928"/>
              <a:gd name="connsiteY0" fmla="*/ 700050 h 1949839"/>
              <a:gd name="connsiteX1" fmla="*/ 2214389 w 10400928"/>
              <a:gd name="connsiteY1" fmla="*/ 702193 h 1949839"/>
              <a:gd name="connsiteX2" fmla="*/ 2216147 w 10400928"/>
              <a:gd name="connsiteY2" fmla="*/ 710898 h 1949839"/>
              <a:gd name="connsiteX3" fmla="*/ 1524631 w 10400928"/>
              <a:gd name="connsiteY3" fmla="*/ 691348 h 1949839"/>
              <a:gd name="connsiteX4" fmla="*/ 1523964 w 10400928"/>
              <a:gd name="connsiteY4" fmla="*/ 691710 h 1949839"/>
              <a:gd name="connsiteX5" fmla="*/ 1515724 w 10400928"/>
              <a:gd name="connsiteY5" fmla="*/ 694268 h 1949839"/>
              <a:gd name="connsiteX6" fmla="*/ 1523220 w 10400928"/>
              <a:gd name="connsiteY6" fmla="*/ 698336 h 1949839"/>
              <a:gd name="connsiteX7" fmla="*/ 2408869 w 10400928"/>
              <a:gd name="connsiteY7" fmla="*/ 434813 h 1949839"/>
              <a:gd name="connsiteX8" fmla="*/ 2404801 w 10400928"/>
              <a:gd name="connsiteY8" fmla="*/ 467105 h 1949839"/>
              <a:gd name="connsiteX9" fmla="*/ 2414343 w 10400928"/>
              <a:gd name="connsiteY9" fmla="*/ 461926 h 1949839"/>
              <a:gd name="connsiteX10" fmla="*/ 1383835 w 10400928"/>
              <a:gd name="connsiteY10" fmla="*/ 0 h 1949839"/>
              <a:gd name="connsiteX11" fmla="*/ 1715545 w 10400928"/>
              <a:gd name="connsiteY11" fmla="*/ 219873 h 1949839"/>
              <a:gd name="connsiteX12" fmla="*/ 1721848 w 10400928"/>
              <a:gd name="connsiteY12" fmla="*/ 251088 h 1949839"/>
              <a:gd name="connsiteX13" fmla="*/ 1724001 w 10400928"/>
              <a:gd name="connsiteY13" fmla="*/ 240425 h 1949839"/>
              <a:gd name="connsiteX14" fmla="*/ 2055710 w 10400928"/>
              <a:gd name="connsiteY14" fmla="*/ 20553 h 1949839"/>
              <a:gd name="connsiteX15" fmla="*/ 2387414 w 10400928"/>
              <a:gd name="connsiteY15" fmla="*/ 240425 h 1949839"/>
              <a:gd name="connsiteX16" fmla="*/ 2409104 w 10400928"/>
              <a:gd name="connsiteY16" fmla="*/ 347861 h 1949839"/>
              <a:gd name="connsiteX17" fmla="*/ 2428499 w 10400928"/>
              <a:gd name="connsiteY17" fmla="*/ 251791 h 1949839"/>
              <a:gd name="connsiteX18" fmla="*/ 2760209 w 10400928"/>
              <a:gd name="connsiteY18" fmla="*/ 31920 h 1949839"/>
              <a:gd name="connsiteX19" fmla="*/ 3014768 w 10400928"/>
              <a:gd name="connsiteY19" fmla="*/ 137361 h 1949839"/>
              <a:gd name="connsiteX20" fmla="*/ 3018819 w 10400928"/>
              <a:gd name="connsiteY20" fmla="*/ 142271 h 1949839"/>
              <a:gd name="connsiteX21" fmla="*/ 3022286 w 10400928"/>
              <a:gd name="connsiteY21" fmla="*/ 140389 h 1949839"/>
              <a:gd name="connsiteX22" fmla="*/ 3232479 w 10400928"/>
              <a:gd name="connsiteY22" fmla="*/ 97954 h 1949839"/>
              <a:gd name="connsiteX23" fmla="*/ 3614317 w 10400928"/>
              <a:gd name="connsiteY23" fmla="*/ 256116 h 1949839"/>
              <a:gd name="connsiteX24" fmla="*/ 3651887 w 10400928"/>
              <a:gd name="connsiteY24" fmla="*/ 301652 h 1949839"/>
              <a:gd name="connsiteX25" fmla="*/ 3717348 w 10400928"/>
              <a:gd name="connsiteY25" fmla="*/ 222313 h 1949839"/>
              <a:gd name="connsiteX26" fmla="*/ 4099186 w 10400928"/>
              <a:gd name="connsiteY26" fmla="*/ 64151 h 1949839"/>
              <a:gd name="connsiteX27" fmla="*/ 4481024 w 10400928"/>
              <a:gd name="connsiteY27" fmla="*/ 222313 h 1949839"/>
              <a:gd name="connsiteX28" fmla="*/ 4537861 w 10400928"/>
              <a:gd name="connsiteY28" fmla="*/ 291201 h 1949839"/>
              <a:gd name="connsiteX29" fmla="*/ 4586235 w 10400928"/>
              <a:gd name="connsiteY29" fmla="*/ 251289 h 1949839"/>
              <a:gd name="connsiteX30" fmla="*/ 4787515 w 10400928"/>
              <a:gd name="connsiteY30" fmla="*/ 189807 h 1949839"/>
              <a:gd name="connsiteX31" fmla="*/ 4988794 w 10400928"/>
              <a:gd name="connsiteY31" fmla="*/ 251289 h 1949839"/>
              <a:gd name="connsiteX32" fmla="*/ 5001780 w 10400928"/>
              <a:gd name="connsiteY32" fmla="*/ 263088 h 1949839"/>
              <a:gd name="connsiteX33" fmla="*/ 5027287 w 10400928"/>
              <a:gd name="connsiteY33" fmla="*/ 216094 h 1949839"/>
              <a:gd name="connsiteX34" fmla="*/ 5325805 w 10400928"/>
              <a:gd name="connsiteY34" fmla="*/ 57374 h 1949839"/>
              <a:gd name="connsiteX35" fmla="*/ 5657514 w 10400928"/>
              <a:gd name="connsiteY35" fmla="*/ 277245 h 1949839"/>
              <a:gd name="connsiteX36" fmla="*/ 5664605 w 10400928"/>
              <a:gd name="connsiteY36" fmla="*/ 312366 h 1949839"/>
              <a:gd name="connsiteX37" fmla="*/ 5690025 w 10400928"/>
              <a:gd name="connsiteY37" fmla="*/ 291393 h 1949839"/>
              <a:gd name="connsiteX38" fmla="*/ 5818752 w 10400928"/>
              <a:gd name="connsiteY38" fmla="*/ 237224 h 1949839"/>
              <a:gd name="connsiteX39" fmla="*/ 5871130 w 10400928"/>
              <a:gd name="connsiteY39" fmla="*/ 231944 h 1949839"/>
              <a:gd name="connsiteX40" fmla="*/ 5912860 w 10400928"/>
              <a:gd name="connsiteY40" fmla="*/ 181367 h 1949839"/>
              <a:gd name="connsiteX41" fmla="*/ 6167419 w 10400928"/>
              <a:gd name="connsiteY41" fmla="*/ 75926 h 1949839"/>
              <a:gd name="connsiteX42" fmla="*/ 6465937 w 10400928"/>
              <a:gd name="connsiteY42" fmla="*/ 234646 h 1949839"/>
              <a:gd name="connsiteX43" fmla="*/ 6477375 w 10400928"/>
              <a:gd name="connsiteY43" fmla="*/ 255720 h 1949839"/>
              <a:gd name="connsiteX44" fmla="*/ 6513763 w 10400928"/>
              <a:gd name="connsiteY44" fmla="*/ 244425 h 1949839"/>
              <a:gd name="connsiteX45" fmla="*/ 6586316 w 10400928"/>
              <a:gd name="connsiteY45" fmla="*/ 237111 h 1949839"/>
              <a:gd name="connsiteX46" fmla="*/ 6614611 w 10400928"/>
              <a:gd name="connsiteY46" fmla="*/ 239963 h 1949839"/>
              <a:gd name="connsiteX47" fmla="*/ 6647985 w 10400928"/>
              <a:gd name="connsiteY47" fmla="*/ 199513 h 1949839"/>
              <a:gd name="connsiteX48" fmla="*/ 6902544 w 10400928"/>
              <a:gd name="connsiteY48" fmla="*/ 94072 h 1949839"/>
              <a:gd name="connsiteX49" fmla="*/ 7103824 w 10400928"/>
              <a:gd name="connsiteY49" fmla="*/ 155554 h 1949839"/>
              <a:gd name="connsiteX50" fmla="*/ 7154162 w 10400928"/>
              <a:gd name="connsiteY50" fmla="*/ 197087 h 1949839"/>
              <a:gd name="connsiteX51" fmla="*/ 7212399 w 10400928"/>
              <a:gd name="connsiteY51" fmla="*/ 165478 h 1949839"/>
              <a:gd name="connsiteX52" fmla="*/ 7352527 w 10400928"/>
              <a:gd name="connsiteY52" fmla="*/ 137187 h 1949839"/>
              <a:gd name="connsiteX53" fmla="*/ 7607086 w 10400928"/>
              <a:gd name="connsiteY53" fmla="*/ 242629 h 1949839"/>
              <a:gd name="connsiteX54" fmla="*/ 7625726 w 10400928"/>
              <a:gd name="connsiteY54" fmla="*/ 265221 h 1949839"/>
              <a:gd name="connsiteX55" fmla="*/ 7651850 w 10400928"/>
              <a:gd name="connsiteY55" fmla="*/ 217090 h 1949839"/>
              <a:gd name="connsiteX56" fmla="*/ 7950368 w 10400928"/>
              <a:gd name="connsiteY56" fmla="*/ 58369 h 1949839"/>
              <a:gd name="connsiteX57" fmla="*/ 8204927 w 10400928"/>
              <a:gd name="connsiteY57" fmla="*/ 163811 h 1949839"/>
              <a:gd name="connsiteX58" fmla="*/ 8233818 w 10400928"/>
              <a:gd name="connsiteY58" fmla="*/ 198827 h 1949839"/>
              <a:gd name="connsiteX59" fmla="*/ 8242055 w 10400928"/>
              <a:gd name="connsiteY59" fmla="*/ 188844 h 1949839"/>
              <a:gd name="connsiteX60" fmla="*/ 8496614 w 10400928"/>
              <a:gd name="connsiteY60" fmla="*/ 83402 h 1949839"/>
              <a:gd name="connsiteX61" fmla="*/ 8751173 w 10400928"/>
              <a:gd name="connsiteY61" fmla="*/ 188844 h 1949839"/>
              <a:gd name="connsiteX62" fmla="*/ 8759506 w 10400928"/>
              <a:gd name="connsiteY62" fmla="*/ 198944 h 1949839"/>
              <a:gd name="connsiteX63" fmla="*/ 8802759 w 10400928"/>
              <a:gd name="connsiteY63" fmla="*/ 163257 h 1949839"/>
              <a:gd name="connsiteX64" fmla="*/ 9004039 w 10400928"/>
              <a:gd name="connsiteY64" fmla="*/ 101774 h 1949839"/>
              <a:gd name="connsiteX65" fmla="*/ 9258598 w 10400928"/>
              <a:gd name="connsiteY65" fmla="*/ 207216 h 1949839"/>
              <a:gd name="connsiteX66" fmla="*/ 9272186 w 10400928"/>
              <a:gd name="connsiteY66" fmla="*/ 223685 h 1949839"/>
              <a:gd name="connsiteX67" fmla="*/ 9292129 w 10400928"/>
              <a:gd name="connsiteY67" fmla="*/ 199513 h 1949839"/>
              <a:gd name="connsiteX68" fmla="*/ 9546688 w 10400928"/>
              <a:gd name="connsiteY68" fmla="*/ 94071 h 1949839"/>
              <a:gd name="connsiteX69" fmla="*/ 9747968 w 10400928"/>
              <a:gd name="connsiteY69" fmla="*/ 155553 h 1949839"/>
              <a:gd name="connsiteX70" fmla="*/ 9759084 w 10400928"/>
              <a:gd name="connsiteY70" fmla="*/ 164725 h 1949839"/>
              <a:gd name="connsiteX71" fmla="*/ 9781890 w 10400928"/>
              <a:gd name="connsiteY71" fmla="*/ 145908 h 1949839"/>
              <a:gd name="connsiteX72" fmla="*/ 9983170 w 10400928"/>
              <a:gd name="connsiteY72" fmla="*/ 84426 h 1949839"/>
              <a:gd name="connsiteX73" fmla="*/ 10343170 w 10400928"/>
              <a:gd name="connsiteY73" fmla="*/ 444426 h 1949839"/>
              <a:gd name="connsiteX74" fmla="*/ 10281688 w 10400928"/>
              <a:gd name="connsiteY74" fmla="*/ 645706 h 1949839"/>
              <a:gd name="connsiteX75" fmla="*/ 10269953 w 10400928"/>
              <a:gd name="connsiteY75" fmla="*/ 659929 h 1949839"/>
              <a:gd name="connsiteX76" fmla="*/ 10295487 w 10400928"/>
              <a:gd name="connsiteY76" fmla="*/ 680997 h 1949839"/>
              <a:gd name="connsiteX77" fmla="*/ 10400928 w 10400928"/>
              <a:gd name="connsiteY77" fmla="*/ 935555 h 1949839"/>
              <a:gd name="connsiteX78" fmla="*/ 10113481 w 10400928"/>
              <a:gd name="connsiteY78" fmla="*/ 1288241 h 1949839"/>
              <a:gd name="connsiteX79" fmla="*/ 10098943 w 10400928"/>
              <a:gd name="connsiteY79" fmla="*/ 1289707 h 1949839"/>
              <a:gd name="connsiteX80" fmla="*/ 10115329 w 10400928"/>
              <a:gd name="connsiteY80" fmla="*/ 1370871 h 1949839"/>
              <a:gd name="connsiteX81" fmla="*/ 9755329 w 10400928"/>
              <a:gd name="connsiteY81" fmla="*/ 1730871 h 1949839"/>
              <a:gd name="connsiteX82" fmla="*/ 9423619 w 10400928"/>
              <a:gd name="connsiteY82" fmla="*/ 1511000 h 1949839"/>
              <a:gd name="connsiteX83" fmla="*/ 9404480 w 10400928"/>
              <a:gd name="connsiteY83" fmla="*/ 1416199 h 1949839"/>
              <a:gd name="connsiteX84" fmla="*/ 9372897 w 10400928"/>
              <a:gd name="connsiteY84" fmla="*/ 1468255 h 1949839"/>
              <a:gd name="connsiteX85" fmla="*/ 8956207 w 10400928"/>
              <a:gd name="connsiteY85" fmla="*/ 1664765 h 1949839"/>
              <a:gd name="connsiteX86" fmla="*/ 8654288 w 10400928"/>
              <a:gd name="connsiteY86" fmla="*/ 1572542 h 1949839"/>
              <a:gd name="connsiteX87" fmla="*/ 8617142 w 10400928"/>
              <a:gd name="connsiteY87" fmla="*/ 1541894 h 1949839"/>
              <a:gd name="connsiteX88" fmla="*/ 8520800 w 10400928"/>
              <a:gd name="connsiteY88" fmla="*/ 1571800 h 1949839"/>
              <a:gd name="connsiteX89" fmla="*/ 8411971 w 10400928"/>
              <a:gd name="connsiteY89" fmla="*/ 1582771 h 1949839"/>
              <a:gd name="connsiteX90" fmla="*/ 8383030 w 10400928"/>
              <a:gd name="connsiteY90" fmla="*/ 1580217 h 1949839"/>
              <a:gd name="connsiteX91" fmla="*/ 8359250 w 10400928"/>
              <a:gd name="connsiteY91" fmla="*/ 1615487 h 1949839"/>
              <a:gd name="connsiteX92" fmla="*/ 8231971 w 10400928"/>
              <a:gd name="connsiteY92" fmla="*/ 1668208 h 1949839"/>
              <a:gd name="connsiteX93" fmla="*/ 8104692 w 10400928"/>
              <a:gd name="connsiteY93" fmla="*/ 1615487 h 1949839"/>
              <a:gd name="connsiteX94" fmla="*/ 8090168 w 10400928"/>
              <a:gd name="connsiteY94" fmla="*/ 1593945 h 1949839"/>
              <a:gd name="connsiteX95" fmla="*/ 8088900 w 10400928"/>
              <a:gd name="connsiteY95" fmla="*/ 1595483 h 1949839"/>
              <a:gd name="connsiteX96" fmla="*/ 7707062 w 10400928"/>
              <a:gd name="connsiteY96" fmla="*/ 1753645 h 1949839"/>
              <a:gd name="connsiteX97" fmla="*/ 7325224 w 10400928"/>
              <a:gd name="connsiteY97" fmla="*/ 1595483 h 1949839"/>
              <a:gd name="connsiteX98" fmla="*/ 7322698 w 10400928"/>
              <a:gd name="connsiteY98" fmla="*/ 1592421 h 1949839"/>
              <a:gd name="connsiteX99" fmla="*/ 7308466 w 10400928"/>
              <a:gd name="connsiteY99" fmla="*/ 1662911 h 1949839"/>
              <a:gd name="connsiteX100" fmla="*/ 6976757 w 10400928"/>
              <a:gd name="connsiteY100" fmla="*/ 1882782 h 1949839"/>
              <a:gd name="connsiteX101" fmla="*/ 6904204 w 10400928"/>
              <a:gd name="connsiteY101" fmla="*/ 1875468 h 1949839"/>
              <a:gd name="connsiteX102" fmla="*/ 6875674 w 10400928"/>
              <a:gd name="connsiteY102" fmla="*/ 1866612 h 1949839"/>
              <a:gd name="connsiteX103" fmla="*/ 6856853 w 10400928"/>
              <a:gd name="connsiteY103" fmla="*/ 1894526 h 1949839"/>
              <a:gd name="connsiteX104" fmla="*/ 6729574 w 10400928"/>
              <a:gd name="connsiteY104" fmla="*/ 1947247 h 1949839"/>
              <a:gd name="connsiteX105" fmla="*/ 6659510 w 10400928"/>
              <a:gd name="connsiteY105" fmla="*/ 1933102 h 1949839"/>
              <a:gd name="connsiteX106" fmla="*/ 6638263 w 10400928"/>
              <a:gd name="connsiteY106" fmla="*/ 1918776 h 1949839"/>
              <a:gd name="connsiteX107" fmla="*/ 6633155 w 10400928"/>
              <a:gd name="connsiteY107" fmla="*/ 1921549 h 1949839"/>
              <a:gd name="connsiteX108" fmla="*/ 6493027 w 10400928"/>
              <a:gd name="connsiteY108" fmla="*/ 1949839 h 1949839"/>
              <a:gd name="connsiteX109" fmla="*/ 6161317 w 10400928"/>
              <a:gd name="connsiteY109" fmla="*/ 1729968 h 1949839"/>
              <a:gd name="connsiteX110" fmla="*/ 6159853 w 10400928"/>
              <a:gd name="connsiteY110" fmla="*/ 1722717 h 1949839"/>
              <a:gd name="connsiteX111" fmla="*/ 6103776 w 10400928"/>
              <a:gd name="connsiteY111" fmla="*/ 1753155 h 1949839"/>
              <a:gd name="connsiteX112" fmla="*/ 5963648 w 10400928"/>
              <a:gd name="connsiteY112" fmla="*/ 1781445 h 1949839"/>
              <a:gd name="connsiteX113" fmla="*/ 5603648 w 10400928"/>
              <a:gd name="connsiteY113" fmla="*/ 1421445 h 1949839"/>
              <a:gd name="connsiteX114" fmla="*/ 5615795 w 10400928"/>
              <a:gd name="connsiteY114" fmla="*/ 1361280 h 1949839"/>
              <a:gd name="connsiteX115" fmla="*/ 5607069 w 10400928"/>
              <a:gd name="connsiteY115" fmla="*/ 1361940 h 1949839"/>
              <a:gd name="connsiteX116" fmla="*/ 5534516 w 10400928"/>
              <a:gd name="connsiteY116" fmla="*/ 1354626 h 1949839"/>
              <a:gd name="connsiteX117" fmla="*/ 5487399 w 10400928"/>
              <a:gd name="connsiteY117" fmla="*/ 1340000 h 1949839"/>
              <a:gd name="connsiteX118" fmla="*/ 5487961 w 10400928"/>
              <a:gd name="connsiteY118" fmla="*/ 1342782 h 1949839"/>
              <a:gd name="connsiteX119" fmla="*/ 5307961 w 10400928"/>
              <a:gd name="connsiteY119" fmla="*/ 1522782 h 1949839"/>
              <a:gd name="connsiteX120" fmla="*/ 5180682 w 10400928"/>
              <a:gd name="connsiteY120" fmla="*/ 1470061 h 1949839"/>
              <a:gd name="connsiteX121" fmla="*/ 5148975 w 10400928"/>
              <a:gd name="connsiteY121" fmla="*/ 1423035 h 1949839"/>
              <a:gd name="connsiteX122" fmla="*/ 5106863 w 10400928"/>
              <a:gd name="connsiteY122" fmla="*/ 1461300 h 1949839"/>
              <a:gd name="connsiteX123" fmla="*/ 4905584 w 10400928"/>
              <a:gd name="connsiteY123" fmla="*/ 1522782 h 1949839"/>
              <a:gd name="connsiteX124" fmla="*/ 4573874 w 10400928"/>
              <a:gd name="connsiteY124" fmla="*/ 1302910 h 1949839"/>
              <a:gd name="connsiteX125" fmla="*/ 4557296 w 10400928"/>
              <a:gd name="connsiteY125" fmla="*/ 1220796 h 1949839"/>
              <a:gd name="connsiteX126" fmla="*/ 4543853 w 10400928"/>
              <a:gd name="connsiteY126" fmla="*/ 1228093 h 1949839"/>
              <a:gd name="connsiteX127" fmla="*/ 4403725 w 10400928"/>
              <a:gd name="connsiteY127" fmla="*/ 1256383 h 1949839"/>
              <a:gd name="connsiteX128" fmla="*/ 4363264 w 10400928"/>
              <a:gd name="connsiteY128" fmla="*/ 1252304 h 1949839"/>
              <a:gd name="connsiteX129" fmla="*/ 4367323 w 10400928"/>
              <a:gd name="connsiteY129" fmla="*/ 1272410 h 1949839"/>
              <a:gd name="connsiteX130" fmla="*/ 4187323 w 10400928"/>
              <a:gd name="connsiteY130" fmla="*/ 1452410 h 1949839"/>
              <a:gd name="connsiteX131" fmla="*/ 4117259 w 10400928"/>
              <a:gd name="connsiteY131" fmla="*/ 1438265 h 1949839"/>
              <a:gd name="connsiteX132" fmla="*/ 4107661 w 10400928"/>
              <a:gd name="connsiteY132" fmla="*/ 1431794 h 1949839"/>
              <a:gd name="connsiteX133" fmla="*/ 4101840 w 10400928"/>
              <a:gd name="connsiteY133" fmla="*/ 1450548 h 1949839"/>
              <a:gd name="connsiteX134" fmla="*/ 3604276 w 10400928"/>
              <a:gd name="connsiteY134" fmla="*/ 1780355 h 1949839"/>
              <a:gd name="connsiteX135" fmla="*/ 3156499 w 10400928"/>
              <a:gd name="connsiteY135" fmla="*/ 1542274 h 1949839"/>
              <a:gd name="connsiteX136" fmla="*/ 3154205 w 10400928"/>
              <a:gd name="connsiteY136" fmla="*/ 1538047 h 1949839"/>
              <a:gd name="connsiteX137" fmla="*/ 3140742 w 10400928"/>
              <a:gd name="connsiteY137" fmla="*/ 1545355 h 1949839"/>
              <a:gd name="connsiteX138" fmla="*/ 3000614 w 10400928"/>
              <a:gd name="connsiteY138" fmla="*/ 1573645 h 1949839"/>
              <a:gd name="connsiteX139" fmla="*/ 2928061 w 10400928"/>
              <a:gd name="connsiteY139" fmla="*/ 1566331 h 1949839"/>
              <a:gd name="connsiteX140" fmla="*/ 2888112 w 10400928"/>
              <a:gd name="connsiteY140" fmla="*/ 1553930 h 1949839"/>
              <a:gd name="connsiteX141" fmla="*/ 2886903 w 10400928"/>
              <a:gd name="connsiteY141" fmla="*/ 1559914 h 1949839"/>
              <a:gd name="connsiteX142" fmla="*/ 2721049 w 10400928"/>
              <a:gd name="connsiteY142" fmla="*/ 1669850 h 1949839"/>
              <a:gd name="connsiteX143" fmla="*/ 2541049 w 10400928"/>
              <a:gd name="connsiteY143" fmla="*/ 1489850 h 1949839"/>
              <a:gd name="connsiteX144" fmla="*/ 2544903 w 10400928"/>
              <a:gd name="connsiteY144" fmla="*/ 1470758 h 1949839"/>
              <a:gd name="connsiteX145" fmla="*/ 2501177 w 10400928"/>
              <a:gd name="connsiteY145" fmla="*/ 1494492 h 1949839"/>
              <a:gd name="connsiteX146" fmla="*/ 2361049 w 10400928"/>
              <a:gd name="connsiteY146" fmla="*/ 1522782 h 1949839"/>
              <a:gd name="connsiteX147" fmla="*/ 2029346 w 10400928"/>
              <a:gd name="connsiteY147" fmla="*/ 1302910 h 1949839"/>
              <a:gd name="connsiteX148" fmla="*/ 2027285 w 10400928"/>
              <a:gd name="connsiteY148" fmla="*/ 1292702 h 1949839"/>
              <a:gd name="connsiteX149" fmla="*/ 2002598 w 10400928"/>
              <a:gd name="connsiteY149" fmla="*/ 1329318 h 1949839"/>
              <a:gd name="connsiteX150" fmla="*/ 1875319 w 10400928"/>
              <a:gd name="connsiteY150" fmla="*/ 1382039 h 1949839"/>
              <a:gd name="connsiteX151" fmla="*/ 1695319 w 10400928"/>
              <a:gd name="connsiteY151" fmla="*/ 1202039 h 1949839"/>
              <a:gd name="connsiteX152" fmla="*/ 1709464 w 10400928"/>
              <a:gd name="connsiteY152" fmla="*/ 1131975 h 1949839"/>
              <a:gd name="connsiteX153" fmla="*/ 1728666 w 10400928"/>
              <a:gd name="connsiteY153" fmla="*/ 1103494 h 1949839"/>
              <a:gd name="connsiteX154" fmla="*/ 1728287 w 10400928"/>
              <a:gd name="connsiteY154" fmla="*/ 1103377 h 1949839"/>
              <a:gd name="connsiteX155" fmla="*/ 1713536 w 10400928"/>
              <a:gd name="connsiteY155" fmla="*/ 1095370 h 1949839"/>
              <a:gd name="connsiteX156" fmla="*/ 1700052 w 10400928"/>
              <a:gd name="connsiteY156" fmla="*/ 1162167 h 1949839"/>
              <a:gd name="connsiteX157" fmla="*/ 1368341 w 10400928"/>
              <a:gd name="connsiteY157" fmla="*/ 1382039 h 1949839"/>
              <a:gd name="connsiteX158" fmla="*/ 1036632 w 10400928"/>
              <a:gd name="connsiteY158" fmla="*/ 1162167 h 1949839"/>
              <a:gd name="connsiteX159" fmla="*/ 1009327 w 10400928"/>
              <a:gd name="connsiteY159" fmla="*/ 1026921 h 1949839"/>
              <a:gd name="connsiteX160" fmla="*/ 987778 w 10400928"/>
              <a:gd name="connsiteY160" fmla="*/ 1066624 h 1949839"/>
              <a:gd name="connsiteX161" fmla="*/ 540000 w 10400928"/>
              <a:gd name="connsiteY161" fmla="*/ 1304705 h 1949839"/>
              <a:gd name="connsiteX162" fmla="*/ 0 w 10400928"/>
              <a:gd name="connsiteY162" fmla="*/ 764705 h 1949839"/>
              <a:gd name="connsiteX163" fmla="*/ 540000 w 10400928"/>
              <a:gd name="connsiteY163" fmla="*/ 224706 h 1949839"/>
              <a:gd name="connsiteX164" fmla="*/ 738006 w 10400928"/>
              <a:gd name="connsiteY164" fmla="*/ 262162 h 1949839"/>
              <a:gd name="connsiteX165" fmla="*/ 777689 w 10400928"/>
              <a:gd name="connsiteY165" fmla="*/ 280683 h 1949839"/>
              <a:gd name="connsiteX166" fmla="*/ 812145 w 10400928"/>
              <a:gd name="connsiteY166" fmla="*/ 229575 h 1949839"/>
              <a:gd name="connsiteX167" fmla="*/ 939426 w 10400928"/>
              <a:gd name="connsiteY167" fmla="*/ 176854 h 1949839"/>
              <a:gd name="connsiteX168" fmla="*/ 1009490 w 10400928"/>
              <a:gd name="connsiteY168" fmla="*/ 190999 h 1949839"/>
              <a:gd name="connsiteX169" fmla="*/ 1052176 w 10400928"/>
              <a:gd name="connsiteY169" fmla="*/ 219780 h 1949839"/>
              <a:gd name="connsiteX170" fmla="*/ 1085317 w 10400928"/>
              <a:gd name="connsiteY170" fmla="*/ 158721 h 1949839"/>
              <a:gd name="connsiteX171" fmla="*/ 1383835 w 10400928"/>
              <a:gd name="connsiteY171" fmla="*/ 0 h 1949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10400928" h="1949839">
                <a:moveTo>
                  <a:pt x="2218338" y="700050"/>
                </a:moveTo>
                <a:lnTo>
                  <a:pt x="2214389" y="702193"/>
                </a:lnTo>
                <a:lnTo>
                  <a:pt x="2216147" y="710898"/>
                </a:lnTo>
                <a:close/>
                <a:moveTo>
                  <a:pt x="1524631" y="691348"/>
                </a:moveTo>
                <a:lnTo>
                  <a:pt x="1523964" y="691710"/>
                </a:lnTo>
                <a:lnTo>
                  <a:pt x="1515724" y="694268"/>
                </a:lnTo>
                <a:lnTo>
                  <a:pt x="1523220" y="698336"/>
                </a:lnTo>
                <a:close/>
                <a:moveTo>
                  <a:pt x="2408869" y="434813"/>
                </a:moveTo>
                <a:lnTo>
                  <a:pt x="2404801" y="467105"/>
                </a:lnTo>
                <a:lnTo>
                  <a:pt x="2414343" y="461926"/>
                </a:lnTo>
                <a:close/>
                <a:moveTo>
                  <a:pt x="1383835" y="0"/>
                </a:moveTo>
                <a:cubicBezTo>
                  <a:pt x="1532953" y="0"/>
                  <a:pt x="1660894" y="90663"/>
                  <a:pt x="1715545" y="219873"/>
                </a:cubicBezTo>
                <a:lnTo>
                  <a:pt x="1721848" y="251088"/>
                </a:lnTo>
                <a:lnTo>
                  <a:pt x="1724001" y="240425"/>
                </a:lnTo>
                <a:cubicBezTo>
                  <a:pt x="1778651" y="111215"/>
                  <a:pt x="1906593" y="20553"/>
                  <a:pt x="2055710" y="20553"/>
                </a:cubicBezTo>
                <a:cubicBezTo>
                  <a:pt x="2204827" y="20553"/>
                  <a:pt x="2332763" y="111215"/>
                  <a:pt x="2387414" y="240425"/>
                </a:cubicBezTo>
                <a:lnTo>
                  <a:pt x="2409104" y="347861"/>
                </a:lnTo>
                <a:lnTo>
                  <a:pt x="2428499" y="251791"/>
                </a:lnTo>
                <a:cubicBezTo>
                  <a:pt x="2483150" y="122582"/>
                  <a:pt x="2611092" y="31920"/>
                  <a:pt x="2760209" y="31920"/>
                </a:cubicBezTo>
                <a:cubicBezTo>
                  <a:pt x="2859620" y="31920"/>
                  <a:pt x="2949620" y="72214"/>
                  <a:pt x="3014768" y="137361"/>
                </a:cubicBezTo>
                <a:lnTo>
                  <a:pt x="3018819" y="142271"/>
                </a:lnTo>
                <a:lnTo>
                  <a:pt x="3022286" y="140389"/>
                </a:lnTo>
                <a:cubicBezTo>
                  <a:pt x="3086891" y="113064"/>
                  <a:pt x="3157920" y="97954"/>
                  <a:pt x="3232479" y="97954"/>
                </a:cubicBezTo>
                <a:cubicBezTo>
                  <a:pt x="3381596" y="97954"/>
                  <a:pt x="3516596" y="158395"/>
                  <a:pt x="3614317" y="256116"/>
                </a:cubicBezTo>
                <a:lnTo>
                  <a:pt x="3651887" y="301652"/>
                </a:lnTo>
                <a:lnTo>
                  <a:pt x="3717348" y="222313"/>
                </a:lnTo>
                <a:cubicBezTo>
                  <a:pt x="3815069" y="124592"/>
                  <a:pt x="3950069" y="64151"/>
                  <a:pt x="4099186" y="64151"/>
                </a:cubicBezTo>
                <a:cubicBezTo>
                  <a:pt x="4248303" y="64151"/>
                  <a:pt x="4383303" y="124592"/>
                  <a:pt x="4481024" y="222313"/>
                </a:cubicBezTo>
                <a:lnTo>
                  <a:pt x="4537861" y="291201"/>
                </a:lnTo>
                <a:lnTo>
                  <a:pt x="4586235" y="251289"/>
                </a:lnTo>
                <a:cubicBezTo>
                  <a:pt x="4643691" y="212472"/>
                  <a:pt x="4712956" y="189807"/>
                  <a:pt x="4787515" y="189807"/>
                </a:cubicBezTo>
                <a:cubicBezTo>
                  <a:pt x="4862073" y="189807"/>
                  <a:pt x="4931338" y="212472"/>
                  <a:pt x="4988794" y="251289"/>
                </a:cubicBezTo>
                <a:lnTo>
                  <a:pt x="5001780" y="263088"/>
                </a:lnTo>
                <a:lnTo>
                  <a:pt x="5027287" y="216094"/>
                </a:lnTo>
                <a:cubicBezTo>
                  <a:pt x="5091981" y="120333"/>
                  <a:pt x="5201540" y="57374"/>
                  <a:pt x="5325805" y="57374"/>
                </a:cubicBezTo>
                <a:cubicBezTo>
                  <a:pt x="5474922" y="57374"/>
                  <a:pt x="5602863" y="148036"/>
                  <a:pt x="5657514" y="277245"/>
                </a:cubicBezTo>
                <a:lnTo>
                  <a:pt x="5664605" y="312366"/>
                </a:lnTo>
                <a:lnTo>
                  <a:pt x="5690025" y="291393"/>
                </a:lnTo>
                <a:cubicBezTo>
                  <a:pt x="5728329" y="265515"/>
                  <a:pt x="5771882" y="246815"/>
                  <a:pt x="5818752" y="237224"/>
                </a:cubicBezTo>
                <a:lnTo>
                  <a:pt x="5871130" y="231944"/>
                </a:lnTo>
                <a:lnTo>
                  <a:pt x="5912860" y="181367"/>
                </a:lnTo>
                <a:cubicBezTo>
                  <a:pt x="5978007" y="116220"/>
                  <a:pt x="6068007" y="75926"/>
                  <a:pt x="6167419" y="75926"/>
                </a:cubicBezTo>
                <a:cubicBezTo>
                  <a:pt x="6291683" y="75926"/>
                  <a:pt x="6401242" y="138885"/>
                  <a:pt x="6465937" y="234646"/>
                </a:cubicBezTo>
                <a:lnTo>
                  <a:pt x="6477375" y="255720"/>
                </a:lnTo>
                <a:lnTo>
                  <a:pt x="6513763" y="244425"/>
                </a:lnTo>
                <a:cubicBezTo>
                  <a:pt x="6537198" y="239629"/>
                  <a:pt x="6561463" y="237111"/>
                  <a:pt x="6586316" y="237111"/>
                </a:cubicBezTo>
                <a:lnTo>
                  <a:pt x="6614611" y="239963"/>
                </a:lnTo>
                <a:lnTo>
                  <a:pt x="6647985" y="199513"/>
                </a:lnTo>
                <a:cubicBezTo>
                  <a:pt x="6713132" y="134366"/>
                  <a:pt x="6803133" y="94072"/>
                  <a:pt x="6902544" y="94072"/>
                </a:cubicBezTo>
                <a:cubicBezTo>
                  <a:pt x="6977103" y="94072"/>
                  <a:pt x="7046367" y="116737"/>
                  <a:pt x="7103824" y="155554"/>
                </a:cubicBezTo>
                <a:lnTo>
                  <a:pt x="7154162" y="197087"/>
                </a:lnTo>
                <a:lnTo>
                  <a:pt x="7212399" y="165478"/>
                </a:lnTo>
                <a:cubicBezTo>
                  <a:pt x="7255468" y="147261"/>
                  <a:pt x="7302821" y="137187"/>
                  <a:pt x="7352527" y="137187"/>
                </a:cubicBezTo>
                <a:cubicBezTo>
                  <a:pt x="7451938" y="137187"/>
                  <a:pt x="7541938" y="177482"/>
                  <a:pt x="7607086" y="242629"/>
                </a:cubicBezTo>
                <a:lnTo>
                  <a:pt x="7625726" y="265221"/>
                </a:lnTo>
                <a:lnTo>
                  <a:pt x="7651850" y="217090"/>
                </a:lnTo>
                <a:cubicBezTo>
                  <a:pt x="7716545" y="121329"/>
                  <a:pt x="7826104" y="58369"/>
                  <a:pt x="7950368" y="58369"/>
                </a:cubicBezTo>
                <a:cubicBezTo>
                  <a:pt x="8049780" y="58369"/>
                  <a:pt x="8139779" y="98664"/>
                  <a:pt x="8204927" y="163811"/>
                </a:cubicBezTo>
                <a:lnTo>
                  <a:pt x="8233818" y="198827"/>
                </a:lnTo>
                <a:lnTo>
                  <a:pt x="8242055" y="188844"/>
                </a:lnTo>
                <a:cubicBezTo>
                  <a:pt x="8307203" y="123697"/>
                  <a:pt x="8397203" y="83402"/>
                  <a:pt x="8496614" y="83402"/>
                </a:cubicBezTo>
                <a:cubicBezTo>
                  <a:pt x="8596025" y="83402"/>
                  <a:pt x="8686025" y="123697"/>
                  <a:pt x="8751173" y="188844"/>
                </a:cubicBezTo>
                <a:lnTo>
                  <a:pt x="8759506" y="198944"/>
                </a:lnTo>
                <a:lnTo>
                  <a:pt x="8802759" y="163257"/>
                </a:lnTo>
                <a:cubicBezTo>
                  <a:pt x="8860216" y="124440"/>
                  <a:pt x="8929480" y="101774"/>
                  <a:pt x="9004039" y="101774"/>
                </a:cubicBezTo>
                <a:cubicBezTo>
                  <a:pt x="9103450" y="101774"/>
                  <a:pt x="9193451" y="142069"/>
                  <a:pt x="9258598" y="207216"/>
                </a:cubicBezTo>
                <a:lnTo>
                  <a:pt x="9272186" y="223685"/>
                </a:lnTo>
                <a:lnTo>
                  <a:pt x="9292129" y="199513"/>
                </a:lnTo>
                <a:cubicBezTo>
                  <a:pt x="9357277" y="134366"/>
                  <a:pt x="9447277" y="94071"/>
                  <a:pt x="9546688" y="94071"/>
                </a:cubicBezTo>
                <a:cubicBezTo>
                  <a:pt x="9621247" y="94071"/>
                  <a:pt x="9690511" y="116737"/>
                  <a:pt x="9747968" y="155553"/>
                </a:cubicBezTo>
                <a:lnTo>
                  <a:pt x="9759084" y="164725"/>
                </a:lnTo>
                <a:lnTo>
                  <a:pt x="9781890" y="145908"/>
                </a:lnTo>
                <a:cubicBezTo>
                  <a:pt x="9839347" y="107092"/>
                  <a:pt x="9908611" y="84426"/>
                  <a:pt x="9983170" y="84426"/>
                </a:cubicBezTo>
                <a:cubicBezTo>
                  <a:pt x="10181993" y="84426"/>
                  <a:pt x="10343170" y="245603"/>
                  <a:pt x="10343170" y="444426"/>
                </a:cubicBezTo>
                <a:cubicBezTo>
                  <a:pt x="10343170" y="518985"/>
                  <a:pt x="10320504" y="588250"/>
                  <a:pt x="10281688" y="645706"/>
                </a:cubicBezTo>
                <a:lnTo>
                  <a:pt x="10269953" y="659929"/>
                </a:lnTo>
                <a:lnTo>
                  <a:pt x="10295487" y="680997"/>
                </a:lnTo>
                <a:cubicBezTo>
                  <a:pt x="10360634" y="746144"/>
                  <a:pt x="10400928" y="836144"/>
                  <a:pt x="10400928" y="935555"/>
                </a:cubicBezTo>
                <a:cubicBezTo>
                  <a:pt x="10400928" y="1109525"/>
                  <a:pt x="10277527" y="1254673"/>
                  <a:pt x="10113481" y="1288241"/>
                </a:cubicBezTo>
                <a:lnTo>
                  <a:pt x="10098943" y="1289707"/>
                </a:lnTo>
                <a:lnTo>
                  <a:pt x="10115329" y="1370871"/>
                </a:lnTo>
                <a:cubicBezTo>
                  <a:pt x="10115329" y="1569694"/>
                  <a:pt x="9954152" y="1730871"/>
                  <a:pt x="9755329" y="1730871"/>
                </a:cubicBezTo>
                <a:cubicBezTo>
                  <a:pt x="9606212" y="1730871"/>
                  <a:pt x="9478270" y="1640209"/>
                  <a:pt x="9423619" y="1511000"/>
                </a:cubicBezTo>
                <a:lnTo>
                  <a:pt x="9404480" y="1416199"/>
                </a:lnTo>
                <a:lnTo>
                  <a:pt x="9372897" y="1468255"/>
                </a:lnTo>
                <a:cubicBezTo>
                  <a:pt x="9273853" y="1588269"/>
                  <a:pt x="9123963" y="1664765"/>
                  <a:pt x="8956207" y="1664765"/>
                </a:cubicBezTo>
                <a:cubicBezTo>
                  <a:pt x="8844369" y="1664765"/>
                  <a:pt x="8740472" y="1630767"/>
                  <a:pt x="8654288" y="1572542"/>
                </a:cubicBezTo>
                <a:lnTo>
                  <a:pt x="8617142" y="1541894"/>
                </a:lnTo>
                <a:lnTo>
                  <a:pt x="8520800" y="1571800"/>
                </a:lnTo>
                <a:cubicBezTo>
                  <a:pt x="8485647" y="1578993"/>
                  <a:pt x="8449250" y="1582771"/>
                  <a:pt x="8411971" y="1582771"/>
                </a:cubicBezTo>
                <a:lnTo>
                  <a:pt x="8383030" y="1580217"/>
                </a:lnTo>
                <a:lnTo>
                  <a:pt x="8359250" y="1615487"/>
                </a:lnTo>
                <a:cubicBezTo>
                  <a:pt x="8326676" y="1648061"/>
                  <a:pt x="8281676" y="1668208"/>
                  <a:pt x="8231971" y="1668208"/>
                </a:cubicBezTo>
                <a:cubicBezTo>
                  <a:pt x="8182266" y="1668208"/>
                  <a:pt x="8137266" y="1648061"/>
                  <a:pt x="8104692" y="1615487"/>
                </a:cubicBezTo>
                <a:lnTo>
                  <a:pt x="8090168" y="1593945"/>
                </a:lnTo>
                <a:lnTo>
                  <a:pt x="8088900" y="1595483"/>
                </a:lnTo>
                <a:cubicBezTo>
                  <a:pt x="7991179" y="1693204"/>
                  <a:pt x="7856179" y="1753645"/>
                  <a:pt x="7707062" y="1753645"/>
                </a:cubicBezTo>
                <a:cubicBezTo>
                  <a:pt x="7557945" y="1753645"/>
                  <a:pt x="7422945" y="1693204"/>
                  <a:pt x="7325224" y="1595483"/>
                </a:cubicBezTo>
                <a:lnTo>
                  <a:pt x="7322698" y="1592421"/>
                </a:lnTo>
                <a:lnTo>
                  <a:pt x="7308466" y="1662911"/>
                </a:lnTo>
                <a:cubicBezTo>
                  <a:pt x="7253816" y="1792120"/>
                  <a:pt x="7125874" y="1882782"/>
                  <a:pt x="6976757" y="1882782"/>
                </a:cubicBezTo>
                <a:cubicBezTo>
                  <a:pt x="6951904" y="1882782"/>
                  <a:pt x="6927640" y="1880264"/>
                  <a:pt x="6904204" y="1875468"/>
                </a:cubicBezTo>
                <a:lnTo>
                  <a:pt x="6875674" y="1866612"/>
                </a:lnTo>
                <a:lnTo>
                  <a:pt x="6856853" y="1894526"/>
                </a:lnTo>
                <a:cubicBezTo>
                  <a:pt x="6824279" y="1927100"/>
                  <a:pt x="6779280" y="1947247"/>
                  <a:pt x="6729574" y="1947247"/>
                </a:cubicBezTo>
                <a:cubicBezTo>
                  <a:pt x="6704721" y="1947247"/>
                  <a:pt x="6681045" y="1942210"/>
                  <a:pt x="6659510" y="1933102"/>
                </a:cubicBezTo>
                <a:lnTo>
                  <a:pt x="6638263" y="1918776"/>
                </a:lnTo>
                <a:lnTo>
                  <a:pt x="6633155" y="1921549"/>
                </a:lnTo>
                <a:cubicBezTo>
                  <a:pt x="6590086" y="1939765"/>
                  <a:pt x="6542733" y="1949839"/>
                  <a:pt x="6493027" y="1949839"/>
                </a:cubicBezTo>
                <a:cubicBezTo>
                  <a:pt x="6343909" y="1949839"/>
                  <a:pt x="6215968" y="1859177"/>
                  <a:pt x="6161317" y="1729968"/>
                </a:cubicBezTo>
                <a:lnTo>
                  <a:pt x="6159853" y="1722717"/>
                </a:lnTo>
                <a:lnTo>
                  <a:pt x="6103776" y="1753155"/>
                </a:lnTo>
                <a:cubicBezTo>
                  <a:pt x="6060706" y="1771372"/>
                  <a:pt x="6013354" y="1781445"/>
                  <a:pt x="5963648" y="1781445"/>
                </a:cubicBezTo>
                <a:cubicBezTo>
                  <a:pt x="5764825" y="1781445"/>
                  <a:pt x="5603648" y="1620268"/>
                  <a:pt x="5603648" y="1421445"/>
                </a:cubicBezTo>
                <a:lnTo>
                  <a:pt x="5615795" y="1361280"/>
                </a:lnTo>
                <a:lnTo>
                  <a:pt x="5607069" y="1361940"/>
                </a:lnTo>
                <a:cubicBezTo>
                  <a:pt x="5582216" y="1361940"/>
                  <a:pt x="5557951" y="1359422"/>
                  <a:pt x="5534516" y="1354626"/>
                </a:cubicBezTo>
                <a:lnTo>
                  <a:pt x="5487399" y="1340000"/>
                </a:lnTo>
                <a:lnTo>
                  <a:pt x="5487961" y="1342782"/>
                </a:lnTo>
                <a:cubicBezTo>
                  <a:pt x="5487961" y="1442193"/>
                  <a:pt x="5407372" y="1522782"/>
                  <a:pt x="5307961" y="1522782"/>
                </a:cubicBezTo>
                <a:cubicBezTo>
                  <a:pt x="5258255" y="1522782"/>
                  <a:pt x="5213255" y="1502635"/>
                  <a:pt x="5180682" y="1470061"/>
                </a:cubicBezTo>
                <a:lnTo>
                  <a:pt x="5148975" y="1423035"/>
                </a:lnTo>
                <a:lnTo>
                  <a:pt x="5106863" y="1461300"/>
                </a:lnTo>
                <a:cubicBezTo>
                  <a:pt x="5049407" y="1500117"/>
                  <a:pt x="4980142" y="1522782"/>
                  <a:pt x="4905584" y="1522782"/>
                </a:cubicBezTo>
                <a:cubicBezTo>
                  <a:pt x="4756466" y="1522782"/>
                  <a:pt x="4628525" y="1432120"/>
                  <a:pt x="4573874" y="1302910"/>
                </a:cubicBezTo>
                <a:lnTo>
                  <a:pt x="4557296" y="1220796"/>
                </a:lnTo>
                <a:lnTo>
                  <a:pt x="4543853" y="1228093"/>
                </a:lnTo>
                <a:cubicBezTo>
                  <a:pt x="4500783" y="1246309"/>
                  <a:pt x="4453430" y="1256383"/>
                  <a:pt x="4403725" y="1256383"/>
                </a:cubicBezTo>
                <a:lnTo>
                  <a:pt x="4363264" y="1252304"/>
                </a:lnTo>
                <a:lnTo>
                  <a:pt x="4367323" y="1272410"/>
                </a:lnTo>
                <a:cubicBezTo>
                  <a:pt x="4367323" y="1371821"/>
                  <a:pt x="4286734" y="1452410"/>
                  <a:pt x="4187323" y="1452410"/>
                </a:cubicBezTo>
                <a:cubicBezTo>
                  <a:pt x="4162470" y="1452410"/>
                  <a:pt x="4138794" y="1447373"/>
                  <a:pt x="4117259" y="1438265"/>
                </a:cubicBezTo>
                <a:lnTo>
                  <a:pt x="4107661" y="1431794"/>
                </a:lnTo>
                <a:lnTo>
                  <a:pt x="4101840" y="1450548"/>
                </a:lnTo>
                <a:cubicBezTo>
                  <a:pt x="4019864" y="1644362"/>
                  <a:pt x="3827951" y="1780355"/>
                  <a:pt x="3604276" y="1780355"/>
                </a:cubicBezTo>
                <a:cubicBezTo>
                  <a:pt x="3417880" y="1780355"/>
                  <a:pt x="3253541" y="1685915"/>
                  <a:pt x="3156499" y="1542274"/>
                </a:cubicBezTo>
                <a:lnTo>
                  <a:pt x="3154205" y="1538047"/>
                </a:lnTo>
                <a:lnTo>
                  <a:pt x="3140742" y="1545355"/>
                </a:lnTo>
                <a:cubicBezTo>
                  <a:pt x="3097673" y="1563572"/>
                  <a:pt x="3050320" y="1573645"/>
                  <a:pt x="3000614" y="1573645"/>
                </a:cubicBezTo>
                <a:cubicBezTo>
                  <a:pt x="2975761" y="1573645"/>
                  <a:pt x="2951496" y="1571127"/>
                  <a:pt x="2928061" y="1566331"/>
                </a:cubicBezTo>
                <a:lnTo>
                  <a:pt x="2888112" y="1553930"/>
                </a:lnTo>
                <a:lnTo>
                  <a:pt x="2886903" y="1559914"/>
                </a:lnTo>
                <a:cubicBezTo>
                  <a:pt x="2859578" y="1624519"/>
                  <a:pt x="2795607" y="1669850"/>
                  <a:pt x="2721049" y="1669850"/>
                </a:cubicBezTo>
                <a:cubicBezTo>
                  <a:pt x="2621638" y="1669850"/>
                  <a:pt x="2541049" y="1589261"/>
                  <a:pt x="2541049" y="1489850"/>
                </a:cubicBezTo>
                <a:lnTo>
                  <a:pt x="2544903" y="1470758"/>
                </a:lnTo>
                <a:lnTo>
                  <a:pt x="2501177" y="1494492"/>
                </a:lnTo>
                <a:cubicBezTo>
                  <a:pt x="2458108" y="1512708"/>
                  <a:pt x="2410755" y="1522782"/>
                  <a:pt x="2361049" y="1522782"/>
                </a:cubicBezTo>
                <a:cubicBezTo>
                  <a:pt x="2211938" y="1522782"/>
                  <a:pt x="2083997" y="1432120"/>
                  <a:pt x="2029346" y="1302910"/>
                </a:cubicBezTo>
                <a:lnTo>
                  <a:pt x="2027285" y="1292702"/>
                </a:lnTo>
                <a:lnTo>
                  <a:pt x="2002598" y="1329318"/>
                </a:lnTo>
                <a:cubicBezTo>
                  <a:pt x="1970024" y="1361892"/>
                  <a:pt x="1925024" y="1382039"/>
                  <a:pt x="1875319" y="1382039"/>
                </a:cubicBezTo>
                <a:cubicBezTo>
                  <a:pt x="1775908" y="1382039"/>
                  <a:pt x="1695319" y="1301450"/>
                  <a:pt x="1695319" y="1202039"/>
                </a:cubicBezTo>
                <a:cubicBezTo>
                  <a:pt x="1695319" y="1177186"/>
                  <a:pt x="1700355" y="1153510"/>
                  <a:pt x="1709464" y="1131975"/>
                </a:cubicBezTo>
                <a:lnTo>
                  <a:pt x="1728666" y="1103494"/>
                </a:lnTo>
                <a:lnTo>
                  <a:pt x="1728287" y="1103377"/>
                </a:lnTo>
                <a:lnTo>
                  <a:pt x="1713536" y="1095370"/>
                </a:lnTo>
                <a:lnTo>
                  <a:pt x="1700052" y="1162167"/>
                </a:lnTo>
                <a:cubicBezTo>
                  <a:pt x="1645400" y="1291377"/>
                  <a:pt x="1517458" y="1382039"/>
                  <a:pt x="1368341" y="1382039"/>
                </a:cubicBezTo>
                <a:cubicBezTo>
                  <a:pt x="1219224" y="1382039"/>
                  <a:pt x="1091283" y="1291377"/>
                  <a:pt x="1036632" y="1162167"/>
                </a:cubicBezTo>
                <a:lnTo>
                  <a:pt x="1009327" y="1026921"/>
                </a:lnTo>
                <a:lnTo>
                  <a:pt x="987778" y="1066624"/>
                </a:lnTo>
                <a:cubicBezTo>
                  <a:pt x="890735" y="1210265"/>
                  <a:pt x="726397" y="1304705"/>
                  <a:pt x="540000" y="1304705"/>
                </a:cubicBezTo>
                <a:cubicBezTo>
                  <a:pt x="241765" y="1304705"/>
                  <a:pt x="0" y="1062939"/>
                  <a:pt x="0" y="764705"/>
                </a:cubicBezTo>
                <a:cubicBezTo>
                  <a:pt x="0" y="466472"/>
                  <a:pt x="241765" y="224706"/>
                  <a:pt x="540000" y="224706"/>
                </a:cubicBezTo>
                <a:cubicBezTo>
                  <a:pt x="609899" y="224706"/>
                  <a:pt x="676696" y="237987"/>
                  <a:pt x="738006" y="262162"/>
                </a:cubicBezTo>
                <a:lnTo>
                  <a:pt x="777689" y="280683"/>
                </a:lnTo>
                <a:lnTo>
                  <a:pt x="812145" y="229575"/>
                </a:lnTo>
                <a:cubicBezTo>
                  <a:pt x="844719" y="197001"/>
                  <a:pt x="889720" y="176854"/>
                  <a:pt x="939426" y="176854"/>
                </a:cubicBezTo>
                <a:cubicBezTo>
                  <a:pt x="964278" y="176854"/>
                  <a:pt x="987955" y="181891"/>
                  <a:pt x="1009490" y="190999"/>
                </a:cubicBezTo>
                <a:lnTo>
                  <a:pt x="1052176" y="219780"/>
                </a:lnTo>
                <a:lnTo>
                  <a:pt x="1085317" y="158721"/>
                </a:lnTo>
                <a:cubicBezTo>
                  <a:pt x="1150012" y="62961"/>
                  <a:pt x="1259572" y="0"/>
                  <a:pt x="1383835" y="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3800559" y="6047778"/>
            <a:ext cx="6355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ysClr val="windowText" lastClr="000000"/>
                </a:solidFill>
                <a:latin typeface="Yellow Cat" pitchFamily="2" charset="0"/>
              </a:rPr>
              <a:t>Program </a:t>
            </a:r>
            <a:r>
              <a:rPr lang="en-US" sz="2400" dirty="0" err="1" smtClean="0">
                <a:solidFill>
                  <a:sysClr val="windowText" lastClr="000000"/>
                </a:solidFill>
                <a:latin typeface="Yellow Cat" pitchFamily="2" charset="0"/>
              </a:rPr>
              <a:t>Studi</a:t>
            </a:r>
            <a:r>
              <a:rPr lang="en-US" sz="2400" dirty="0" smtClean="0">
                <a:solidFill>
                  <a:sysClr val="windowText" lastClr="000000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  <a:latin typeface="Yellow Cat" pitchFamily="2" charset="0"/>
              </a:rPr>
              <a:t>Manajemen</a:t>
            </a:r>
            <a:r>
              <a:rPr lang="en-US" sz="2400" dirty="0" smtClean="0">
                <a:solidFill>
                  <a:sysClr val="windowText" lastClr="000000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  <a:latin typeface="Yellow Cat" pitchFamily="2" charset="0"/>
              </a:rPr>
              <a:t>Divisi</a:t>
            </a:r>
            <a:r>
              <a:rPr lang="en-US" sz="2400" dirty="0" smtClean="0">
                <a:solidFill>
                  <a:sysClr val="windowText" lastClr="000000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  <a:latin typeface="Yellow Cat" pitchFamily="2" charset="0"/>
              </a:rPr>
              <a:t>Kamar</a:t>
            </a:r>
            <a:r>
              <a:rPr lang="en-US" sz="2400" dirty="0" smtClean="0">
                <a:solidFill>
                  <a:sysClr val="windowText" lastClr="000000"/>
                </a:solidFill>
                <a:latin typeface="Yellow Cat" pitchFamily="2" charset="0"/>
              </a:rPr>
              <a:t> </a:t>
            </a:r>
            <a:endParaRPr lang="en-US" sz="2400" dirty="0">
              <a:solidFill>
                <a:sysClr val="windowText" lastClr="000000"/>
              </a:solidFill>
              <a:latin typeface="Yellow Cat" pitchFamily="2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788784" y="6408725"/>
            <a:ext cx="601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Yellow Cat" pitchFamily="2" charset="0"/>
              </a:rPr>
              <a:t>		</a:t>
            </a:r>
            <a:r>
              <a:rPr lang="en-US" sz="2400" dirty="0" err="1" smtClean="0">
                <a:solidFill>
                  <a:sysClr val="windowText" lastClr="000000"/>
                </a:solidFill>
                <a:latin typeface="Yellow Cat" pitchFamily="2" charset="0"/>
              </a:rPr>
              <a:t>Politeknik</a:t>
            </a:r>
            <a:r>
              <a:rPr lang="en-US" sz="2400" dirty="0" smtClean="0">
                <a:solidFill>
                  <a:sysClr val="windowText" lastClr="000000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  <a:latin typeface="Yellow Cat" pitchFamily="2" charset="0"/>
              </a:rPr>
              <a:t>Pariwisata</a:t>
            </a:r>
            <a:r>
              <a:rPr lang="en-US" sz="2400" dirty="0" smtClean="0">
                <a:solidFill>
                  <a:sysClr val="windowText" lastClr="000000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  <a:latin typeface="Yellow Cat" pitchFamily="2" charset="0"/>
              </a:rPr>
              <a:t>Batam</a:t>
            </a:r>
            <a:endParaRPr lang="en-US" sz="2400" dirty="0">
              <a:solidFill>
                <a:sysClr val="windowText" lastClr="000000"/>
              </a:solidFill>
              <a:latin typeface="Yellow Cat" pitchFamily="2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2407039" y="-254152"/>
            <a:ext cx="500743" cy="3506805"/>
            <a:chOff x="12407039" y="-254152"/>
            <a:chExt cx="500743" cy="3506805"/>
          </a:xfrm>
        </p:grpSpPr>
        <p:sp>
          <p:nvSpPr>
            <p:cNvPr id="8" name="Rectangle 7"/>
            <p:cNvSpPr/>
            <p:nvPr/>
          </p:nvSpPr>
          <p:spPr>
            <a:xfrm rot="5400000">
              <a:off x="12407039" y="248194"/>
              <a:ext cx="500743" cy="500743"/>
            </a:xfrm>
            <a:prstGeom prst="rect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 rot="5400000">
              <a:off x="12407039" y="748937"/>
              <a:ext cx="500743" cy="500743"/>
            </a:xfrm>
            <a:prstGeom prst="rect">
              <a:avLst/>
            </a:prstGeom>
            <a:solidFill>
              <a:srgbClr val="628ECB"/>
            </a:solidFill>
            <a:ln>
              <a:solidFill>
                <a:srgbClr val="628E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 rot="5400000">
              <a:off x="12407039" y="1750424"/>
              <a:ext cx="500743" cy="500743"/>
            </a:xfrm>
            <a:prstGeom prst="rect">
              <a:avLst/>
            </a:prstGeom>
            <a:solidFill>
              <a:srgbClr val="B2CAF0"/>
            </a:solidFill>
            <a:ln>
              <a:solidFill>
                <a:srgbClr val="B2CA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 rot="5400000">
              <a:off x="12407039" y="1249680"/>
              <a:ext cx="500743" cy="500743"/>
            </a:xfrm>
            <a:prstGeom prst="rect">
              <a:avLst/>
            </a:prstGeom>
            <a:solidFill>
              <a:srgbClr val="8AAEE0"/>
            </a:solidFill>
            <a:ln>
              <a:solidFill>
                <a:srgbClr val="8AAE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 rot="5400000">
              <a:off x="12407039" y="2251167"/>
              <a:ext cx="500743" cy="500743"/>
            </a:xfrm>
            <a:prstGeom prst="rect">
              <a:avLst/>
            </a:prstGeom>
            <a:solidFill>
              <a:srgbClr val="D5DEEF"/>
            </a:solidFill>
            <a:ln>
              <a:solidFill>
                <a:srgbClr val="D5DE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12407039" y="2751910"/>
              <a:ext cx="500743" cy="500743"/>
            </a:xfrm>
            <a:prstGeom prst="rect">
              <a:avLst/>
            </a:prstGeom>
            <a:solidFill>
              <a:srgbClr val="F0F4FE"/>
            </a:solidFill>
            <a:ln>
              <a:solidFill>
                <a:srgbClr val="F0F4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12407382" y="-254152"/>
              <a:ext cx="500400" cy="500400"/>
            </a:xfrm>
            <a:prstGeom prst="rect">
              <a:avLst/>
            </a:prstGeom>
            <a:solidFill>
              <a:srgbClr val="20275B"/>
            </a:solidFill>
            <a:ln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-8095078" y="0"/>
            <a:ext cx="11122124" cy="6858000"/>
            <a:chOff x="-7992694" y="1"/>
            <a:chExt cx="11122124" cy="6858000"/>
          </a:xfrm>
        </p:grpSpPr>
        <p:sp>
          <p:nvSpPr>
            <p:cNvPr id="26" name="Freeform 25"/>
            <p:cNvSpPr/>
            <p:nvPr/>
          </p:nvSpPr>
          <p:spPr>
            <a:xfrm>
              <a:off x="-7992694" y="1"/>
              <a:ext cx="10822577" cy="6858000"/>
            </a:xfrm>
            <a:custGeom>
              <a:avLst/>
              <a:gdLst>
                <a:gd name="connsiteX0" fmla="*/ 328773 w 10822577"/>
                <a:gd name="connsiteY0" fmla="*/ 0 h 6858000"/>
                <a:gd name="connsiteX1" fmla="*/ 10069261 w 10822577"/>
                <a:gd name="connsiteY1" fmla="*/ 0 h 6858000"/>
                <a:gd name="connsiteX2" fmla="*/ 10372197 w 10822577"/>
                <a:gd name="connsiteY2" fmla="*/ 200800 h 6858000"/>
                <a:gd name="connsiteX3" fmla="*/ 10386909 w 10822577"/>
                <a:gd name="connsiteY3" fmla="*/ 248194 h 6858000"/>
                <a:gd name="connsiteX4" fmla="*/ 10671263 w 10822577"/>
                <a:gd name="connsiteY4" fmla="*/ 248194 h 6858000"/>
                <a:gd name="connsiteX5" fmla="*/ 10822577 w 10822577"/>
                <a:gd name="connsiteY5" fmla="*/ 399508 h 6858000"/>
                <a:gd name="connsiteX6" fmla="*/ 10822577 w 10822577"/>
                <a:gd name="connsiteY6" fmla="*/ 1089657 h 6858000"/>
                <a:gd name="connsiteX7" fmla="*/ 10671263 w 10822577"/>
                <a:gd name="connsiteY7" fmla="*/ 1240971 h 6858000"/>
                <a:gd name="connsiteX8" fmla="*/ 10398034 w 10822577"/>
                <a:gd name="connsiteY8" fmla="*/ 1240971 h 6858000"/>
                <a:gd name="connsiteX9" fmla="*/ 10398034 w 10822577"/>
                <a:gd name="connsiteY9" fmla="*/ 6529227 h 6858000"/>
                <a:gd name="connsiteX10" fmla="*/ 10069261 w 10822577"/>
                <a:gd name="connsiteY10" fmla="*/ 6858000 h 6858000"/>
                <a:gd name="connsiteX11" fmla="*/ 328773 w 10822577"/>
                <a:gd name="connsiteY11" fmla="*/ 6858000 h 6858000"/>
                <a:gd name="connsiteX12" fmla="*/ 0 w 10822577"/>
                <a:gd name="connsiteY12" fmla="*/ 6529227 h 6858000"/>
                <a:gd name="connsiteX13" fmla="*/ 0 w 10822577"/>
                <a:gd name="connsiteY13" fmla="*/ 328773 h 6858000"/>
                <a:gd name="connsiteX14" fmla="*/ 328773 w 10822577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22577" h="6858000">
                  <a:moveTo>
                    <a:pt x="328773" y="0"/>
                  </a:moveTo>
                  <a:lnTo>
                    <a:pt x="10069261" y="0"/>
                  </a:lnTo>
                  <a:cubicBezTo>
                    <a:pt x="10205443" y="0"/>
                    <a:pt x="10322287" y="82798"/>
                    <a:pt x="10372197" y="200800"/>
                  </a:cubicBezTo>
                  <a:lnTo>
                    <a:pt x="10386909" y="248194"/>
                  </a:lnTo>
                  <a:lnTo>
                    <a:pt x="10671263" y="248194"/>
                  </a:lnTo>
                  <a:cubicBezTo>
                    <a:pt x="10754831" y="248194"/>
                    <a:pt x="10822577" y="315940"/>
                    <a:pt x="10822577" y="399508"/>
                  </a:cubicBezTo>
                  <a:lnTo>
                    <a:pt x="10822577" y="1089657"/>
                  </a:lnTo>
                  <a:cubicBezTo>
                    <a:pt x="10822577" y="1173225"/>
                    <a:pt x="10754831" y="1240971"/>
                    <a:pt x="10671263" y="1240971"/>
                  </a:cubicBezTo>
                  <a:lnTo>
                    <a:pt x="10398034" y="1240971"/>
                  </a:lnTo>
                  <a:lnTo>
                    <a:pt x="10398034" y="6529227"/>
                  </a:lnTo>
                  <a:cubicBezTo>
                    <a:pt x="10398034" y="6710803"/>
                    <a:pt x="10250837" y="6858000"/>
                    <a:pt x="10069261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3A59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</a:t>
              </a:r>
              <a:endParaRPr lang="en-US" dirty="0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602424" y="301231"/>
              <a:ext cx="527006" cy="578673"/>
              <a:chOff x="3724835" y="847164"/>
              <a:chExt cx="685800" cy="753035"/>
            </a:xfrm>
            <a:solidFill>
              <a:srgbClr val="D0D5FD"/>
            </a:solidFill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38" name="Rectangle 37">
                <a:hlinkClick r:id="rId6" action="ppaction://hlinksldjump"/>
              </p:cNvPr>
              <p:cNvSpPr/>
              <p:nvPr/>
            </p:nvSpPr>
            <p:spPr>
              <a:xfrm>
                <a:off x="3724835" y="847164"/>
                <a:ext cx="685800" cy="753035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ounded Rectangle 39"/>
              <p:cNvSpPr/>
              <p:nvPr/>
            </p:nvSpPr>
            <p:spPr>
              <a:xfrm>
                <a:off x="3822685" y="995082"/>
                <a:ext cx="484094" cy="254598"/>
              </a:xfrm>
              <a:prstGeom prst="round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-8174887" y="-18209"/>
            <a:ext cx="10831741" cy="6858000"/>
            <a:chOff x="-7992694" y="0"/>
            <a:chExt cx="10831741" cy="6858000"/>
          </a:xfrm>
        </p:grpSpPr>
        <p:sp>
          <p:nvSpPr>
            <p:cNvPr id="27" name="Freeform 26"/>
            <p:cNvSpPr/>
            <p:nvPr/>
          </p:nvSpPr>
          <p:spPr>
            <a:xfrm>
              <a:off x="-7992694" y="0"/>
              <a:ext cx="10634800" cy="6858000"/>
            </a:xfrm>
            <a:custGeom>
              <a:avLst/>
              <a:gdLst>
                <a:gd name="connsiteX0" fmla="*/ 328773 w 10634800"/>
                <a:gd name="connsiteY0" fmla="*/ 0 h 6858000"/>
                <a:gd name="connsiteX1" fmla="*/ 9799841 w 10634800"/>
                <a:gd name="connsiteY1" fmla="*/ 0 h 6858000"/>
                <a:gd name="connsiteX2" fmla="*/ 10128614 w 10634800"/>
                <a:gd name="connsiteY2" fmla="*/ 328773 h 6858000"/>
                <a:gd name="connsiteX3" fmla="*/ 10128614 w 10634800"/>
                <a:gd name="connsiteY3" fmla="*/ 1323705 h 6858000"/>
                <a:gd name="connsiteX4" fmla="*/ 10483486 w 10634800"/>
                <a:gd name="connsiteY4" fmla="*/ 1323705 h 6858000"/>
                <a:gd name="connsiteX5" fmla="*/ 10634800 w 10634800"/>
                <a:gd name="connsiteY5" fmla="*/ 1475019 h 6858000"/>
                <a:gd name="connsiteX6" fmla="*/ 10634800 w 10634800"/>
                <a:gd name="connsiteY6" fmla="*/ 2165168 h 6858000"/>
                <a:gd name="connsiteX7" fmla="*/ 10483486 w 10634800"/>
                <a:gd name="connsiteY7" fmla="*/ 2316482 h 6858000"/>
                <a:gd name="connsiteX8" fmla="*/ 10128614 w 10634800"/>
                <a:gd name="connsiteY8" fmla="*/ 2316482 h 6858000"/>
                <a:gd name="connsiteX9" fmla="*/ 10128614 w 10634800"/>
                <a:gd name="connsiteY9" fmla="*/ 6529227 h 6858000"/>
                <a:gd name="connsiteX10" fmla="*/ 9799841 w 10634800"/>
                <a:gd name="connsiteY10" fmla="*/ 6858000 h 6858000"/>
                <a:gd name="connsiteX11" fmla="*/ 328773 w 10634800"/>
                <a:gd name="connsiteY11" fmla="*/ 6858000 h 6858000"/>
                <a:gd name="connsiteX12" fmla="*/ 0 w 10634800"/>
                <a:gd name="connsiteY12" fmla="*/ 6529227 h 6858000"/>
                <a:gd name="connsiteX13" fmla="*/ 0 w 10634800"/>
                <a:gd name="connsiteY13" fmla="*/ 328773 h 6858000"/>
                <a:gd name="connsiteX14" fmla="*/ 328773 w 10634800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34800" h="6858000">
                  <a:moveTo>
                    <a:pt x="328773" y="0"/>
                  </a:moveTo>
                  <a:lnTo>
                    <a:pt x="9799841" y="0"/>
                  </a:lnTo>
                  <a:cubicBezTo>
                    <a:pt x="9981417" y="0"/>
                    <a:pt x="10128614" y="147197"/>
                    <a:pt x="10128614" y="328773"/>
                  </a:cubicBezTo>
                  <a:lnTo>
                    <a:pt x="10128614" y="1323705"/>
                  </a:lnTo>
                  <a:lnTo>
                    <a:pt x="10483486" y="1323705"/>
                  </a:lnTo>
                  <a:cubicBezTo>
                    <a:pt x="10567054" y="1323705"/>
                    <a:pt x="10634800" y="1391451"/>
                    <a:pt x="10634800" y="1475019"/>
                  </a:cubicBezTo>
                  <a:lnTo>
                    <a:pt x="10634800" y="2165168"/>
                  </a:lnTo>
                  <a:cubicBezTo>
                    <a:pt x="10634800" y="2248736"/>
                    <a:pt x="10567054" y="2316482"/>
                    <a:pt x="10483486" y="2316482"/>
                  </a:cubicBezTo>
                  <a:lnTo>
                    <a:pt x="10128614" y="2316482"/>
                  </a:lnTo>
                  <a:lnTo>
                    <a:pt x="10128614" y="6529227"/>
                  </a:lnTo>
                  <a:cubicBezTo>
                    <a:pt x="10128614" y="6710803"/>
                    <a:pt x="9981417" y="6858000"/>
                    <a:pt x="9799841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628E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2299047" y="1411444"/>
              <a:ext cx="540000" cy="540000"/>
              <a:chOff x="3975651" y="1715103"/>
              <a:chExt cx="540000" cy="540000"/>
            </a:xfrm>
            <a:solidFill>
              <a:srgbClr val="D0D5FD"/>
            </a:solidFill>
          </p:grpSpPr>
          <p:sp>
            <p:nvSpPr>
              <p:cNvPr id="46" name="Oval 45">
                <a:hlinkClick r:id="rId7" action="ppaction://hlinksldjump"/>
              </p:cNvPr>
              <p:cNvSpPr/>
              <p:nvPr/>
            </p:nvSpPr>
            <p:spPr>
              <a:xfrm>
                <a:off x="3975651" y="1715103"/>
                <a:ext cx="540000" cy="5400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7" name="Straight Connector 46"/>
              <p:cNvCxnSpPr/>
              <p:nvPr/>
            </p:nvCxnSpPr>
            <p:spPr>
              <a:xfrm>
                <a:off x="4244308" y="1720293"/>
                <a:ext cx="0" cy="26481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3978848" y="1985103"/>
                <a:ext cx="275046" cy="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4"/>
          <p:cNvGrpSpPr/>
          <p:nvPr/>
        </p:nvGrpSpPr>
        <p:grpSpPr>
          <a:xfrm>
            <a:off x="-8203998" y="-31020"/>
            <a:ext cx="10561048" cy="6858000"/>
            <a:chOff x="-8034331" y="1"/>
            <a:chExt cx="10561048" cy="6858000"/>
          </a:xfrm>
        </p:grpSpPr>
        <p:sp>
          <p:nvSpPr>
            <p:cNvPr id="33" name="Freeform 32"/>
            <p:cNvSpPr/>
            <p:nvPr/>
          </p:nvSpPr>
          <p:spPr>
            <a:xfrm>
              <a:off x="-8034331" y="1"/>
              <a:ext cx="10304961" cy="6858000"/>
            </a:xfrm>
            <a:custGeom>
              <a:avLst/>
              <a:gdLst>
                <a:gd name="connsiteX0" fmla="*/ 328773 w 10304961"/>
                <a:gd name="connsiteY0" fmla="*/ 0 h 6858000"/>
                <a:gd name="connsiteX1" fmla="*/ 9481433 w 10304961"/>
                <a:gd name="connsiteY1" fmla="*/ 0 h 6858000"/>
                <a:gd name="connsiteX2" fmla="*/ 9810206 w 10304961"/>
                <a:gd name="connsiteY2" fmla="*/ 328773 h 6858000"/>
                <a:gd name="connsiteX3" fmla="*/ 9810206 w 10304961"/>
                <a:gd name="connsiteY3" fmla="*/ 2413383 h 6858000"/>
                <a:gd name="connsiteX4" fmla="*/ 10153647 w 10304961"/>
                <a:gd name="connsiteY4" fmla="*/ 2413383 h 6858000"/>
                <a:gd name="connsiteX5" fmla="*/ 10304961 w 10304961"/>
                <a:gd name="connsiteY5" fmla="*/ 2564697 h 6858000"/>
                <a:gd name="connsiteX6" fmla="*/ 10304961 w 10304961"/>
                <a:gd name="connsiteY6" fmla="*/ 3254846 h 6858000"/>
                <a:gd name="connsiteX7" fmla="*/ 10153647 w 10304961"/>
                <a:gd name="connsiteY7" fmla="*/ 3406160 h 6858000"/>
                <a:gd name="connsiteX8" fmla="*/ 9810206 w 10304961"/>
                <a:gd name="connsiteY8" fmla="*/ 3406160 h 6858000"/>
                <a:gd name="connsiteX9" fmla="*/ 9810206 w 10304961"/>
                <a:gd name="connsiteY9" fmla="*/ 6529227 h 6858000"/>
                <a:gd name="connsiteX10" fmla="*/ 9481433 w 10304961"/>
                <a:gd name="connsiteY10" fmla="*/ 6858000 h 6858000"/>
                <a:gd name="connsiteX11" fmla="*/ 328773 w 10304961"/>
                <a:gd name="connsiteY11" fmla="*/ 6858000 h 6858000"/>
                <a:gd name="connsiteX12" fmla="*/ 0 w 10304961"/>
                <a:gd name="connsiteY12" fmla="*/ 6529227 h 6858000"/>
                <a:gd name="connsiteX13" fmla="*/ 0 w 10304961"/>
                <a:gd name="connsiteY13" fmla="*/ 328773 h 6858000"/>
                <a:gd name="connsiteX14" fmla="*/ 328773 w 10304961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04961" h="6858000">
                  <a:moveTo>
                    <a:pt x="328773" y="0"/>
                  </a:moveTo>
                  <a:lnTo>
                    <a:pt x="9481433" y="0"/>
                  </a:lnTo>
                  <a:cubicBezTo>
                    <a:pt x="9663009" y="0"/>
                    <a:pt x="9810206" y="147197"/>
                    <a:pt x="9810206" y="328773"/>
                  </a:cubicBezTo>
                  <a:lnTo>
                    <a:pt x="9810206" y="2413383"/>
                  </a:lnTo>
                  <a:lnTo>
                    <a:pt x="10153647" y="2413383"/>
                  </a:lnTo>
                  <a:cubicBezTo>
                    <a:pt x="10237215" y="2413383"/>
                    <a:pt x="10304961" y="2481129"/>
                    <a:pt x="10304961" y="2564697"/>
                  </a:cubicBezTo>
                  <a:lnTo>
                    <a:pt x="10304961" y="3254846"/>
                  </a:lnTo>
                  <a:cubicBezTo>
                    <a:pt x="10304961" y="3338414"/>
                    <a:pt x="10237215" y="3406160"/>
                    <a:pt x="10153647" y="3406160"/>
                  </a:cubicBezTo>
                  <a:lnTo>
                    <a:pt x="9810206" y="3406160"/>
                  </a:lnTo>
                  <a:lnTo>
                    <a:pt x="9810206" y="6529227"/>
                  </a:lnTo>
                  <a:cubicBezTo>
                    <a:pt x="9810206" y="6710803"/>
                    <a:pt x="9663009" y="6858000"/>
                    <a:pt x="9481433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8AAE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6" name="Picture 65">
              <a:hlinkClick r:id="rId8" action="ppaction://hlinksldjump"/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36667" l="22000" r="78000">
                          <a14:backgroundMark x1="67333" y1="31333" x2="67333" y2="31333"/>
                          <a14:backgroundMark x1="67333" y1="29667" x2="67333" y2="2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29" t="6831" r="22083" b="56463"/>
            <a:stretch/>
          </p:blipFill>
          <p:spPr>
            <a:xfrm>
              <a:off x="1579700" y="2499598"/>
              <a:ext cx="947017" cy="636788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-8191333" y="-41360"/>
            <a:ext cx="10499427" cy="6899360"/>
            <a:chOff x="-8049842" y="-41360"/>
            <a:chExt cx="10499427" cy="6899360"/>
          </a:xfrm>
        </p:grpSpPr>
        <p:sp>
          <p:nvSpPr>
            <p:cNvPr id="34" name="Freeform 33"/>
            <p:cNvSpPr/>
            <p:nvPr/>
          </p:nvSpPr>
          <p:spPr>
            <a:xfrm>
              <a:off x="-8049842" y="-41360"/>
              <a:ext cx="9993495" cy="6899360"/>
            </a:xfrm>
            <a:custGeom>
              <a:avLst/>
              <a:gdLst>
                <a:gd name="connsiteX0" fmla="*/ 330755 w 9993495"/>
                <a:gd name="connsiteY0" fmla="*/ 0 h 6899360"/>
                <a:gd name="connsiteX1" fmla="*/ 9028783 w 9993495"/>
                <a:gd name="connsiteY1" fmla="*/ 0 h 6899360"/>
                <a:gd name="connsiteX2" fmla="*/ 9359538 w 9993495"/>
                <a:gd name="connsiteY2" fmla="*/ 330755 h 6899360"/>
                <a:gd name="connsiteX3" fmla="*/ 9359538 w 9993495"/>
                <a:gd name="connsiteY3" fmla="*/ 3544421 h 6899360"/>
                <a:gd name="connsiteX4" fmla="*/ 9842181 w 9993495"/>
                <a:gd name="connsiteY4" fmla="*/ 3544421 h 6899360"/>
                <a:gd name="connsiteX5" fmla="*/ 9993495 w 9993495"/>
                <a:gd name="connsiteY5" fmla="*/ 3695735 h 6899360"/>
                <a:gd name="connsiteX6" fmla="*/ 9993495 w 9993495"/>
                <a:gd name="connsiteY6" fmla="*/ 4385884 h 6899360"/>
                <a:gd name="connsiteX7" fmla="*/ 9842181 w 9993495"/>
                <a:gd name="connsiteY7" fmla="*/ 4537198 h 6899360"/>
                <a:gd name="connsiteX8" fmla="*/ 9359538 w 9993495"/>
                <a:gd name="connsiteY8" fmla="*/ 4537198 h 6899360"/>
                <a:gd name="connsiteX9" fmla="*/ 9359538 w 9993495"/>
                <a:gd name="connsiteY9" fmla="*/ 6568605 h 6899360"/>
                <a:gd name="connsiteX10" fmla="*/ 9028783 w 9993495"/>
                <a:gd name="connsiteY10" fmla="*/ 6899360 h 6899360"/>
                <a:gd name="connsiteX11" fmla="*/ 330755 w 9993495"/>
                <a:gd name="connsiteY11" fmla="*/ 6899360 h 6899360"/>
                <a:gd name="connsiteX12" fmla="*/ 0 w 9993495"/>
                <a:gd name="connsiteY12" fmla="*/ 6568605 h 6899360"/>
                <a:gd name="connsiteX13" fmla="*/ 0 w 9993495"/>
                <a:gd name="connsiteY13" fmla="*/ 330755 h 6899360"/>
                <a:gd name="connsiteX14" fmla="*/ 330755 w 9993495"/>
                <a:gd name="connsiteY14" fmla="*/ 0 h 6899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93495" h="6899360">
                  <a:moveTo>
                    <a:pt x="330755" y="0"/>
                  </a:moveTo>
                  <a:lnTo>
                    <a:pt x="9028783" y="0"/>
                  </a:lnTo>
                  <a:cubicBezTo>
                    <a:pt x="9211454" y="0"/>
                    <a:pt x="9359538" y="148084"/>
                    <a:pt x="9359538" y="330755"/>
                  </a:cubicBezTo>
                  <a:lnTo>
                    <a:pt x="9359538" y="3544421"/>
                  </a:lnTo>
                  <a:lnTo>
                    <a:pt x="9842181" y="3544421"/>
                  </a:lnTo>
                  <a:cubicBezTo>
                    <a:pt x="9925749" y="3544421"/>
                    <a:pt x="9993495" y="3612167"/>
                    <a:pt x="9993495" y="3695735"/>
                  </a:cubicBezTo>
                  <a:lnTo>
                    <a:pt x="9993495" y="4385884"/>
                  </a:lnTo>
                  <a:cubicBezTo>
                    <a:pt x="9993495" y="4469452"/>
                    <a:pt x="9925749" y="4537198"/>
                    <a:pt x="9842181" y="4537198"/>
                  </a:cubicBezTo>
                  <a:lnTo>
                    <a:pt x="9359538" y="4537198"/>
                  </a:lnTo>
                  <a:lnTo>
                    <a:pt x="9359538" y="6568605"/>
                  </a:lnTo>
                  <a:cubicBezTo>
                    <a:pt x="9359538" y="6751276"/>
                    <a:pt x="9211454" y="6899360"/>
                    <a:pt x="9028783" y="6899360"/>
                  </a:cubicBezTo>
                  <a:lnTo>
                    <a:pt x="330755" y="6899360"/>
                  </a:lnTo>
                  <a:cubicBezTo>
                    <a:pt x="148084" y="6899360"/>
                    <a:pt x="0" y="6751276"/>
                    <a:pt x="0" y="6568605"/>
                  </a:cubicBezTo>
                  <a:lnTo>
                    <a:pt x="0" y="330755"/>
                  </a:lnTo>
                  <a:cubicBezTo>
                    <a:pt x="0" y="148084"/>
                    <a:pt x="148084" y="0"/>
                    <a:pt x="330755" y="0"/>
                  </a:cubicBezTo>
                  <a:close/>
                </a:path>
              </a:pathLst>
            </a:custGeom>
            <a:solidFill>
              <a:srgbClr val="B2CA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1744459" y="3553922"/>
              <a:ext cx="705126" cy="666079"/>
              <a:chOff x="3359425" y="672227"/>
              <a:chExt cx="1316989" cy="1244060"/>
            </a:xfrm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</p:grpSpPr>
          <p:sp>
            <p:nvSpPr>
              <p:cNvPr id="68" name="Rectangle 67"/>
              <p:cNvSpPr/>
              <p:nvPr/>
            </p:nvSpPr>
            <p:spPr>
              <a:xfrm>
                <a:off x="3359425" y="1750423"/>
                <a:ext cx="1316989" cy="16586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Rectangle 68">
                <a:hlinkClick r:id="rId9" action="ppaction://hlinksldjump"/>
              </p:cNvPr>
              <p:cNvSpPr/>
              <p:nvPr/>
            </p:nvSpPr>
            <p:spPr>
              <a:xfrm>
                <a:off x="3362079" y="678806"/>
                <a:ext cx="273949" cy="1067959"/>
              </a:xfrm>
              <a:prstGeom prst="rect">
                <a:avLst/>
              </a:prstGeom>
              <a:solidFill>
                <a:srgbClr val="628ECB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Rectangle 69"/>
              <p:cNvSpPr/>
              <p:nvPr/>
            </p:nvSpPr>
            <p:spPr>
              <a:xfrm rot="16200000">
                <a:off x="3316124" y="1075524"/>
                <a:ext cx="1067959" cy="274523"/>
              </a:xfrm>
              <a:prstGeom prst="rect">
                <a:avLst/>
              </a:prstGeom>
              <a:solidFill>
                <a:srgbClr val="628ECB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 70"/>
              <p:cNvSpPr/>
              <p:nvPr/>
            </p:nvSpPr>
            <p:spPr>
              <a:xfrm rot="16200000">
                <a:off x="3680737" y="1068945"/>
                <a:ext cx="1067959" cy="274523"/>
              </a:xfrm>
              <a:prstGeom prst="rect">
                <a:avLst/>
              </a:prstGeom>
              <a:solidFill>
                <a:srgbClr val="628ECB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-8139262" y="-21699"/>
            <a:ext cx="9841488" cy="6858000"/>
            <a:chOff x="-8049844" y="-22840"/>
            <a:chExt cx="9841488" cy="6858000"/>
          </a:xfrm>
        </p:grpSpPr>
        <p:sp>
          <p:nvSpPr>
            <p:cNvPr id="35" name="Freeform 34"/>
            <p:cNvSpPr/>
            <p:nvPr/>
          </p:nvSpPr>
          <p:spPr>
            <a:xfrm>
              <a:off x="-8049844" y="-22840"/>
              <a:ext cx="9584057" cy="6858000"/>
            </a:xfrm>
            <a:custGeom>
              <a:avLst/>
              <a:gdLst>
                <a:gd name="connsiteX0" fmla="*/ 328773 w 9584057"/>
                <a:gd name="connsiteY0" fmla="*/ 0 h 6858000"/>
                <a:gd name="connsiteX1" fmla="*/ 8564588 w 9584057"/>
                <a:gd name="connsiteY1" fmla="*/ 0 h 6858000"/>
                <a:gd name="connsiteX2" fmla="*/ 8893361 w 9584057"/>
                <a:gd name="connsiteY2" fmla="*/ 328773 h 6858000"/>
                <a:gd name="connsiteX3" fmla="*/ 8893361 w 9584057"/>
                <a:gd name="connsiteY3" fmla="*/ 4615579 h 6858000"/>
                <a:gd name="connsiteX4" fmla="*/ 9432743 w 9584057"/>
                <a:gd name="connsiteY4" fmla="*/ 4615579 h 6858000"/>
                <a:gd name="connsiteX5" fmla="*/ 9584057 w 9584057"/>
                <a:gd name="connsiteY5" fmla="*/ 4766893 h 6858000"/>
                <a:gd name="connsiteX6" fmla="*/ 9584057 w 9584057"/>
                <a:gd name="connsiteY6" fmla="*/ 5457042 h 6858000"/>
                <a:gd name="connsiteX7" fmla="*/ 9432743 w 9584057"/>
                <a:gd name="connsiteY7" fmla="*/ 5608356 h 6858000"/>
                <a:gd name="connsiteX8" fmla="*/ 8893361 w 9584057"/>
                <a:gd name="connsiteY8" fmla="*/ 5608356 h 6858000"/>
                <a:gd name="connsiteX9" fmla="*/ 8893361 w 9584057"/>
                <a:gd name="connsiteY9" fmla="*/ 6529227 h 6858000"/>
                <a:gd name="connsiteX10" fmla="*/ 8564588 w 9584057"/>
                <a:gd name="connsiteY10" fmla="*/ 6858000 h 6858000"/>
                <a:gd name="connsiteX11" fmla="*/ 328773 w 9584057"/>
                <a:gd name="connsiteY11" fmla="*/ 6858000 h 6858000"/>
                <a:gd name="connsiteX12" fmla="*/ 0 w 9584057"/>
                <a:gd name="connsiteY12" fmla="*/ 6529227 h 6858000"/>
                <a:gd name="connsiteX13" fmla="*/ 0 w 9584057"/>
                <a:gd name="connsiteY13" fmla="*/ 328773 h 6858000"/>
                <a:gd name="connsiteX14" fmla="*/ 328773 w 9584057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84057" h="6858000">
                  <a:moveTo>
                    <a:pt x="328773" y="0"/>
                  </a:moveTo>
                  <a:lnTo>
                    <a:pt x="8564588" y="0"/>
                  </a:lnTo>
                  <a:cubicBezTo>
                    <a:pt x="8746164" y="0"/>
                    <a:pt x="8893361" y="147197"/>
                    <a:pt x="8893361" y="328773"/>
                  </a:cubicBezTo>
                  <a:lnTo>
                    <a:pt x="8893361" y="4615579"/>
                  </a:lnTo>
                  <a:lnTo>
                    <a:pt x="9432743" y="4615579"/>
                  </a:lnTo>
                  <a:cubicBezTo>
                    <a:pt x="9516311" y="4615579"/>
                    <a:pt x="9584057" y="4683325"/>
                    <a:pt x="9584057" y="4766893"/>
                  </a:cubicBezTo>
                  <a:lnTo>
                    <a:pt x="9584057" y="5457042"/>
                  </a:lnTo>
                  <a:cubicBezTo>
                    <a:pt x="9584057" y="5540610"/>
                    <a:pt x="9516311" y="5608356"/>
                    <a:pt x="9432743" y="5608356"/>
                  </a:cubicBezTo>
                  <a:lnTo>
                    <a:pt x="8893361" y="5608356"/>
                  </a:lnTo>
                  <a:lnTo>
                    <a:pt x="8893361" y="6529227"/>
                  </a:lnTo>
                  <a:cubicBezTo>
                    <a:pt x="8893361" y="6710803"/>
                    <a:pt x="8746164" y="6858000"/>
                    <a:pt x="8564588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D5D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1276148" y="4681950"/>
              <a:ext cx="515496" cy="512498"/>
              <a:chOff x="3530428" y="2000795"/>
              <a:chExt cx="664158" cy="660296"/>
            </a:xfrm>
          </p:grpSpPr>
          <p:sp>
            <p:nvSpPr>
              <p:cNvPr id="50" name="Rectangle 49">
                <a:hlinkClick r:id="rId10" action="ppaction://hlinksldjump"/>
              </p:cNvPr>
              <p:cNvSpPr/>
              <p:nvPr/>
            </p:nvSpPr>
            <p:spPr>
              <a:xfrm>
                <a:off x="3530428" y="2000795"/>
                <a:ext cx="664158" cy="660296"/>
              </a:xfrm>
              <a:prstGeom prst="rect">
                <a:avLst/>
              </a:prstGeom>
              <a:solidFill>
                <a:srgbClr val="D0D5F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lowchart: Connector 50"/>
              <p:cNvSpPr/>
              <p:nvPr/>
            </p:nvSpPr>
            <p:spPr>
              <a:xfrm>
                <a:off x="3574302" y="2049424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lowchart: Connector 51"/>
              <p:cNvSpPr/>
              <p:nvPr/>
            </p:nvSpPr>
            <p:spPr>
              <a:xfrm>
                <a:off x="3574302" y="2179167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lowchart: Connector 52"/>
              <p:cNvSpPr/>
              <p:nvPr/>
            </p:nvSpPr>
            <p:spPr>
              <a:xfrm>
                <a:off x="3574302" y="2294180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lowchart: Connector 53"/>
              <p:cNvSpPr/>
              <p:nvPr/>
            </p:nvSpPr>
            <p:spPr>
              <a:xfrm>
                <a:off x="3579945" y="2418232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lowchart: Connector 54"/>
              <p:cNvSpPr/>
              <p:nvPr/>
            </p:nvSpPr>
            <p:spPr>
              <a:xfrm>
                <a:off x="3574302" y="2540903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6" name="Straight Connector 55"/>
              <p:cNvCxnSpPr/>
              <p:nvPr/>
            </p:nvCxnSpPr>
            <p:spPr>
              <a:xfrm>
                <a:off x="3686065" y="2085424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3693710" y="2215167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3696271" y="2342636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>
                <a:off x="3696271" y="2456379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>
                <a:off x="3696271" y="2589625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7" name="TextBox 56"/>
          <p:cNvSpPr txBox="1"/>
          <p:nvPr/>
        </p:nvSpPr>
        <p:spPr>
          <a:xfrm>
            <a:off x="1980990" y="942794"/>
            <a:ext cx="767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Yellow Cat" pitchFamily="2" charset="0"/>
              </a:rPr>
              <a:t>BAB 1 </a:t>
            </a:r>
            <a:endParaRPr lang="en-US" sz="1600" b="1" dirty="0">
              <a:latin typeface="Yellow Cat" pitchFamily="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715359" y="2028860"/>
            <a:ext cx="767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Yellow Cat" pitchFamily="2" charset="0"/>
              </a:rPr>
              <a:t>BAB 2  </a:t>
            </a:r>
            <a:endParaRPr lang="en-US" sz="1600" b="1" dirty="0">
              <a:latin typeface="Yellow Cat" pitchFamily="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55133" y="3128830"/>
            <a:ext cx="767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Yellow Cat" pitchFamily="2" charset="0"/>
              </a:rPr>
              <a:t>BAB 3  </a:t>
            </a:r>
            <a:endParaRPr lang="en-US" sz="1600" b="1" dirty="0">
              <a:latin typeface="Yellow Cat" pitchFamily="2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81884" y="4228800"/>
            <a:ext cx="767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Yellow Cat" pitchFamily="2" charset="0"/>
              </a:rPr>
              <a:t>BAB 4  </a:t>
            </a:r>
            <a:endParaRPr lang="en-US" sz="1600" b="1" dirty="0">
              <a:latin typeface="Yellow Cat" pitchFamily="2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6147" y="5240109"/>
            <a:ext cx="767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Yellow Cat" pitchFamily="2" charset="0"/>
              </a:rPr>
              <a:t>BAB 5  </a:t>
            </a:r>
            <a:endParaRPr lang="en-US" sz="1600" b="1" dirty="0">
              <a:latin typeface="Yellow Cat" pitchFamily="2" charset="0"/>
            </a:endParaRPr>
          </a:p>
        </p:txBody>
      </p:sp>
      <p:pic>
        <p:nvPicPr>
          <p:cNvPr id="72" name="image1.jpeg" descr="C:\Users\Nanda\Pictures\SKRIPSI KAK EKAA CANS.bmp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478560" y="1977642"/>
            <a:ext cx="1736286" cy="884690"/>
          </a:xfrm>
          <a:prstGeom prst="rect">
            <a:avLst/>
          </a:prstGeom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507" y="1737362"/>
            <a:ext cx="1584325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534" y="1918396"/>
            <a:ext cx="1597025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image1.jpeg" descr="C:\Users\Nanda\Pictures\SKRIPSI KAK EKAA CANS.bmp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122494" y="1984125"/>
            <a:ext cx="1736286" cy="88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96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/>
      <p:bldP spid="103" grpId="0"/>
      <p:bldP spid="10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84712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778600" y="87029"/>
            <a:ext cx="10868384" cy="6858000"/>
            <a:chOff x="778600" y="0"/>
            <a:chExt cx="10868384" cy="6858000"/>
          </a:xfrm>
        </p:grpSpPr>
        <p:sp>
          <p:nvSpPr>
            <p:cNvPr id="5" name="Freeform 4"/>
            <p:cNvSpPr/>
            <p:nvPr/>
          </p:nvSpPr>
          <p:spPr>
            <a:xfrm>
              <a:off x="778600" y="0"/>
              <a:ext cx="10634800" cy="6858000"/>
            </a:xfrm>
            <a:custGeom>
              <a:avLst/>
              <a:gdLst>
                <a:gd name="connsiteX0" fmla="*/ 328773 w 10634800"/>
                <a:gd name="connsiteY0" fmla="*/ 0 h 6858000"/>
                <a:gd name="connsiteX1" fmla="*/ 9799841 w 10634800"/>
                <a:gd name="connsiteY1" fmla="*/ 0 h 6858000"/>
                <a:gd name="connsiteX2" fmla="*/ 10128614 w 10634800"/>
                <a:gd name="connsiteY2" fmla="*/ 328773 h 6858000"/>
                <a:gd name="connsiteX3" fmla="*/ 10128614 w 10634800"/>
                <a:gd name="connsiteY3" fmla="*/ 1323705 h 6858000"/>
                <a:gd name="connsiteX4" fmla="*/ 10483486 w 10634800"/>
                <a:gd name="connsiteY4" fmla="*/ 1323705 h 6858000"/>
                <a:gd name="connsiteX5" fmla="*/ 10634800 w 10634800"/>
                <a:gd name="connsiteY5" fmla="*/ 1475019 h 6858000"/>
                <a:gd name="connsiteX6" fmla="*/ 10634800 w 10634800"/>
                <a:gd name="connsiteY6" fmla="*/ 2165168 h 6858000"/>
                <a:gd name="connsiteX7" fmla="*/ 10483486 w 10634800"/>
                <a:gd name="connsiteY7" fmla="*/ 2316482 h 6858000"/>
                <a:gd name="connsiteX8" fmla="*/ 10128614 w 10634800"/>
                <a:gd name="connsiteY8" fmla="*/ 2316482 h 6858000"/>
                <a:gd name="connsiteX9" fmla="*/ 10128614 w 10634800"/>
                <a:gd name="connsiteY9" fmla="*/ 6529227 h 6858000"/>
                <a:gd name="connsiteX10" fmla="*/ 9799841 w 10634800"/>
                <a:gd name="connsiteY10" fmla="*/ 6858000 h 6858000"/>
                <a:gd name="connsiteX11" fmla="*/ 328773 w 10634800"/>
                <a:gd name="connsiteY11" fmla="*/ 6858000 h 6858000"/>
                <a:gd name="connsiteX12" fmla="*/ 0 w 10634800"/>
                <a:gd name="connsiteY12" fmla="*/ 6529227 h 6858000"/>
                <a:gd name="connsiteX13" fmla="*/ 0 w 10634800"/>
                <a:gd name="connsiteY13" fmla="*/ 328773 h 6858000"/>
                <a:gd name="connsiteX14" fmla="*/ 328773 w 10634800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34800" h="6858000">
                  <a:moveTo>
                    <a:pt x="328773" y="0"/>
                  </a:moveTo>
                  <a:lnTo>
                    <a:pt x="9799841" y="0"/>
                  </a:lnTo>
                  <a:cubicBezTo>
                    <a:pt x="9981417" y="0"/>
                    <a:pt x="10128614" y="147197"/>
                    <a:pt x="10128614" y="328773"/>
                  </a:cubicBezTo>
                  <a:lnTo>
                    <a:pt x="10128614" y="1323705"/>
                  </a:lnTo>
                  <a:lnTo>
                    <a:pt x="10483486" y="1323705"/>
                  </a:lnTo>
                  <a:cubicBezTo>
                    <a:pt x="10567054" y="1323705"/>
                    <a:pt x="10634800" y="1391451"/>
                    <a:pt x="10634800" y="1475019"/>
                  </a:cubicBezTo>
                  <a:lnTo>
                    <a:pt x="10634800" y="2165168"/>
                  </a:lnTo>
                  <a:cubicBezTo>
                    <a:pt x="10634800" y="2248736"/>
                    <a:pt x="10567054" y="2316482"/>
                    <a:pt x="10483486" y="2316482"/>
                  </a:cubicBezTo>
                  <a:lnTo>
                    <a:pt x="10128614" y="2316482"/>
                  </a:lnTo>
                  <a:lnTo>
                    <a:pt x="10128614" y="6529227"/>
                  </a:lnTo>
                  <a:cubicBezTo>
                    <a:pt x="10128614" y="6710803"/>
                    <a:pt x="9981417" y="6858000"/>
                    <a:pt x="9799841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628E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1106984" y="1581424"/>
              <a:ext cx="540000" cy="540000"/>
              <a:chOff x="3975651" y="1715103"/>
              <a:chExt cx="540000" cy="540000"/>
            </a:xfrm>
            <a:solidFill>
              <a:srgbClr val="D0D5FD"/>
            </a:solidFill>
          </p:grpSpPr>
          <p:sp>
            <p:nvSpPr>
              <p:cNvPr id="14" name="Oval 13">
                <a:hlinkClick r:id="rId2" action="ppaction://hlinksldjump"/>
              </p:cNvPr>
              <p:cNvSpPr/>
              <p:nvPr/>
            </p:nvSpPr>
            <p:spPr>
              <a:xfrm>
                <a:off x="3975651" y="1715103"/>
                <a:ext cx="540000" cy="5400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" name="Straight Connector 14"/>
              <p:cNvCxnSpPr/>
              <p:nvPr/>
            </p:nvCxnSpPr>
            <p:spPr>
              <a:xfrm>
                <a:off x="4244308" y="1720293"/>
                <a:ext cx="0" cy="26481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3978848" y="1985103"/>
                <a:ext cx="275046" cy="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Freeform 5"/>
          <p:cNvSpPr/>
          <p:nvPr/>
        </p:nvSpPr>
        <p:spPr>
          <a:xfrm>
            <a:off x="-8034331" y="1"/>
            <a:ext cx="10304961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259673" y="392365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1" name="Rectangle 10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131605" y="4770228"/>
            <a:ext cx="664158" cy="660296"/>
            <a:chOff x="3530428" y="2000795"/>
            <a:chExt cx="664158" cy="660296"/>
          </a:xfrm>
        </p:grpSpPr>
        <p:sp>
          <p:nvSpPr>
            <p:cNvPr id="18" name="Rectangle 1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553053" y="2566860"/>
            <a:ext cx="947017" cy="636788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557979" y="3659620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962" b="96006" l="9585" r="89617">
                        <a14:foregroundMark x1="43610" y1="88978" x2="43610" y2="88978"/>
                        <a14:foregroundMark x1="43610" y1="88978" x2="43610" y2="88978"/>
                        <a14:foregroundMark x1="65495" y1="74281" x2="65495" y2="74281"/>
                        <a14:foregroundMark x1="41693" y1="42971" x2="41693" y2="42971"/>
                        <a14:foregroundMark x1="52077" y1="42812" x2="52077" y2="42812"/>
                        <a14:foregroundMark x1="65815" y1="73323" x2="65815" y2="73323"/>
                        <a14:foregroundMark x1="66454" y1="72524" x2="66454" y2="72524"/>
                        <a14:foregroundMark x1="44089" y1="89137" x2="44089" y2="89137"/>
                        <a14:backgroundMark x1="32109" y1="50799" x2="32109" y2="50799"/>
                        <a14:backgroundMark x1="55751" y1="47764" x2="55751" y2="47764"/>
                        <a14:backgroundMark x1="50958" y1="52716" x2="50958" y2="52716"/>
                        <a14:backgroundMark x1="52716" y1="61502" x2="52716" y2="61502"/>
                        <a14:backgroundMark x1="66933" y1="49201" x2="66933" y2="49201"/>
                        <a14:backgroundMark x1="71246" y1="50000" x2="71246" y2="5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9780" y="4890857"/>
            <a:ext cx="1426689" cy="1426689"/>
          </a:xfrm>
          <a:prstGeom prst="rect">
            <a:avLst/>
          </a:prstGeom>
        </p:spPr>
      </p:pic>
      <p:sp>
        <p:nvSpPr>
          <p:cNvPr id="79" name="Oval 78"/>
          <p:cNvSpPr/>
          <p:nvPr/>
        </p:nvSpPr>
        <p:spPr>
          <a:xfrm>
            <a:off x="2517261" y="3160695"/>
            <a:ext cx="360000" cy="360000"/>
          </a:xfrm>
          <a:prstGeom prst="ellipse">
            <a:avLst/>
          </a:prstGeom>
          <a:solidFill>
            <a:srgbClr val="0703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2909567" y="3156029"/>
            <a:ext cx="17353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Yellow Cat" pitchFamily="2" charset="0"/>
              </a:rPr>
              <a:t>Peran</a:t>
            </a:r>
            <a:r>
              <a:rPr lang="en-US" sz="1200" b="1" dirty="0">
                <a:latin typeface="Yellow Cat" pitchFamily="2" charset="0"/>
              </a:rPr>
              <a:t> Media </a:t>
            </a:r>
            <a:r>
              <a:rPr lang="en-US" sz="1200" b="1" dirty="0" err="1">
                <a:latin typeface="Yellow Cat" pitchFamily="2" charset="0"/>
              </a:rPr>
              <a:t>Sosial</a:t>
            </a:r>
            <a:r>
              <a:rPr lang="en-US" sz="1200" b="1" dirty="0">
                <a:latin typeface="Yellow Cat" pitchFamily="2" charset="0"/>
              </a:rPr>
              <a:t> </a:t>
            </a:r>
            <a:r>
              <a:rPr lang="en-US" sz="1200" b="1" dirty="0" err="1">
                <a:latin typeface="Yellow Cat" pitchFamily="2" charset="0"/>
              </a:rPr>
              <a:t>Instagram</a:t>
            </a:r>
            <a:r>
              <a:rPr lang="en-US" sz="1200" b="1" dirty="0">
                <a:latin typeface="Yellow Cat" pitchFamily="2" charset="0"/>
              </a:rPr>
              <a:t> </a:t>
            </a:r>
            <a:r>
              <a:rPr lang="en-US" sz="1200" b="1" dirty="0" err="1">
                <a:latin typeface="Yellow Cat" pitchFamily="2" charset="0"/>
              </a:rPr>
              <a:t>Dalam</a:t>
            </a:r>
            <a:r>
              <a:rPr lang="en-US" sz="1200" b="1" dirty="0">
                <a:latin typeface="Yellow Cat" pitchFamily="2" charset="0"/>
              </a:rPr>
              <a:t> </a:t>
            </a:r>
            <a:r>
              <a:rPr lang="en-US" sz="1200" b="1" dirty="0" err="1">
                <a:latin typeface="Yellow Cat" pitchFamily="2" charset="0"/>
              </a:rPr>
              <a:t>Mempromosikan</a:t>
            </a:r>
            <a:r>
              <a:rPr lang="en-US" sz="1200" b="1" dirty="0">
                <a:latin typeface="Yellow Cat" pitchFamily="2" charset="0"/>
              </a:rPr>
              <a:t> </a:t>
            </a:r>
            <a:r>
              <a:rPr lang="en-US" sz="1200" b="1" dirty="0" err="1">
                <a:latin typeface="Yellow Cat" pitchFamily="2" charset="0"/>
              </a:rPr>
              <a:t>Penjualan</a:t>
            </a:r>
            <a:r>
              <a:rPr lang="en-US" sz="1200" b="1" dirty="0">
                <a:latin typeface="Yellow Cat" pitchFamily="2" charset="0"/>
              </a:rPr>
              <a:t> </a:t>
            </a:r>
            <a:r>
              <a:rPr lang="en-US" sz="1200" b="1" dirty="0" err="1">
                <a:latin typeface="Yellow Cat" pitchFamily="2" charset="0"/>
              </a:rPr>
              <a:t>Kamar</a:t>
            </a:r>
            <a:r>
              <a:rPr lang="en-US" sz="1200" b="1" dirty="0">
                <a:latin typeface="Yellow Cat" pitchFamily="2" charset="0"/>
              </a:rPr>
              <a:t> Di </a:t>
            </a:r>
            <a:r>
              <a:rPr lang="en-US" sz="1200" b="1" dirty="0" err="1">
                <a:latin typeface="Yellow Cat" pitchFamily="2" charset="0"/>
              </a:rPr>
              <a:t>Davienna</a:t>
            </a:r>
            <a:r>
              <a:rPr lang="en-US" sz="1200" b="1" dirty="0">
                <a:latin typeface="Yellow Cat" pitchFamily="2" charset="0"/>
              </a:rPr>
              <a:t> &amp; Boutique </a:t>
            </a:r>
            <a:r>
              <a:rPr lang="en-US" sz="1200" b="1" dirty="0" err="1">
                <a:latin typeface="Yellow Cat" pitchFamily="2" charset="0"/>
              </a:rPr>
              <a:t>Batam</a:t>
            </a:r>
            <a:endParaRPr lang="en-US" sz="1200" b="1" dirty="0" smtClean="0">
              <a:latin typeface="Yellow Cat" pitchFamily="2" charset="0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6863118" y="3203648"/>
            <a:ext cx="360000" cy="360000"/>
          </a:xfrm>
          <a:prstGeom prst="ellipse">
            <a:avLst/>
          </a:prstGeom>
          <a:solidFill>
            <a:srgbClr val="0703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/>
          <p:cNvSpPr txBox="1"/>
          <p:nvPr/>
        </p:nvSpPr>
        <p:spPr>
          <a:xfrm>
            <a:off x="7335541" y="3140679"/>
            <a:ext cx="17353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Yellow Cat" pitchFamily="2" charset="0"/>
              </a:rPr>
              <a:t>Bagaimana</a:t>
            </a:r>
            <a:r>
              <a:rPr lang="en-US" sz="1200" b="1" dirty="0">
                <a:latin typeface="Yellow Cat" pitchFamily="2" charset="0"/>
              </a:rPr>
              <a:t> </a:t>
            </a:r>
            <a:r>
              <a:rPr lang="en-US" sz="1200" b="1" dirty="0" err="1">
                <a:latin typeface="Yellow Cat" pitchFamily="2" charset="0"/>
              </a:rPr>
              <a:t>Peran</a:t>
            </a:r>
            <a:r>
              <a:rPr lang="en-US" sz="1200" b="1" dirty="0">
                <a:latin typeface="Yellow Cat" pitchFamily="2" charset="0"/>
              </a:rPr>
              <a:t> Media </a:t>
            </a:r>
            <a:r>
              <a:rPr lang="en-US" sz="1200" b="1" dirty="0" err="1">
                <a:latin typeface="Yellow Cat" pitchFamily="2" charset="0"/>
              </a:rPr>
              <a:t>Sosial</a:t>
            </a:r>
            <a:r>
              <a:rPr lang="en-US" sz="1200" b="1" dirty="0">
                <a:latin typeface="Yellow Cat" pitchFamily="2" charset="0"/>
              </a:rPr>
              <a:t> </a:t>
            </a:r>
            <a:r>
              <a:rPr lang="en-US" sz="1200" b="1" dirty="0" err="1">
                <a:latin typeface="Yellow Cat" pitchFamily="2" charset="0"/>
              </a:rPr>
              <a:t>Instagram</a:t>
            </a:r>
            <a:r>
              <a:rPr lang="en-US" sz="1200" b="1" dirty="0">
                <a:latin typeface="Yellow Cat" pitchFamily="2" charset="0"/>
              </a:rPr>
              <a:t> </a:t>
            </a:r>
            <a:r>
              <a:rPr lang="en-US" sz="1200" b="1" dirty="0" err="1">
                <a:latin typeface="Yellow Cat" pitchFamily="2" charset="0"/>
              </a:rPr>
              <a:t>Dalam</a:t>
            </a:r>
            <a:r>
              <a:rPr lang="en-US" sz="1200" b="1" dirty="0">
                <a:latin typeface="Yellow Cat" pitchFamily="2" charset="0"/>
              </a:rPr>
              <a:t> </a:t>
            </a:r>
            <a:r>
              <a:rPr lang="en-US" sz="1200" b="1" dirty="0" err="1">
                <a:latin typeface="Yellow Cat" pitchFamily="2" charset="0"/>
              </a:rPr>
              <a:t>Mempromosikan</a:t>
            </a:r>
            <a:r>
              <a:rPr lang="en-US" sz="1200" b="1" dirty="0">
                <a:latin typeface="Yellow Cat" pitchFamily="2" charset="0"/>
              </a:rPr>
              <a:t> </a:t>
            </a:r>
            <a:r>
              <a:rPr lang="en-US" sz="1200" b="1" dirty="0" err="1">
                <a:latin typeface="Yellow Cat" pitchFamily="2" charset="0"/>
              </a:rPr>
              <a:t>Penjualan</a:t>
            </a:r>
            <a:r>
              <a:rPr lang="en-US" sz="1200" b="1" dirty="0">
                <a:latin typeface="Yellow Cat" pitchFamily="2" charset="0"/>
              </a:rPr>
              <a:t> </a:t>
            </a:r>
            <a:r>
              <a:rPr lang="en-US" sz="1200" b="1" dirty="0" err="1">
                <a:latin typeface="Yellow Cat" pitchFamily="2" charset="0"/>
              </a:rPr>
              <a:t>Kamar</a:t>
            </a:r>
            <a:r>
              <a:rPr lang="en-US" sz="1200" b="1" dirty="0">
                <a:latin typeface="Yellow Cat" pitchFamily="2" charset="0"/>
              </a:rPr>
              <a:t> Di </a:t>
            </a:r>
            <a:r>
              <a:rPr lang="en-US" sz="1200" b="1" dirty="0" err="1">
                <a:latin typeface="Yellow Cat" pitchFamily="2" charset="0"/>
              </a:rPr>
              <a:t>Daviena</a:t>
            </a:r>
            <a:r>
              <a:rPr lang="en-US" sz="1200" b="1" dirty="0">
                <a:latin typeface="Yellow Cat" pitchFamily="2" charset="0"/>
              </a:rPr>
              <a:t> &amp; Boutique</a:t>
            </a:r>
            <a:endParaRPr lang="en-US" sz="1200" b="1" dirty="0" smtClean="0">
              <a:latin typeface="Yellow Cat" pitchFamily="2" charset="0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4748048" y="3156029"/>
            <a:ext cx="360000" cy="360000"/>
          </a:xfrm>
          <a:prstGeom prst="ellipse">
            <a:avLst/>
          </a:prstGeom>
          <a:solidFill>
            <a:srgbClr val="0703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5246465" y="3156029"/>
            <a:ext cx="17353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latin typeface="Yellow Cat" pitchFamily="2" charset="0"/>
              </a:rPr>
              <a:t>Kurangnya</a:t>
            </a:r>
            <a:r>
              <a:rPr lang="en-US" sz="1200" b="1" dirty="0" smtClean="0">
                <a:latin typeface="Yellow Cat" pitchFamily="2" charset="0"/>
              </a:rPr>
              <a:t> </a:t>
            </a:r>
            <a:r>
              <a:rPr lang="en-US" sz="1200" b="1" dirty="0" err="1" smtClean="0">
                <a:latin typeface="Yellow Cat" pitchFamily="2" charset="0"/>
              </a:rPr>
              <a:t>Peran</a:t>
            </a:r>
            <a:r>
              <a:rPr lang="en-US" sz="1200" b="1" dirty="0" smtClean="0">
                <a:latin typeface="Yellow Cat" pitchFamily="2" charset="0"/>
              </a:rPr>
              <a:t> Media </a:t>
            </a:r>
            <a:r>
              <a:rPr lang="en-US" sz="1200" b="1" dirty="0" err="1" smtClean="0">
                <a:latin typeface="Yellow Cat" pitchFamily="2" charset="0"/>
              </a:rPr>
              <a:t>Sosial</a:t>
            </a:r>
            <a:r>
              <a:rPr lang="en-US" sz="1200" b="1" dirty="0" smtClean="0">
                <a:latin typeface="Yellow Cat" pitchFamily="2" charset="0"/>
              </a:rPr>
              <a:t> </a:t>
            </a:r>
            <a:r>
              <a:rPr lang="en-US" sz="1200" b="1" dirty="0" err="1" smtClean="0">
                <a:latin typeface="Yellow Cat" pitchFamily="2" charset="0"/>
              </a:rPr>
              <a:t>Instagram</a:t>
            </a:r>
            <a:r>
              <a:rPr lang="en-US" sz="1200" b="1" dirty="0" smtClean="0">
                <a:latin typeface="Yellow Cat" pitchFamily="2" charset="0"/>
              </a:rPr>
              <a:t> </a:t>
            </a:r>
            <a:r>
              <a:rPr lang="en-US" sz="1200" b="1" dirty="0" err="1" smtClean="0">
                <a:latin typeface="Yellow Cat" pitchFamily="2" charset="0"/>
              </a:rPr>
              <a:t>Dalam</a:t>
            </a:r>
            <a:r>
              <a:rPr lang="en-US" sz="1200" b="1" dirty="0" smtClean="0">
                <a:latin typeface="Yellow Cat" pitchFamily="2" charset="0"/>
              </a:rPr>
              <a:t> </a:t>
            </a:r>
            <a:r>
              <a:rPr lang="en-US" sz="1200" b="1" dirty="0" err="1" smtClean="0">
                <a:latin typeface="Yellow Cat" pitchFamily="2" charset="0"/>
              </a:rPr>
              <a:t>Mempromosikan</a:t>
            </a:r>
            <a:r>
              <a:rPr lang="en-US" sz="1200" b="1" dirty="0" smtClean="0">
                <a:latin typeface="Yellow Cat" pitchFamily="2" charset="0"/>
              </a:rPr>
              <a:t> </a:t>
            </a:r>
            <a:r>
              <a:rPr lang="en-US" sz="1200" b="1" dirty="0" err="1" smtClean="0">
                <a:latin typeface="Yellow Cat" pitchFamily="2" charset="0"/>
              </a:rPr>
              <a:t>Penjualan</a:t>
            </a:r>
            <a:r>
              <a:rPr lang="en-US" sz="1200" b="1" dirty="0" smtClean="0">
                <a:latin typeface="Yellow Cat" pitchFamily="2" charset="0"/>
              </a:rPr>
              <a:t> </a:t>
            </a:r>
            <a:r>
              <a:rPr lang="en-US" sz="1200" b="1" dirty="0" err="1" smtClean="0">
                <a:latin typeface="Yellow Cat" pitchFamily="2" charset="0"/>
              </a:rPr>
              <a:t>Kamar</a:t>
            </a:r>
            <a:r>
              <a:rPr lang="en-US" sz="1200" b="1" dirty="0" smtClean="0">
                <a:latin typeface="Yellow Cat" pitchFamily="2" charset="0"/>
              </a:rPr>
              <a:t> Di </a:t>
            </a:r>
            <a:r>
              <a:rPr lang="en-US" sz="1200" b="1" dirty="0" err="1" smtClean="0">
                <a:latin typeface="Yellow Cat" pitchFamily="2" charset="0"/>
              </a:rPr>
              <a:t>Daviena</a:t>
            </a:r>
            <a:r>
              <a:rPr lang="en-US" sz="1200" b="1" dirty="0" smtClean="0">
                <a:latin typeface="Yellow Cat" pitchFamily="2" charset="0"/>
              </a:rPr>
              <a:t> &amp; Boutique your text</a:t>
            </a:r>
          </a:p>
        </p:txBody>
      </p:sp>
      <p:sp>
        <p:nvSpPr>
          <p:cNvPr id="88" name="Oval 87"/>
          <p:cNvSpPr/>
          <p:nvPr/>
        </p:nvSpPr>
        <p:spPr>
          <a:xfrm>
            <a:off x="9500528" y="3655093"/>
            <a:ext cx="360000" cy="360000"/>
          </a:xfrm>
          <a:prstGeom prst="ellipse">
            <a:avLst/>
          </a:prstGeom>
          <a:solidFill>
            <a:srgbClr val="0703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9799750" y="3673593"/>
            <a:ext cx="985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latin typeface="Yellow Cat" pitchFamily="2" charset="0"/>
              </a:rPr>
              <a:t>Promosi</a:t>
            </a:r>
            <a:endParaRPr lang="en-US" sz="1200" b="1" dirty="0" smtClean="0">
              <a:latin typeface="Yellow Cat" pitchFamily="2" charset="0"/>
            </a:endParaRPr>
          </a:p>
        </p:txBody>
      </p:sp>
      <p:grpSp>
        <p:nvGrpSpPr>
          <p:cNvPr id="95" name="Group 94"/>
          <p:cNvGrpSpPr/>
          <p:nvPr/>
        </p:nvGrpSpPr>
        <p:grpSpPr>
          <a:xfrm>
            <a:off x="2667725" y="1521846"/>
            <a:ext cx="7160172" cy="395966"/>
            <a:chOff x="2667725" y="1521846"/>
            <a:chExt cx="7160172" cy="395966"/>
          </a:xfrm>
        </p:grpSpPr>
        <p:cxnSp>
          <p:nvCxnSpPr>
            <p:cNvPr id="96" name="Straight Connector 95"/>
            <p:cNvCxnSpPr/>
            <p:nvPr/>
          </p:nvCxnSpPr>
          <p:spPr>
            <a:xfrm>
              <a:off x="2667725" y="1760822"/>
              <a:ext cx="7160172" cy="13293"/>
            </a:xfrm>
            <a:prstGeom prst="line">
              <a:avLst/>
            </a:prstGeom>
            <a:ln w="38100">
              <a:solidFill>
                <a:srgbClr val="2027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Flowchart: Connector 96"/>
            <p:cNvSpPr/>
            <p:nvPr/>
          </p:nvSpPr>
          <p:spPr>
            <a:xfrm>
              <a:off x="2936107" y="1557812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lowchart: Connector 97"/>
            <p:cNvSpPr/>
            <p:nvPr/>
          </p:nvSpPr>
          <p:spPr>
            <a:xfrm>
              <a:off x="4969220" y="1523624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lowchart: Connector 98"/>
            <p:cNvSpPr/>
            <p:nvPr/>
          </p:nvSpPr>
          <p:spPr>
            <a:xfrm>
              <a:off x="7002333" y="1542555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lowchart: Connector 99"/>
            <p:cNvSpPr/>
            <p:nvPr/>
          </p:nvSpPr>
          <p:spPr>
            <a:xfrm>
              <a:off x="9070924" y="1521846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376003" y="2044546"/>
            <a:ext cx="1624976" cy="705324"/>
            <a:chOff x="2376003" y="2044546"/>
            <a:chExt cx="1624976" cy="705324"/>
          </a:xfrm>
        </p:grpSpPr>
        <p:sp>
          <p:nvSpPr>
            <p:cNvPr id="102" name="Flowchart: Terminator 101"/>
            <p:cNvSpPr/>
            <p:nvPr/>
          </p:nvSpPr>
          <p:spPr>
            <a:xfrm>
              <a:off x="2378993" y="2044546"/>
              <a:ext cx="1621986" cy="705324"/>
            </a:xfrm>
            <a:prstGeom prst="flowChartTerminator">
              <a:avLst/>
            </a:prstGeom>
            <a:noFill/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2376003" y="2097376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Kajian</a:t>
              </a:r>
              <a:r>
                <a:rPr lang="en-US" dirty="0" smtClean="0">
                  <a:solidFill>
                    <a:schemeClr val="bg1"/>
                  </a:solidFill>
                  <a:latin typeface="Yellow Cat" pitchFamily="2" charset="0"/>
                </a:rPr>
                <a:t> </a:t>
              </a:r>
            </a:p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Teori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4203098" y="2098869"/>
            <a:ext cx="1806593" cy="679548"/>
            <a:chOff x="4203098" y="2098869"/>
            <a:chExt cx="1806593" cy="679548"/>
          </a:xfrm>
        </p:grpSpPr>
        <p:sp>
          <p:nvSpPr>
            <p:cNvPr id="105" name="Flowchart: Terminator 104"/>
            <p:cNvSpPr/>
            <p:nvPr/>
          </p:nvSpPr>
          <p:spPr>
            <a:xfrm>
              <a:off x="4203098" y="2098869"/>
              <a:ext cx="1806593" cy="679548"/>
            </a:xfrm>
            <a:prstGeom prst="flowChartTerminator">
              <a:avLst/>
            </a:prstGeom>
            <a:noFill/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335447" y="2118121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Penelitian</a:t>
              </a:r>
              <a:r>
                <a:rPr lang="en-US" dirty="0" smtClean="0">
                  <a:solidFill>
                    <a:schemeClr val="bg1"/>
                  </a:solidFill>
                  <a:latin typeface="Yellow Cat" pitchFamily="2" charset="0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Terdahulu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317306" y="2072038"/>
            <a:ext cx="1806593" cy="679548"/>
            <a:chOff x="6317306" y="2072038"/>
            <a:chExt cx="1806593" cy="679548"/>
          </a:xfrm>
        </p:grpSpPr>
        <p:sp>
          <p:nvSpPr>
            <p:cNvPr id="108" name="Flowchart: Terminator 107"/>
            <p:cNvSpPr/>
            <p:nvPr/>
          </p:nvSpPr>
          <p:spPr>
            <a:xfrm>
              <a:off x="6317306" y="2072038"/>
              <a:ext cx="1806593" cy="679548"/>
            </a:xfrm>
            <a:prstGeom prst="flowChartTerminator">
              <a:avLst/>
            </a:prstGeom>
            <a:solidFill>
              <a:srgbClr val="3A5987"/>
            </a:solidFill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452791" y="2096731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Kerangka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Pikir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8296931" y="2071732"/>
            <a:ext cx="1806593" cy="694992"/>
            <a:chOff x="8296931" y="2071732"/>
            <a:chExt cx="1806593" cy="694992"/>
          </a:xfrm>
        </p:grpSpPr>
        <p:sp>
          <p:nvSpPr>
            <p:cNvPr id="111" name="TextBox 110"/>
            <p:cNvSpPr txBox="1"/>
            <p:nvPr/>
          </p:nvSpPr>
          <p:spPr>
            <a:xfrm>
              <a:off x="8495362" y="2120393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Hipotesis</a:t>
              </a:r>
              <a:endParaRPr lang="en-US" dirty="0" smtClean="0">
                <a:solidFill>
                  <a:schemeClr val="bg1"/>
                </a:solidFill>
                <a:latin typeface="Yellow Cat" pitchFamily="2" charset="0"/>
              </a:endParaRPr>
            </a:p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Penelitian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  <p:sp>
          <p:nvSpPr>
            <p:cNvPr id="112" name="Flowchart: Terminator 111"/>
            <p:cNvSpPr/>
            <p:nvPr/>
          </p:nvSpPr>
          <p:spPr>
            <a:xfrm>
              <a:off x="8296931" y="2071732"/>
              <a:ext cx="1806593" cy="679548"/>
            </a:xfrm>
            <a:prstGeom prst="flowChartTerminator">
              <a:avLst/>
            </a:prstGeom>
            <a:noFill/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3" name="TextBox 112"/>
          <p:cNvSpPr txBox="1"/>
          <p:nvPr/>
        </p:nvSpPr>
        <p:spPr>
          <a:xfrm>
            <a:off x="5071260" y="157913"/>
            <a:ext cx="1899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2 </a:t>
            </a:r>
            <a:endParaRPr lang="en-US" sz="4400" dirty="0">
              <a:solidFill>
                <a:schemeClr val="bg1"/>
              </a:solidFill>
              <a:latin typeface="Yellow Cat" pitchFamily="2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5413667" y="875506"/>
            <a:ext cx="2033113" cy="45719"/>
          </a:xfrm>
          <a:prstGeom prst="rect">
            <a:avLst/>
          </a:prstGeom>
          <a:solidFill>
            <a:srgbClr val="070337"/>
          </a:solidFill>
          <a:ln>
            <a:solidFill>
              <a:srgbClr val="070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/>
          <p:cNvSpPr/>
          <p:nvPr/>
        </p:nvSpPr>
        <p:spPr>
          <a:xfrm>
            <a:off x="7563519" y="867146"/>
            <a:ext cx="443624" cy="45719"/>
          </a:xfrm>
          <a:prstGeom prst="rect">
            <a:avLst/>
          </a:prstGeom>
          <a:solidFill>
            <a:srgbClr val="070337"/>
          </a:solidFill>
          <a:ln>
            <a:solidFill>
              <a:srgbClr val="070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6" name="Picture 11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962" b="96006" l="9585" r="89617">
                        <a14:foregroundMark x1="43610" y1="88978" x2="43610" y2="88978"/>
                        <a14:foregroundMark x1="43610" y1="88978" x2="43610" y2="88978"/>
                        <a14:foregroundMark x1="65495" y1="74281" x2="65495" y2="74281"/>
                        <a14:foregroundMark x1="41693" y1="42971" x2="41693" y2="42971"/>
                        <a14:foregroundMark x1="52077" y1="42812" x2="52077" y2="42812"/>
                        <a14:foregroundMark x1="65815" y1="73323" x2="65815" y2="73323"/>
                        <a14:foregroundMark x1="66454" y1="72524" x2="66454" y2="72524"/>
                        <a14:foregroundMark x1="44089" y1="89137" x2="44089" y2="89137"/>
                        <a14:backgroundMark x1="32109" y1="50799" x2="32109" y2="50799"/>
                        <a14:backgroundMark x1="55751" y1="47764" x2="55751" y2="47764"/>
                        <a14:backgroundMark x1="50958" y1="52716" x2="50958" y2="52716"/>
                        <a14:backgroundMark x1="52716" y1="61502" x2="52716" y2="61502"/>
                        <a14:backgroundMark x1="66933" y1="49201" x2="66933" y2="49201"/>
                        <a14:backgroundMark x1="71246" y1="50000" x2="71246" y2="5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538" y="506033"/>
            <a:ext cx="1080396" cy="1080396"/>
          </a:xfrm>
          <a:prstGeom prst="rect">
            <a:avLst/>
          </a:prstGeom>
        </p:spPr>
      </p:pic>
      <p:sp>
        <p:nvSpPr>
          <p:cNvPr id="107" name="TextBox 106"/>
          <p:cNvSpPr txBox="1"/>
          <p:nvPr/>
        </p:nvSpPr>
        <p:spPr>
          <a:xfrm>
            <a:off x="2949960" y="4624024"/>
            <a:ext cx="1254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Yellow Cat" pitchFamily="2" charset="0"/>
              </a:rPr>
              <a:t>Media </a:t>
            </a:r>
            <a:r>
              <a:rPr lang="en-US" sz="1200" b="1" dirty="0" err="1">
                <a:latin typeface="Yellow Cat" pitchFamily="2" charset="0"/>
              </a:rPr>
              <a:t>Sosial</a:t>
            </a:r>
            <a:r>
              <a:rPr lang="en-US" sz="1200" b="1" dirty="0">
                <a:latin typeface="Yellow Cat" pitchFamily="2" charset="0"/>
              </a:rPr>
              <a:t> </a:t>
            </a:r>
            <a:endParaRPr lang="en-US" sz="1200" b="1" dirty="0" smtClean="0">
              <a:latin typeface="Yellow Cat" pitchFamily="2" charset="0"/>
            </a:endParaRPr>
          </a:p>
          <a:p>
            <a:pPr algn="ctr"/>
            <a:r>
              <a:rPr lang="en-US" sz="1200" b="1" dirty="0" smtClean="0">
                <a:latin typeface="Yellow Cat" pitchFamily="2" charset="0"/>
              </a:rPr>
              <a:t>( </a:t>
            </a:r>
            <a:r>
              <a:rPr lang="en-US" sz="1200" b="1" dirty="0" err="1">
                <a:latin typeface="Yellow Cat" pitchFamily="2" charset="0"/>
              </a:rPr>
              <a:t>Instagram</a:t>
            </a:r>
            <a:r>
              <a:rPr lang="en-US" sz="1200" b="1" dirty="0">
                <a:latin typeface="Yellow Cat" pitchFamily="2" charset="0"/>
              </a:rPr>
              <a:t>)</a:t>
            </a:r>
            <a:endParaRPr lang="en-US" sz="1200" b="1" dirty="0" smtClean="0">
              <a:latin typeface="Yellow Cat" pitchFamily="2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2576107" y="4638857"/>
            <a:ext cx="360000" cy="360000"/>
          </a:xfrm>
          <a:prstGeom prst="ellipse">
            <a:avLst/>
          </a:prstGeom>
          <a:solidFill>
            <a:srgbClr val="0703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812054" y="4640273"/>
            <a:ext cx="360000" cy="360000"/>
          </a:xfrm>
          <a:prstGeom prst="ellipse">
            <a:avLst/>
          </a:prstGeom>
          <a:solidFill>
            <a:srgbClr val="0703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TextBox 118"/>
          <p:cNvSpPr txBox="1"/>
          <p:nvPr/>
        </p:nvSpPr>
        <p:spPr>
          <a:xfrm>
            <a:off x="5329220" y="4642233"/>
            <a:ext cx="12544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latin typeface="Yellow Cat" pitchFamily="2" charset="0"/>
              </a:rPr>
              <a:t>Wawancara</a:t>
            </a:r>
            <a:endParaRPr lang="it-IT" sz="1200" b="1" dirty="0">
              <a:latin typeface="Yellow Cat" pitchFamily="2" charset="0"/>
            </a:endParaRPr>
          </a:p>
          <a:p>
            <a:r>
              <a:rPr lang="it-IT" sz="1200" b="1" dirty="0" smtClean="0">
                <a:latin typeface="Yellow Cat" pitchFamily="2" charset="0"/>
              </a:rPr>
              <a:t>Dokumentasi</a:t>
            </a:r>
            <a:endParaRPr lang="it-IT" sz="1200" b="1" dirty="0">
              <a:latin typeface="Yellow Cat" pitchFamily="2" charset="0"/>
            </a:endParaRPr>
          </a:p>
          <a:p>
            <a:r>
              <a:rPr lang="it-IT" sz="1200" b="1" dirty="0" smtClean="0">
                <a:latin typeface="Yellow Cat" pitchFamily="2" charset="0"/>
              </a:rPr>
              <a:t>Observasi</a:t>
            </a:r>
            <a:endParaRPr lang="it-IT" sz="1200" b="1" dirty="0">
              <a:latin typeface="Yellow Cat" pitchFamily="2" charset="0"/>
            </a:endParaRPr>
          </a:p>
          <a:p>
            <a:r>
              <a:rPr lang="it-IT" sz="1200" b="1" dirty="0" smtClean="0">
                <a:latin typeface="Yellow Cat" pitchFamily="2" charset="0"/>
              </a:rPr>
              <a:t>Studi </a:t>
            </a:r>
            <a:r>
              <a:rPr lang="it-IT" sz="1200" b="1" dirty="0">
                <a:latin typeface="Yellow Cat" pitchFamily="2" charset="0"/>
              </a:rPr>
              <a:t>Literatur</a:t>
            </a:r>
          </a:p>
        </p:txBody>
      </p:sp>
      <p:sp>
        <p:nvSpPr>
          <p:cNvPr id="120" name="Oval 119"/>
          <p:cNvSpPr/>
          <p:nvPr/>
        </p:nvSpPr>
        <p:spPr>
          <a:xfrm>
            <a:off x="7220601" y="4998857"/>
            <a:ext cx="360000" cy="360000"/>
          </a:xfrm>
          <a:prstGeom prst="ellipse">
            <a:avLst/>
          </a:prstGeom>
          <a:solidFill>
            <a:srgbClr val="0703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xtBox 120"/>
          <p:cNvSpPr txBox="1"/>
          <p:nvPr/>
        </p:nvSpPr>
        <p:spPr>
          <a:xfrm>
            <a:off x="7446780" y="4684877"/>
            <a:ext cx="1254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200" b="1" dirty="0">
              <a:latin typeface="Yellow Cat" pitchFamily="2" charset="0"/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4644951" y="3788092"/>
            <a:ext cx="504270" cy="38686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ight Arrow 121"/>
          <p:cNvSpPr/>
          <p:nvPr/>
        </p:nvSpPr>
        <p:spPr>
          <a:xfrm>
            <a:off x="6847049" y="3788092"/>
            <a:ext cx="504270" cy="38686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Right Arrow 122"/>
          <p:cNvSpPr/>
          <p:nvPr/>
        </p:nvSpPr>
        <p:spPr>
          <a:xfrm>
            <a:off x="8948092" y="3655093"/>
            <a:ext cx="504270" cy="38686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Right Arrow 123"/>
          <p:cNvSpPr/>
          <p:nvPr/>
        </p:nvSpPr>
        <p:spPr>
          <a:xfrm>
            <a:off x="4667784" y="5020600"/>
            <a:ext cx="504270" cy="38686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Right Arrow 124"/>
          <p:cNvSpPr/>
          <p:nvPr/>
        </p:nvSpPr>
        <p:spPr>
          <a:xfrm>
            <a:off x="6602383" y="5043658"/>
            <a:ext cx="504270" cy="38686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TextBox 125"/>
          <p:cNvSpPr txBox="1"/>
          <p:nvPr/>
        </p:nvSpPr>
        <p:spPr>
          <a:xfrm>
            <a:off x="7575982" y="4978604"/>
            <a:ext cx="1254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 smtClean="0">
                <a:latin typeface="Yellow Cat" pitchFamily="2" charset="0"/>
              </a:rPr>
              <a:t>Kesimpulan</a:t>
            </a:r>
            <a:endParaRPr lang="en-US" sz="1200" b="1" dirty="0" smtClean="0">
              <a:latin typeface="Yellow C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68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6" presetClass="entr" presetSubtype="37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37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6" presetClass="entr" presetSubtype="37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6" presetClass="entr" presetSubtype="37" fill="hold" grpId="0" nodeType="withEffect" nodePh="1">
                                  <p:stCondLst>
                                    <p:cond delay="18000"/>
                                  </p:stCondLst>
                                  <p:endCondLst>
                                    <p:cond evt="begin" delay="0">
                                      <p:tn val="1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37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/>
      <p:bldP spid="82" grpId="0" animBg="1"/>
      <p:bldP spid="83" grpId="0"/>
      <p:bldP spid="85" grpId="0" animBg="1"/>
      <p:bldP spid="86" grpId="0"/>
      <p:bldP spid="88" grpId="0" animBg="1"/>
      <p:bldP spid="89" grpId="0"/>
      <p:bldP spid="113" grpId="0"/>
      <p:bldP spid="114" grpId="0" animBg="1"/>
      <p:bldP spid="115" grpId="0" animBg="1"/>
      <p:bldP spid="107" grpId="0"/>
      <p:bldP spid="117" grpId="0" animBg="1"/>
      <p:bldP spid="118" grpId="0" animBg="1"/>
      <p:bldP spid="119" grpId="0"/>
      <p:bldP spid="120" grpId="0" animBg="1"/>
      <p:bldP spid="121" grpId="0"/>
      <p:bldP spid="1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84712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78600" y="0"/>
            <a:ext cx="10634800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943520" y="1"/>
            <a:ext cx="10784066" cy="6858000"/>
            <a:chOff x="943520" y="1"/>
            <a:chExt cx="10784066" cy="6858000"/>
          </a:xfrm>
        </p:grpSpPr>
        <p:sp>
          <p:nvSpPr>
            <p:cNvPr id="6" name="Freeform 5"/>
            <p:cNvSpPr/>
            <p:nvPr/>
          </p:nvSpPr>
          <p:spPr>
            <a:xfrm>
              <a:off x="943520" y="1"/>
              <a:ext cx="10304961" cy="6858000"/>
            </a:xfrm>
            <a:custGeom>
              <a:avLst/>
              <a:gdLst>
                <a:gd name="connsiteX0" fmla="*/ 328773 w 10304961"/>
                <a:gd name="connsiteY0" fmla="*/ 0 h 6858000"/>
                <a:gd name="connsiteX1" fmla="*/ 9481433 w 10304961"/>
                <a:gd name="connsiteY1" fmla="*/ 0 h 6858000"/>
                <a:gd name="connsiteX2" fmla="*/ 9810206 w 10304961"/>
                <a:gd name="connsiteY2" fmla="*/ 328773 h 6858000"/>
                <a:gd name="connsiteX3" fmla="*/ 9810206 w 10304961"/>
                <a:gd name="connsiteY3" fmla="*/ 2413383 h 6858000"/>
                <a:gd name="connsiteX4" fmla="*/ 10153647 w 10304961"/>
                <a:gd name="connsiteY4" fmla="*/ 2413383 h 6858000"/>
                <a:gd name="connsiteX5" fmla="*/ 10304961 w 10304961"/>
                <a:gd name="connsiteY5" fmla="*/ 2564697 h 6858000"/>
                <a:gd name="connsiteX6" fmla="*/ 10304961 w 10304961"/>
                <a:gd name="connsiteY6" fmla="*/ 3254846 h 6858000"/>
                <a:gd name="connsiteX7" fmla="*/ 10153647 w 10304961"/>
                <a:gd name="connsiteY7" fmla="*/ 3406160 h 6858000"/>
                <a:gd name="connsiteX8" fmla="*/ 9810206 w 10304961"/>
                <a:gd name="connsiteY8" fmla="*/ 3406160 h 6858000"/>
                <a:gd name="connsiteX9" fmla="*/ 9810206 w 10304961"/>
                <a:gd name="connsiteY9" fmla="*/ 6529227 h 6858000"/>
                <a:gd name="connsiteX10" fmla="*/ 9481433 w 10304961"/>
                <a:gd name="connsiteY10" fmla="*/ 6858000 h 6858000"/>
                <a:gd name="connsiteX11" fmla="*/ 328773 w 10304961"/>
                <a:gd name="connsiteY11" fmla="*/ 6858000 h 6858000"/>
                <a:gd name="connsiteX12" fmla="*/ 0 w 10304961"/>
                <a:gd name="connsiteY12" fmla="*/ 6529227 h 6858000"/>
                <a:gd name="connsiteX13" fmla="*/ 0 w 10304961"/>
                <a:gd name="connsiteY13" fmla="*/ 328773 h 6858000"/>
                <a:gd name="connsiteX14" fmla="*/ 328773 w 10304961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04961" h="6858000">
                  <a:moveTo>
                    <a:pt x="328773" y="0"/>
                  </a:moveTo>
                  <a:lnTo>
                    <a:pt x="9481433" y="0"/>
                  </a:lnTo>
                  <a:cubicBezTo>
                    <a:pt x="9663009" y="0"/>
                    <a:pt x="9810206" y="147197"/>
                    <a:pt x="9810206" y="328773"/>
                  </a:cubicBezTo>
                  <a:lnTo>
                    <a:pt x="9810206" y="2413383"/>
                  </a:lnTo>
                  <a:lnTo>
                    <a:pt x="10153647" y="2413383"/>
                  </a:lnTo>
                  <a:cubicBezTo>
                    <a:pt x="10237215" y="2413383"/>
                    <a:pt x="10304961" y="2481129"/>
                    <a:pt x="10304961" y="2564697"/>
                  </a:cubicBezTo>
                  <a:lnTo>
                    <a:pt x="10304961" y="3254846"/>
                  </a:lnTo>
                  <a:cubicBezTo>
                    <a:pt x="10304961" y="3338414"/>
                    <a:pt x="10237215" y="3406160"/>
                    <a:pt x="10153647" y="3406160"/>
                  </a:cubicBezTo>
                  <a:lnTo>
                    <a:pt x="9810206" y="3406160"/>
                  </a:lnTo>
                  <a:lnTo>
                    <a:pt x="9810206" y="6529227"/>
                  </a:lnTo>
                  <a:cubicBezTo>
                    <a:pt x="9810206" y="6710803"/>
                    <a:pt x="9663009" y="6858000"/>
                    <a:pt x="9481433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8AAE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36667" l="22000" r="78000">
                          <a14:backgroundMark x1="67333" y1="31333" x2="67333" y2="31333"/>
                          <a14:backgroundMark x1="67333" y1="29667" x2="67333" y2="2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29" t="6831" r="22083" b="56463"/>
            <a:stretch/>
          </p:blipFill>
          <p:spPr>
            <a:xfrm>
              <a:off x="10780569" y="2552461"/>
              <a:ext cx="947017" cy="636788"/>
            </a:xfrm>
            <a:prstGeom prst="rect">
              <a:avLst/>
            </a:prstGeom>
          </p:spPr>
        </p:pic>
      </p:grpSp>
      <p:sp>
        <p:nvSpPr>
          <p:cNvPr id="7" name="Freeform 6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259673" y="392365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1" name="Rectangle 10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106984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4" name="Oval 13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1089422" y="4752504"/>
            <a:ext cx="664158" cy="660296"/>
            <a:chOff x="3530428" y="2000795"/>
            <a:chExt cx="664158" cy="660296"/>
          </a:xfrm>
        </p:grpSpPr>
        <p:sp>
          <p:nvSpPr>
            <p:cNvPr id="18" name="Rectangle 1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1698054" y="3678200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505845" y="338319"/>
            <a:ext cx="30680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3</a:t>
            </a:r>
          </a:p>
          <a:p>
            <a:pPr algn="ctr"/>
            <a:r>
              <a:rPr lang="en-US" sz="4400" dirty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1600" b="1" dirty="0">
                <a:solidFill>
                  <a:schemeClr val="bg1"/>
                </a:solidFill>
                <a:latin typeface="Yellow Cat" pitchFamily="2" charset="0"/>
              </a:rPr>
              <a:t>METODELOGI PENELITIAN</a:t>
            </a:r>
          </a:p>
        </p:txBody>
      </p:sp>
      <p:sp>
        <p:nvSpPr>
          <p:cNvPr id="49" name="Freeform 48">
            <a:hlinkClick r:id="rId4" action="ppaction://hlinksldjump"/>
          </p:cNvPr>
          <p:cNvSpPr/>
          <p:nvPr/>
        </p:nvSpPr>
        <p:spPr>
          <a:xfrm>
            <a:off x="3175727" y="1798455"/>
            <a:ext cx="6027512" cy="699248"/>
          </a:xfrm>
          <a:custGeom>
            <a:avLst/>
            <a:gdLst/>
            <a:ahLst/>
            <a:cxnLst/>
            <a:rect l="l" t="t" r="r" b="b"/>
            <a:pathLst>
              <a:path w="6027512" h="699248">
                <a:moveTo>
                  <a:pt x="0" y="349623"/>
                </a:moveTo>
                <a:lnTo>
                  <a:pt x="0" y="349624"/>
                </a:lnTo>
                <a:lnTo>
                  <a:pt x="0" y="349624"/>
                </a:lnTo>
                <a:close/>
                <a:moveTo>
                  <a:pt x="4295699" y="309191"/>
                </a:moveTo>
                <a:cubicBezTo>
                  <a:pt x="4306973" y="308855"/>
                  <a:pt x="4319173" y="317100"/>
                  <a:pt x="4332299" y="333928"/>
                </a:cubicBezTo>
                <a:lnTo>
                  <a:pt x="4332299" y="428330"/>
                </a:lnTo>
                <a:cubicBezTo>
                  <a:pt x="4328260" y="432032"/>
                  <a:pt x="4322959" y="434556"/>
                  <a:pt x="4316397" y="435903"/>
                </a:cubicBezTo>
                <a:cubicBezTo>
                  <a:pt x="4309834" y="437249"/>
                  <a:pt x="4302935" y="437754"/>
                  <a:pt x="4295699" y="437417"/>
                </a:cubicBezTo>
                <a:cubicBezTo>
                  <a:pt x="4288463" y="437080"/>
                  <a:pt x="4281395" y="435818"/>
                  <a:pt x="4274496" y="433631"/>
                </a:cubicBezTo>
                <a:cubicBezTo>
                  <a:pt x="4267597" y="431443"/>
                  <a:pt x="4261960" y="428498"/>
                  <a:pt x="4257585" y="424796"/>
                </a:cubicBezTo>
                <a:cubicBezTo>
                  <a:pt x="4247825" y="411334"/>
                  <a:pt x="4242861" y="395937"/>
                  <a:pt x="4242692" y="378605"/>
                </a:cubicBezTo>
                <a:cubicBezTo>
                  <a:pt x="4242524" y="361273"/>
                  <a:pt x="4247825" y="345034"/>
                  <a:pt x="4258594" y="329889"/>
                </a:cubicBezTo>
                <a:cubicBezTo>
                  <a:pt x="4272056" y="316427"/>
                  <a:pt x="4284425" y="309528"/>
                  <a:pt x="4295699" y="309191"/>
                </a:cubicBezTo>
                <a:close/>
                <a:moveTo>
                  <a:pt x="3383396" y="308939"/>
                </a:moveTo>
                <a:cubicBezTo>
                  <a:pt x="3386887" y="309107"/>
                  <a:pt x="3390400" y="309865"/>
                  <a:pt x="3393934" y="311211"/>
                </a:cubicBezTo>
                <a:cubicBezTo>
                  <a:pt x="3399655" y="313567"/>
                  <a:pt x="3402264" y="316848"/>
                  <a:pt x="3401759" y="321055"/>
                </a:cubicBezTo>
                <a:cubicBezTo>
                  <a:pt x="3401254" y="325262"/>
                  <a:pt x="3398982" y="328880"/>
                  <a:pt x="3394943" y="331909"/>
                </a:cubicBezTo>
                <a:cubicBezTo>
                  <a:pt x="3385520" y="337630"/>
                  <a:pt x="3375003" y="342258"/>
                  <a:pt x="3363392" y="345791"/>
                </a:cubicBezTo>
                <a:cubicBezTo>
                  <a:pt x="3351781" y="349325"/>
                  <a:pt x="3340254" y="351765"/>
                  <a:pt x="3328811" y="353111"/>
                </a:cubicBezTo>
                <a:cubicBezTo>
                  <a:pt x="3330831" y="347726"/>
                  <a:pt x="3334112" y="342005"/>
                  <a:pt x="3338656" y="335947"/>
                </a:cubicBezTo>
                <a:cubicBezTo>
                  <a:pt x="3343199" y="329889"/>
                  <a:pt x="3348331" y="324589"/>
                  <a:pt x="3354053" y="320045"/>
                </a:cubicBezTo>
                <a:cubicBezTo>
                  <a:pt x="3359774" y="315502"/>
                  <a:pt x="3366084" y="312220"/>
                  <a:pt x="3372984" y="310201"/>
                </a:cubicBezTo>
                <a:cubicBezTo>
                  <a:pt x="3376433" y="309191"/>
                  <a:pt x="3379904" y="308771"/>
                  <a:pt x="3383396" y="308939"/>
                </a:cubicBezTo>
                <a:close/>
                <a:moveTo>
                  <a:pt x="2830946" y="308939"/>
                </a:moveTo>
                <a:cubicBezTo>
                  <a:pt x="2834437" y="309107"/>
                  <a:pt x="2837950" y="309865"/>
                  <a:pt x="2841484" y="311211"/>
                </a:cubicBezTo>
                <a:cubicBezTo>
                  <a:pt x="2847205" y="313567"/>
                  <a:pt x="2849813" y="316848"/>
                  <a:pt x="2849309" y="321055"/>
                </a:cubicBezTo>
                <a:cubicBezTo>
                  <a:pt x="2848804" y="325262"/>
                  <a:pt x="2846532" y="328880"/>
                  <a:pt x="2842494" y="331909"/>
                </a:cubicBezTo>
                <a:cubicBezTo>
                  <a:pt x="2833070" y="337630"/>
                  <a:pt x="2822553" y="342258"/>
                  <a:pt x="2810942" y="345791"/>
                </a:cubicBezTo>
                <a:cubicBezTo>
                  <a:pt x="2799331" y="349325"/>
                  <a:pt x="2787804" y="351765"/>
                  <a:pt x="2776361" y="353111"/>
                </a:cubicBezTo>
                <a:cubicBezTo>
                  <a:pt x="2778381" y="347726"/>
                  <a:pt x="2781662" y="342005"/>
                  <a:pt x="2786206" y="335947"/>
                </a:cubicBezTo>
                <a:cubicBezTo>
                  <a:pt x="2790749" y="329889"/>
                  <a:pt x="2795881" y="324589"/>
                  <a:pt x="2801603" y="320045"/>
                </a:cubicBezTo>
                <a:cubicBezTo>
                  <a:pt x="2807324" y="315502"/>
                  <a:pt x="2813634" y="312220"/>
                  <a:pt x="2820534" y="310201"/>
                </a:cubicBezTo>
                <a:cubicBezTo>
                  <a:pt x="2823983" y="309191"/>
                  <a:pt x="2827454" y="308771"/>
                  <a:pt x="2830946" y="308939"/>
                </a:cubicBezTo>
                <a:close/>
                <a:moveTo>
                  <a:pt x="1497446" y="308939"/>
                </a:moveTo>
                <a:cubicBezTo>
                  <a:pt x="1500937" y="309107"/>
                  <a:pt x="1504450" y="309865"/>
                  <a:pt x="1507984" y="311211"/>
                </a:cubicBezTo>
                <a:cubicBezTo>
                  <a:pt x="1513705" y="313567"/>
                  <a:pt x="1516314" y="316848"/>
                  <a:pt x="1515809" y="321055"/>
                </a:cubicBezTo>
                <a:cubicBezTo>
                  <a:pt x="1515304" y="325262"/>
                  <a:pt x="1513032" y="328880"/>
                  <a:pt x="1508994" y="331909"/>
                </a:cubicBezTo>
                <a:cubicBezTo>
                  <a:pt x="1499570" y="337630"/>
                  <a:pt x="1489053" y="342258"/>
                  <a:pt x="1477442" y="345791"/>
                </a:cubicBezTo>
                <a:cubicBezTo>
                  <a:pt x="1465831" y="349325"/>
                  <a:pt x="1454304" y="351765"/>
                  <a:pt x="1442862" y="353111"/>
                </a:cubicBezTo>
                <a:cubicBezTo>
                  <a:pt x="1444881" y="347726"/>
                  <a:pt x="1448162" y="342005"/>
                  <a:pt x="1452706" y="335947"/>
                </a:cubicBezTo>
                <a:cubicBezTo>
                  <a:pt x="1457249" y="329889"/>
                  <a:pt x="1462381" y="324589"/>
                  <a:pt x="1468103" y="320045"/>
                </a:cubicBezTo>
                <a:cubicBezTo>
                  <a:pt x="1473824" y="315502"/>
                  <a:pt x="1480134" y="312220"/>
                  <a:pt x="1487034" y="310201"/>
                </a:cubicBezTo>
                <a:cubicBezTo>
                  <a:pt x="1490483" y="309191"/>
                  <a:pt x="1493954" y="308771"/>
                  <a:pt x="1497446" y="308939"/>
                </a:cubicBezTo>
                <a:close/>
                <a:moveTo>
                  <a:pt x="3379120" y="240488"/>
                </a:moveTo>
                <a:cubicBezTo>
                  <a:pt x="3374566" y="240730"/>
                  <a:pt x="3369997" y="241334"/>
                  <a:pt x="3365411" y="242302"/>
                </a:cubicBezTo>
                <a:cubicBezTo>
                  <a:pt x="3347069" y="246172"/>
                  <a:pt x="3330242" y="253745"/>
                  <a:pt x="3314929" y="265019"/>
                </a:cubicBezTo>
                <a:cubicBezTo>
                  <a:pt x="3299616" y="276294"/>
                  <a:pt x="3286574" y="290092"/>
                  <a:pt x="3275805" y="306415"/>
                </a:cubicBezTo>
                <a:cubicBezTo>
                  <a:pt x="3265035" y="322738"/>
                  <a:pt x="3258472" y="339313"/>
                  <a:pt x="3256117" y="356140"/>
                </a:cubicBezTo>
                <a:lnTo>
                  <a:pt x="3251068" y="356140"/>
                </a:lnTo>
                <a:cubicBezTo>
                  <a:pt x="3240635" y="356813"/>
                  <a:pt x="3232727" y="360684"/>
                  <a:pt x="3227342" y="367751"/>
                </a:cubicBezTo>
                <a:cubicBezTo>
                  <a:pt x="3221957" y="374819"/>
                  <a:pt x="3219349" y="382475"/>
                  <a:pt x="3219517" y="390721"/>
                </a:cubicBezTo>
                <a:cubicBezTo>
                  <a:pt x="3219685" y="398966"/>
                  <a:pt x="3222546" y="406539"/>
                  <a:pt x="3228099" y="413438"/>
                </a:cubicBezTo>
                <a:cubicBezTo>
                  <a:pt x="3233652" y="420337"/>
                  <a:pt x="3241981" y="423787"/>
                  <a:pt x="3253088" y="423787"/>
                </a:cubicBezTo>
                <a:lnTo>
                  <a:pt x="3259146" y="424796"/>
                </a:lnTo>
                <a:cubicBezTo>
                  <a:pt x="3263521" y="440278"/>
                  <a:pt x="3270504" y="453571"/>
                  <a:pt x="3280096" y="464678"/>
                </a:cubicBezTo>
                <a:cubicBezTo>
                  <a:pt x="3289687" y="475784"/>
                  <a:pt x="3300878" y="484534"/>
                  <a:pt x="3313667" y="490928"/>
                </a:cubicBezTo>
                <a:cubicBezTo>
                  <a:pt x="3326456" y="497323"/>
                  <a:pt x="3340423" y="501530"/>
                  <a:pt x="3355567" y="503549"/>
                </a:cubicBezTo>
                <a:cubicBezTo>
                  <a:pt x="3370712" y="505568"/>
                  <a:pt x="3385857" y="505484"/>
                  <a:pt x="3401001" y="503297"/>
                </a:cubicBezTo>
                <a:cubicBezTo>
                  <a:pt x="3416146" y="501109"/>
                  <a:pt x="3430702" y="496650"/>
                  <a:pt x="3444669" y="489919"/>
                </a:cubicBezTo>
                <a:cubicBezTo>
                  <a:pt x="3458635" y="483188"/>
                  <a:pt x="3471004" y="474437"/>
                  <a:pt x="3481774" y="463668"/>
                </a:cubicBezTo>
                <a:cubicBezTo>
                  <a:pt x="3489851" y="455591"/>
                  <a:pt x="3493721" y="447009"/>
                  <a:pt x="3493384" y="437922"/>
                </a:cubicBezTo>
                <a:cubicBezTo>
                  <a:pt x="3493048" y="428835"/>
                  <a:pt x="3490187" y="421178"/>
                  <a:pt x="3484802" y="414952"/>
                </a:cubicBezTo>
                <a:cubicBezTo>
                  <a:pt x="3479418" y="408726"/>
                  <a:pt x="3472350" y="404772"/>
                  <a:pt x="3463600" y="403089"/>
                </a:cubicBezTo>
                <a:cubicBezTo>
                  <a:pt x="3454849" y="401406"/>
                  <a:pt x="3445931" y="404099"/>
                  <a:pt x="3436844" y="411166"/>
                </a:cubicBezTo>
                <a:cubicBezTo>
                  <a:pt x="3431123" y="416887"/>
                  <a:pt x="3423971" y="422020"/>
                  <a:pt x="3415389" y="426563"/>
                </a:cubicBezTo>
                <a:cubicBezTo>
                  <a:pt x="3406807" y="431107"/>
                  <a:pt x="3397720" y="434220"/>
                  <a:pt x="3388128" y="435903"/>
                </a:cubicBezTo>
                <a:cubicBezTo>
                  <a:pt x="3378537" y="437585"/>
                  <a:pt x="3368861" y="437501"/>
                  <a:pt x="3359101" y="435650"/>
                </a:cubicBezTo>
                <a:cubicBezTo>
                  <a:pt x="3349341" y="433799"/>
                  <a:pt x="3340759" y="429172"/>
                  <a:pt x="3333355" y="421767"/>
                </a:cubicBezTo>
                <a:cubicBezTo>
                  <a:pt x="3350182" y="418065"/>
                  <a:pt x="3366757" y="414111"/>
                  <a:pt x="3383080" y="409904"/>
                </a:cubicBezTo>
                <a:cubicBezTo>
                  <a:pt x="3399403" y="405697"/>
                  <a:pt x="3415305" y="398714"/>
                  <a:pt x="3430786" y="388954"/>
                </a:cubicBezTo>
                <a:cubicBezTo>
                  <a:pt x="3444248" y="380540"/>
                  <a:pt x="3454344" y="369770"/>
                  <a:pt x="3461076" y="356645"/>
                </a:cubicBezTo>
                <a:cubicBezTo>
                  <a:pt x="3467807" y="343520"/>
                  <a:pt x="3470752" y="329973"/>
                  <a:pt x="3469910" y="316007"/>
                </a:cubicBezTo>
                <a:cubicBezTo>
                  <a:pt x="3469068" y="302040"/>
                  <a:pt x="3464525" y="288914"/>
                  <a:pt x="3456280" y="276630"/>
                </a:cubicBezTo>
                <a:cubicBezTo>
                  <a:pt x="3448034" y="264346"/>
                  <a:pt x="3435834" y="254839"/>
                  <a:pt x="3419680" y="248108"/>
                </a:cubicBezTo>
                <a:cubicBezTo>
                  <a:pt x="3406302" y="242302"/>
                  <a:pt x="3392782" y="239762"/>
                  <a:pt x="3379120" y="240488"/>
                </a:cubicBezTo>
                <a:close/>
                <a:moveTo>
                  <a:pt x="2826670" y="240488"/>
                </a:moveTo>
                <a:cubicBezTo>
                  <a:pt x="2822116" y="240730"/>
                  <a:pt x="2817547" y="241334"/>
                  <a:pt x="2812961" y="242302"/>
                </a:cubicBezTo>
                <a:cubicBezTo>
                  <a:pt x="2794619" y="246172"/>
                  <a:pt x="2777792" y="253745"/>
                  <a:pt x="2762479" y="265019"/>
                </a:cubicBezTo>
                <a:cubicBezTo>
                  <a:pt x="2747166" y="276294"/>
                  <a:pt x="2734124" y="290092"/>
                  <a:pt x="2723355" y="306415"/>
                </a:cubicBezTo>
                <a:cubicBezTo>
                  <a:pt x="2712585" y="322738"/>
                  <a:pt x="2706023" y="339313"/>
                  <a:pt x="2703667" y="356140"/>
                </a:cubicBezTo>
                <a:lnTo>
                  <a:pt x="2698618" y="356140"/>
                </a:lnTo>
                <a:cubicBezTo>
                  <a:pt x="2688185" y="356813"/>
                  <a:pt x="2680276" y="360684"/>
                  <a:pt x="2674892" y="367751"/>
                </a:cubicBezTo>
                <a:cubicBezTo>
                  <a:pt x="2669507" y="374819"/>
                  <a:pt x="2666899" y="382475"/>
                  <a:pt x="2667067" y="390721"/>
                </a:cubicBezTo>
                <a:cubicBezTo>
                  <a:pt x="2667235" y="398966"/>
                  <a:pt x="2670096" y="406539"/>
                  <a:pt x="2675649" y="413438"/>
                </a:cubicBezTo>
                <a:cubicBezTo>
                  <a:pt x="2681202" y="420337"/>
                  <a:pt x="2689532" y="423787"/>
                  <a:pt x="2700638" y="423787"/>
                </a:cubicBezTo>
                <a:lnTo>
                  <a:pt x="2706696" y="424796"/>
                </a:lnTo>
                <a:cubicBezTo>
                  <a:pt x="2711071" y="440278"/>
                  <a:pt x="2718054" y="453571"/>
                  <a:pt x="2727646" y="464678"/>
                </a:cubicBezTo>
                <a:cubicBezTo>
                  <a:pt x="2737237" y="475784"/>
                  <a:pt x="2748428" y="484534"/>
                  <a:pt x="2761217" y="490928"/>
                </a:cubicBezTo>
                <a:cubicBezTo>
                  <a:pt x="2774006" y="497323"/>
                  <a:pt x="2787972" y="501530"/>
                  <a:pt x="2803117" y="503549"/>
                </a:cubicBezTo>
                <a:cubicBezTo>
                  <a:pt x="2818262" y="505568"/>
                  <a:pt x="2833407" y="505484"/>
                  <a:pt x="2848551" y="503297"/>
                </a:cubicBezTo>
                <a:cubicBezTo>
                  <a:pt x="2863696" y="501109"/>
                  <a:pt x="2878252" y="496650"/>
                  <a:pt x="2892219" y="489919"/>
                </a:cubicBezTo>
                <a:cubicBezTo>
                  <a:pt x="2906186" y="483188"/>
                  <a:pt x="2918554" y="474437"/>
                  <a:pt x="2929323" y="463668"/>
                </a:cubicBezTo>
                <a:cubicBezTo>
                  <a:pt x="2937401" y="455591"/>
                  <a:pt x="2941271" y="447009"/>
                  <a:pt x="2940934" y="437922"/>
                </a:cubicBezTo>
                <a:cubicBezTo>
                  <a:pt x="2940598" y="428835"/>
                  <a:pt x="2937737" y="421178"/>
                  <a:pt x="2932352" y="414952"/>
                </a:cubicBezTo>
                <a:cubicBezTo>
                  <a:pt x="2926968" y="408726"/>
                  <a:pt x="2919900" y="404772"/>
                  <a:pt x="2911150" y="403089"/>
                </a:cubicBezTo>
                <a:cubicBezTo>
                  <a:pt x="2902399" y="401406"/>
                  <a:pt x="2893481" y="404099"/>
                  <a:pt x="2884394" y="411166"/>
                </a:cubicBezTo>
                <a:cubicBezTo>
                  <a:pt x="2878673" y="416887"/>
                  <a:pt x="2871521" y="422020"/>
                  <a:pt x="2862939" y="426563"/>
                </a:cubicBezTo>
                <a:cubicBezTo>
                  <a:pt x="2854357" y="431107"/>
                  <a:pt x="2845270" y="434220"/>
                  <a:pt x="2835678" y="435903"/>
                </a:cubicBezTo>
                <a:cubicBezTo>
                  <a:pt x="2826087" y="437585"/>
                  <a:pt x="2816411" y="437501"/>
                  <a:pt x="2806651" y="435650"/>
                </a:cubicBezTo>
                <a:cubicBezTo>
                  <a:pt x="2796891" y="433799"/>
                  <a:pt x="2788309" y="429172"/>
                  <a:pt x="2780905" y="421767"/>
                </a:cubicBezTo>
                <a:cubicBezTo>
                  <a:pt x="2797732" y="418065"/>
                  <a:pt x="2814307" y="414111"/>
                  <a:pt x="2830630" y="409904"/>
                </a:cubicBezTo>
                <a:cubicBezTo>
                  <a:pt x="2846953" y="405697"/>
                  <a:pt x="2862855" y="398714"/>
                  <a:pt x="2878336" y="388954"/>
                </a:cubicBezTo>
                <a:cubicBezTo>
                  <a:pt x="2891798" y="380540"/>
                  <a:pt x="2901895" y="369770"/>
                  <a:pt x="2908626" y="356645"/>
                </a:cubicBezTo>
                <a:cubicBezTo>
                  <a:pt x="2915357" y="343520"/>
                  <a:pt x="2918301" y="329973"/>
                  <a:pt x="2917460" y="316007"/>
                </a:cubicBezTo>
                <a:cubicBezTo>
                  <a:pt x="2916619" y="302040"/>
                  <a:pt x="2912075" y="288914"/>
                  <a:pt x="2903830" y="276630"/>
                </a:cubicBezTo>
                <a:cubicBezTo>
                  <a:pt x="2895584" y="264346"/>
                  <a:pt x="2883384" y="254839"/>
                  <a:pt x="2867230" y="248108"/>
                </a:cubicBezTo>
                <a:cubicBezTo>
                  <a:pt x="2853852" y="242302"/>
                  <a:pt x="2840332" y="239762"/>
                  <a:pt x="2826670" y="240488"/>
                </a:cubicBezTo>
                <a:close/>
                <a:moveTo>
                  <a:pt x="1493170" y="240488"/>
                </a:moveTo>
                <a:cubicBezTo>
                  <a:pt x="1488617" y="240730"/>
                  <a:pt x="1484047" y="241334"/>
                  <a:pt x="1479461" y="242302"/>
                </a:cubicBezTo>
                <a:cubicBezTo>
                  <a:pt x="1461119" y="246172"/>
                  <a:pt x="1444292" y="253745"/>
                  <a:pt x="1428979" y="265019"/>
                </a:cubicBezTo>
                <a:cubicBezTo>
                  <a:pt x="1413666" y="276294"/>
                  <a:pt x="1400624" y="290092"/>
                  <a:pt x="1389855" y="306415"/>
                </a:cubicBezTo>
                <a:cubicBezTo>
                  <a:pt x="1379085" y="322738"/>
                  <a:pt x="1372523" y="339313"/>
                  <a:pt x="1370167" y="356140"/>
                </a:cubicBezTo>
                <a:lnTo>
                  <a:pt x="1365118" y="356140"/>
                </a:lnTo>
                <a:cubicBezTo>
                  <a:pt x="1354685" y="356813"/>
                  <a:pt x="1346776" y="360684"/>
                  <a:pt x="1341392" y="367751"/>
                </a:cubicBezTo>
                <a:cubicBezTo>
                  <a:pt x="1336007" y="374819"/>
                  <a:pt x="1333399" y="382475"/>
                  <a:pt x="1333567" y="390721"/>
                </a:cubicBezTo>
                <a:cubicBezTo>
                  <a:pt x="1333735" y="398966"/>
                  <a:pt x="1336596" y="406539"/>
                  <a:pt x="1342149" y="413438"/>
                </a:cubicBezTo>
                <a:cubicBezTo>
                  <a:pt x="1347702" y="420337"/>
                  <a:pt x="1356032" y="423787"/>
                  <a:pt x="1367138" y="423787"/>
                </a:cubicBezTo>
                <a:lnTo>
                  <a:pt x="1373196" y="424796"/>
                </a:lnTo>
                <a:cubicBezTo>
                  <a:pt x="1377571" y="440278"/>
                  <a:pt x="1384554" y="453571"/>
                  <a:pt x="1394146" y="464678"/>
                </a:cubicBezTo>
                <a:cubicBezTo>
                  <a:pt x="1403738" y="475784"/>
                  <a:pt x="1414928" y="484534"/>
                  <a:pt x="1427717" y="490928"/>
                </a:cubicBezTo>
                <a:cubicBezTo>
                  <a:pt x="1440506" y="497323"/>
                  <a:pt x="1454473" y="501530"/>
                  <a:pt x="1469617" y="503549"/>
                </a:cubicBezTo>
                <a:cubicBezTo>
                  <a:pt x="1484762" y="505568"/>
                  <a:pt x="1499907" y="505484"/>
                  <a:pt x="1515052" y="503297"/>
                </a:cubicBezTo>
                <a:cubicBezTo>
                  <a:pt x="1530196" y="501109"/>
                  <a:pt x="1544752" y="496650"/>
                  <a:pt x="1558719" y="489919"/>
                </a:cubicBezTo>
                <a:cubicBezTo>
                  <a:pt x="1572686" y="483188"/>
                  <a:pt x="1585054" y="474438"/>
                  <a:pt x="1595823" y="463668"/>
                </a:cubicBezTo>
                <a:cubicBezTo>
                  <a:pt x="1603901" y="455591"/>
                  <a:pt x="1607771" y="447009"/>
                  <a:pt x="1607434" y="437922"/>
                </a:cubicBezTo>
                <a:cubicBezTo>
                  <a:pt x="1607098" y="428835"/>
                  <a:pt x="1604237" y="421178"/>
                  <a:pt x="1598852" y="414952"/>
                </a:cubicBezTo>
                <a:cubicBezTo>
                  <a:pt x="1593468" y="408726"/>
                  <a:pt x="1586400" y="404772"/>
                  <a:pt x="1577650" y="403089"/>
                </a:cubicBezTo>
                <a:cubicBezTo>
                  <a:pt x="1568899" y="401406"/>
                  <a:pt x="1559981" y="404099"/>
                  <a:pt x="1550894" y="411166"/>
                </a:cubicBezTo>
                <a:cubicBezTo>
                  <a:pt x="1545173" y="416887"/>
                  <a:pt x="1538021" y="422020"/>
                  <a:pt x="1529439" y="426563"/>
                </a:cubicBezTo>
                <a:cubicBezTo>
                  <a:pt x="1520857" y="431107"/>
                  <a:pt x="1511770" y="434220"/>
                  <a:pt x="1502178" y="435903"/>
                </a:cubicBezTo>
                <a:cubicBezTo>
                  <a:pt x="1492587" y="437585"/>
                  <a:pt x="1482911" y="437501"/>
                  <a:pt x="1473151" y="435650"/>
                </a:cubicBezTo>
                <a:cubicBezTo>
                  <a:pt x="1463391" y="433799"/>
                  <a:pt x="1454809" y="429172"/>
                  <a:pt x="1447405" y="421767"/>
                </a:cubicBezTo>
                <a:cubicBezTo>
                  <a:pt x="1464232" y="418065"/>
                  <a:pt x="1480808" y="414111"/>
                  <a:pt x="1497130" y="409904"/>
                </a:cubicBezTo>
                <a:cubicBezTo>
                  <a:pt x="1513453" y="405697"/>
                  <a:pt x="1529355" y="398714"/>
                  <a:pt x="1544836" y="388954"/>
                </a:cubicBezTo>
                <a:cubicBezTo>
                  <a:pt x="1558298" y="380540"/>
                  <a:pt x="1568395" y="369770"/>
                  <a:pt x="1575126" y="356645"/>
                </a:cubicBezTo>
                <a:cubicBezTo>
                  <a:pt x="1581857" y="343520"/>
                  <a:pt x="1584801" y="329973"/>
                  <a:pt x="1583960" y="316007"/>
                </a:cubicBezTo>
                <a:cubicBezTo>
                  <a:pt x="1583119" y="302040"/>
                  <a:pt x="1578575" y="288914"/>
                  <a:pt x="1570330" y="276630"/>
                </a:cubicBezTo>
                <a:cubicBezTo>
                  <a:pt x="1562084" y="264346"/>
                  <a:pt x="1549884" y="254839"/>
                  <a:pt x="1533730" y="248108"/>
                </a:cubicBezTo>
                <a:cubicBezTo>
                  <a:pt x="1520352" y="242302"/>
                  <a:pt x="1506832" y="239762"/>
                  <a:pt x="1493170" y="240488"/>
                </a:cubicBezTo>
                <a:close/>
                <a:moveTo>
                  <a:pt x="4056150" y="233972"/>
                </a:moveTo>
                <a:cubicBezTo>
                  <a:pt x="4045044" y="233972"/>
                  <a:pt x="4036714" y="237590"/>
                  <a:pt x="4031161" y="244826"/>
                </a:cubicBezTo>
                <a:cubicBezTo>
                  <a:pt x="4025608" y="252062"/>
                  <a:pt x="4023000" y="259887"/>
                  <a:pt x="4023336" y="268301"/>
                </a:cubicBezTo>
                <a:cubicBezTo>
                  <a:pt x="4023673" y="276714"/>
                  <a:pt x="4026618" y="284371"/>
                  <a:pt x="4032171" y="291270"/>
                </a:cubicBezTo>
                <a:cubicBezTo>
                  <a:pt x="4037724" y="298169"/>
                  <a:pt x="4046053" y="301619"/>
                  <a:pt x="4057160" y="301619"/>
                </a:cubicBezTo>
                <a:lnTo>
                  <a:pt x="4069780" y="301619"/>
                </a:lnTo>
                <a:lnTo>
                  <a:pt x="4069780" y="476289"/>
                </a:lnTo>
                <a:cubicBezTo>
                  <a:pt x="4069780" y="487395"/>
                  <a:pt x="4073340" y="495808"/>
                  <a:pt x="4080460" y="501530"/>
                </a:cubicBezTo>
                <a:cubicBezTo>
                  <a:pt x="4087580" y="507251"/>
                  <a:pt x="4095379" y="510112"/>
                  <a:pt x="4103856" y="510112"/>
                </a:cubicBezTo>
                <a:cubicBezTo>
                  <a:pt x="4112333" y="510112"/>
                  <a:pt x="4120131" y="507335"/>
                  <a:pt x="4127251" y="501782"/>
                </a:cubicBezTo>
                <a:cubicBezTo>
                  <a:pt x="4134371" y="496229"/>
                  <a:pt x="4137931" y="487731"/>
                  <a:pt x="4137931" y="476289"/>
                </a:cubicBezTo>
                <a:lnTo>
                  <a:pt x="4137931" y="267291"/>
                </a:lnTo>
                <a:cubicBezTo>
                  <a:pt x="4137931" y="261570"/>
                  <a:pt x="4136830" y="256521"/>
                  <a:pt x="4134626" y="252146"/>
                </a:cubicBezTo>
                <a:cubicBezTo>
                  <a:pt x="4132423" y="247771"/>
                  <a:pt x="4129626" y="244237"/>
                  <a:pt x="4126234" y="241545"/>
                </a:cubicBezTo>
                <a:cubicBezTo>
                  <a:pt x="4122842" y="238852"/>
                  <a:pt x="4118943" y="236833"/>
                  <a:pt x="4114536" y="235487"/>
                </a:cubicBezTo>
                <a:cubicBezTo>
                  <a:pt x="4110129" y="234141"/>
                  <a:pt x="4105723" y="233636"/>
                  <a:pt x="4101316" y="233972"/>
                </a:cubicBezTo>
                <a:lnTo>
                  <a:pt x="4100803" y="233972"/>
                </a:lnTo>
                <a:close/>
                <a:moveTo>
                  <a:pt x="3656100" y="233972"/>
                </a:moveTo>
                <a:cubicBezTo>
                  <a:pt x="3644994" y="233972"/>
                  <a:pt x="3636664" y="237590"/>
                  <a:pt x="3631111" y="244826"/>
                </a:cubicBezTo>
                <a:cubicBezTo>
                  <a:pt x="3625558" y="252062"/>
                  <a:pt x="3622950" y="259887"/>
                  <a:pt x="3623286" y="268301"/>
                </a:cubicBezTo>
                <a:cubicBezTo>
                  <a:pt x="3623623" y="276714"/>
                  <a:pt x="3626568" y="284371"/>
                  <a:pt x="3632121" y="291270"/>
                </a:cubicBezTo>
                <a:cubicBezTo>
                  <a:pt x="3637674" y="298169"/>
                  <a:pt x="3646003" y="301619"/>
                  <a:pt x="3657109" y="301619"/>
                </a:cubicBezTo>
                <a:lnTo>
                  <a:pt x="3669730" y="301619"/>
                </a:lnTo>
                <a:lnTo>
                  <a:pt x="3669730" y="476289"/>
                </a:lnTo>
                <a:cubicBezTo>
                  <a:pt x="3669730" y="487395"/>
                  <a:pt x="3673290" y="495808"/>
                  <a:pt x="3680410" y="501530"/>
                </a:cubicBezTo>
                <a:cubicBezTo>
                  <a:pt x="3687530" y="507251"/>
                  <a:pt x="3695329" y="510112"/>
                  <a:pt x="3703806" y="510112"/>
                </a:cubicBezTo>
                <a:cubicBezTo>
                  <a:pt x="3712283" y="510112"/>
                  <a:pt x="3720081" y="507335"/>
                  <a:pt x="3727201" y="501782"/>
                </a:cubicBezTo>
                <a:cubicBezTo>
                  <a:pt x="3734321" y="496229"/>
                  <a:pt x="3737881" y="487731"/>
                  <a:pt x="3737881" y="476289"/>
                </a:cubicBezTo>
                <a:lnTo>
                  <a:pt x="3737881" y="267291"/>
                </a:lnTo>
                <a:cubicBezTo>
                  <a:pt x="3737881" y="261570"/>
                  <a:pt x="3736780" y="256521"/>
                  <a:pt x="3734576" y="252146"/>
                </a:cubicBezTo>
                <a:cubicBezTo>
                  <a:pt x="3732373" y="247771"/>
                  <a:pt x="3729576" y="244237"/>
                  <a:pt x="3726184" y="241545"/>
                </a:cubicBezTo>
                <a:cubicBezTo>
                  <a:pt x="3722792" y="238852"/>
                  <a:pt x="3718893" y="236833"/>
                  <a:pt x="3714486" y="235487"/>
                </a:cubicBezTo>
                <a:cubicBezTo>
                  <a:pt x="3710079" y="234141"/>
                  <a:pt x="3705673" y="233636"/>
                  <a:pt x="3701266" y="233972"/>
                </a:cubicBezTo>
                <a:lnTo>
                  <a:pt x="3700753" y="233972"/>
                </a:lnTo>
                <a:close/>
                <a:moveTo>
                  <a:pt x="1913025" y="233972"/>
                </a:moveTo>
                <a:cubicBezTo>
                  <a:pt x="1901919" y="233972"/>
                  <a:pt x="1893589" y="237590"/>
                  <a:pt x="1888036" y="244826"/>
                </a:cubicBezTo>
                <a:cubicBezTo>
                  <a:pt x="1882483" y="252062"/>
                  <a:pt x="1879875" y="259887"/>
                  <a:pt x="1880211" y="268301"/>
                </a:cubicBezTo>
                <a:cubicBezTo>
                  <a:pt x="1880548" y="276714"/>
                  <a:pt x="1883493" y="284371"/>
                  <a:pt x="1889046" y="291270"/>
                </a:cubicBezTo>
                <a:cubicBezTo>
                  <a:pt x="1894599" y="298169"/>
                  <a:pt x="1902929" y="301619"/>
                  <a:pt x="1914035" y="301619"/>
                </a:cubicBezTo>
                <a:lnTo>
                  <a:pt x="1926655" y="301619"/>
                </a:lnTo>
                <a:lnTo>
                  <a:pt x="1926655" y="476289"/>
                </a:lnTo>
                <a:cubicBezTo>
                  <a:pt x="1926655" y="487395"/>
                  <a:pt x="1930215" y="495808"/>
                  <a:pt x="1937335" y="501530"/>
                </a:cubicBezTo>
                <a:cubicBezTo>
                  <a:pt x="1944456" y="507251"/>
                  <a:pt x="1952254" y="510112"/>
                  <a:pt x="1960731" y="510112"/>
                </a:cubicBezTo>
                <a:cubicBezTo>
                  <a:pt x="1969208" y="510112"/>
                  <a:pt x="1977006" y="507335"/>
                  <a:pt x="1984126" y="501782"/>
                </a:cubicBezTo>
                <a:cubicBezTo>
                  <a:pt x="1991247" y="496229"/>
                  <a:pt x="1994807" y="487731"/>
                  <a:pt x="1994807" y="476289"/>
                </a:cubicBezTo>
                <a:lnTo>
                  <a:pt x="1994807" y="267291"/>
                </a:lnTo>
                <a:cubicBezTo>
                  <a:pt x="1994807" y="261570"/>
                  <a:pt x="1993705" y="256521"/>
                  <a:pt x="1991502" y="252146"/>
                </a:cubicBezTo>
                <a:cubicBezTo>
                  <a:pt x="1989298" y="247771"/>
                  <a:pt x="1986501" y="244237"/>
                  <a:pt x="1983109" y="241545"/>
                </a:cubicBezTo>
                <a:cubicBezTo>
                  <a:pt x="1979717" y="238852"/>
                  <a:pt x="1975818" y="236833"/>
                  <a:pt x="1971411" y="235487"/>
                </a:cubicBezTo>
                <a:cubicBezTo>
                  <a:pt x="1967004" y="234141"/>
                  <a:pt x="1962598" y="233636"/>
                  <a:pt x="1958191" y="233972"/>
                </a:cubicBezTo>
                <a:lnTo>
                  <a:pt x="1957678" y="233972"/>
                </a:lnTo>
                <a:close/>
                <a:moveTo>
                  <a:pt x="4538658" y="232710"/>
                </a:moveTo>
                <a:cubicBezTo>
                  <a:pt x="4530139" y="232879"/>
                  <a:pt x="4522372" y="235824"/>
                  <a:pt x="4515357" y="241545"/>
                </a:cubicBezTo>
                <a:cubicBezTo>
                  <a:pt x="4508342" y="247266"/>
                  <a:pt x="4504835" y="255512"/>
                  <a:pt x="4504835" y="266281"/>
                </a:cubicBezTo>
                <a:lnTo>
                  <a:pt x="4504330" y="298085"/>
                </a:lnTo>
                <a:lnTo>
                  <a:pt x="4488680" y="312220"/>
                </a:lnTo>
                <a:cubicBezTo>
                  <a:pt x="4482622" y="317269"/>
                  <a:pt x="4478920" y="322906"/>
                  <a:pt x="4477574" y="329132"/>
                </a:cubicBezTo>
                <a:cubicBezTo>
                  <a:pt x="4476228" y="335358"/>
                  <a:pt x="4476564" y="341332"/>
                  <a:pt x="4478584" y="347053"/>
                </a:cubicBezTo>
                <a:cubicBezTo>
                  <a:pt x="4480603" y="352775"/>
                  <a:pt x="4483884" y="357823"/>
                  <a:pt x="4488428" y="362198"/>
                </a:cubicBezTo>
                <a:cubicBezTo>
                  <a:pt x="4492971" y="366573"/>
                  <a:pt x="4498272" y="369434"/>
                  <a:pt x="4504330" y="370780"/>
                </a:cubicBezTo>
                <a:lnTo>
                  <a:pt x="4503825" y="476289"/>
                </a:lnTo>
                <a:cubicBezTo>
                  <a:pt x="4503825" y="483356"/>
                  <a:pt x="4505496" y="489330"/>
                  <a:pt x="4508838" y="494210"/>
                </a:cubicBezTo>
                <a:cubicBezTo>
                  <a:pt x="4512180" y="499090"/>
                  <a:pt x="4516355" y="502708"/>
                  <a:pt x="4521364" y="505064"/>
                </a:cubicBezTo>
                <a:cubicBezTo>
                  <a:pt x="4526373" y="507419"/>
                  <a:pt x="4531885" y="508597"/>
                  <a:pt x="4537901" y="508597"/>
                </a:cubicBezTo>
                <a:cubicBezTo>
                  <a:pt x="4543917" y="508597"/>
                  <a:pt x="4549429" y="507419"/>
                  <a:pt x="4554438" y="505064"/>
                </a:cubicBezTo>
                <a:cubicBezTo>
                  <a:pt x="4559446" y="502708"/>
                  <a:pt x="4563622" y="499090"/>
                  <a:pt x="4566964" y="494210"/>
                </a:cubicBezTo>
                <a:cubicBezTo>
                  <a:pt x="4570305" y="489330"/>
                  <a:pt x="4571976" y="483188"/>
                  <a:pt x="4571976" y="475784"/>
                </a:cubicBezTo>
                <a:lnTo>
                  <a:pt x="4571976" y="354121"/>
                </a:lnTo>
                <a:cubicBezTo>
                  <a:pt x="4573333" y="338640"/>
                  <a:pt x="4578160" y="327197"/>
                  <a:pt x="4586458" y="319793"/>
                </a:cubicBezTo>
                <a:cubicBezTo>
                  <a:pt x="4594756" y="312389"/>
                  <a:pt x="4603565" y="308855"/>
                  <a:pt x="4612883" y="309191"/>
                </a:cubicBezTo>
                <a:cubicBezTo>
                  <a:pt x="4622201" y="309528"/>
                  <a:pt x="4630586" y="313735"/>
                  <a:pt x="4638038" y="321812"/>
                </a:cubicBezTo>
                <a:cubicBezTo>
                  <a:pt x="4645489" y="329889"/>
                  <a:pt x="4649214" y="341669"/>
                  <a:pt x="4649214" y="357150"/>
                </a:cubicBezTo>
                <a:lnTo>
                  <a:pt x="4648710" y="476289"/>
                </a:lnTo>
                <a:cubicBezTo>
                  <a:pt x="4648710" y="487058"/>
                  <a:pt x="4652244" y="495135"/>
                  <a:pt x="4659311" y="500520"/>
                </a:cubicBezTo>
                <a:cubicBezTo>
                  <a:pt x="4666379" y="505905"/>
                  <a:pt x="4674203" y="508681"/>
                  <a:pt x="4682785" y="508850"/>
                </a:cubicBezTo>
                <a:cubicBezTo>
                  <a:pt x="4691367" y="509018"/>
                  <a:pt x="4699192" y="506410"/>
                  <a:pt x="4706260" y="501025"/>
                </a:cubicBezTo>
                <a:cubicBezTo>
                  <a:pt x="4713327" y="495640"/>
                  <a:pt x="4716861" y="487395"/>
                  <a:pt x="4716861" y="476289"/>
                </a:cubicBezTo>
                <a:cubicBezTo>
                  <a:pt x="4716861" y="456096"/>
                  <a:pt x="4717198" y="436155"/>
                  <a:pt x="4717871" y="416467"/>
                </a:cubicBezTo>
                <a:cubicBezTo>
                  <a:pt x="4718544" y="396779"/>
                  <a:pt x="4718207" y="376670"/>
                  <a:pt x="4716861" y="356140"/>
                </a:cubicBezTo>
                <a:cubicBezTo>
                  <a:pt x="4715173" y="329553"/>
                  <a:pt x="4709178" y="308098"/>
                  <a:pt x="4698877" y="291775"/>
                </a:cubicBezTo>
                <a:cubicBezTo>
                  <a:pt x="4688575" y="275452"/>
                  <a:pt x="4676332" y="263673"/>
                  <a:pt x="4662147" y="256437"/>
                </a:cubicBezTo>
                <a:cubicBezTo>
                  <a:pt x="4647962" y="249201"/>
                  <a:pt x="4632764" y="246425"/>
                  <a:pt x="4616555" y="248108"/>
                </a:cubicBezTo>
                <a:cubicBezTo>
                  <a:pt x="4600345" y="249790"/>
                  <a:pt x="4585486" y="255343"/>
                  <a:pt x="4571976" y="264767"/>
                </a:cubicBezTo>
                <a:cubicBezTo>
                  <a:pt x="4571976" y="253661"/>
                  <a:pt x="4568553" y="245499"/>
                  <a:pt x="4561706" y="240283"/>
                </a:cubicBezTo>
                <a:cubicBezTo>
                  <a:pt x="4554860" y="235066"/>
                  <a:pt x="4547177" y="232542"/>
                  <a:pt x="4538658" y="232710"/>
                </a:cubicBezTo>
                <a:close/>
                <a:moveTo>
                  <a:pt x="3014658" y="232710"/>
                </a:moveTo>
                <a:cubicBezTo>
                  <a:pt x="3006139" y="232879"/>
                  <a:pt x="2998372" y="235824"/>
                  <a:pt x="2991357" y="241545"/>
                </a:cubicBezTo>
                <a:cubicBezTo>
                  <a:pt x="2984342" y="247266"/>
                  <a:pt x="2980835" y="255512"/>
                  <a:pt x="2980835" y="266281"/>
                </a:cubicBezTo>
                <a:lnTo>
                  <a:pt x="2980330" y="298085"/>
                </a:lnTo>
                <a:lnTo>
                  <a:pt x="2964680" y="312220"/>
                </a:lnTo>
                <a:cubicBezTo>
                  <a:pt x="2958622" y="317269"/>
                  <a:pt x="2954920" y="322906"/>
                  <a:pt x="2953574" y="329132"/>
                </a:cubicBezTo>
                <a:cubicBezTo>
                  <a:pt x="2952228" y="335358"/>
                  <a:pt x="2952564" y="341332"/>
                  <a:pt x="2954584" y="347053"/>
                </a:cubicBezTo>
                <a:cubicBezTo>
                  <a:pt x="2956603" y="352775"/>
                  <a:pt x="2959884" y="357823"/>
                  <a:pt x="2964428" y="362198"/>
                </a:cubicBezTo>
                <a:cubicBezTo>
                  <a:pt x="2968971" y="366573"/>
                  <a:pt x="2974272" y="369434"/>
                  <a:pt x="2980330" y="370780"/>
                </a:cubicBezTo>
                <a:lnTo>
                  <a:pt x="2979825" y="476289"/>
                </a:lnTo>
                <a:cubicBezTo>
                  <a:pt x="2979825" y="483356"/>
                  <a:pt x="2981496" y="489330"/>
                  <a:pt x="2984838" y="494210"/>
                </a:cubicBezTo>
                <a:cubicBezTo>
                  <a:pt x="2988180" y="499090"/>
                  <a:pt x="2992355" y="502708"/>
                  <a:pt x="2997364" y="505064"/>
                </a:cubicBezTo>
                <a:cubicBezTo>
                  <a:pt x="3002373" y="507419"/>
                  <a:pt x="3007885" y="508597"/>
                  <a:pt x="3013901" y="508597"/>
                </a:cubicBezTo>
                <a:cubicBezTo>
                  <a:pt x="3019916" y="508597"/>
                  <a:pt x="3025429" y="507419"/>
                  <a:pt x="3030438" y="505064"/>
                </a:cubicBezTo>
                <a:cubicBezTo>
                  <a:pt x="3035446" y="502708"/>
                  <a:pt x="3039622" y="499090"/>
                  <a:pt x="3042964" y="494210"/>
                </a:cubicBezTo>
                <a:cubicBezTo>
                  <a:pt x="3046305" y="489330"/>
                  <a:pt x="3047976" y="483188"/>
                  <a:pt x="3047976" y="475784"/>
                </a:cubicBezTo>
                <a:lnTo>
                  <a:pt x="3047976" y="354121"/>
                </a:lnTo>
                <a:cubicBezTo>
                  <a:pt x="3049333" y="338640"/>
                  <a:pt x="3054160" y="327197"/>
                  <a:pt x="3062459" y="319793"/>
                </a:cubicBezTo>
                <a:cubicBezTo>
                  <a:pt x="3070756" y="312389"/>
                  <a:pt x="3079565" y="308855"/>
                  <a:pt x="3088883" y="309191"/>
                </a:cubicBezTo>
                <a:cubicBezTo>
                  <a:pt x="3098201" y="309528"/>
                  <a:pt x="3106586" y="313735"/>
                  <a:pt x="3114037" y="321812"/>
                </a:cubicBezTo>
                <a:cubicBezTo>
                  <a:pt x="3121489" y="329889"/>
                  <a:pt x="3125214" y="341669"/>
                  <a:pt x="3125214" y="357150"/>
                </a:cubicBezTo>
                <a:lnTo>
                  <a:pt x="3124710" y="476289"/>
                </a:lnTo>
                <a:cubicBezTo>
                  <a:pt x="3124710" y="487058"/>
                  <a:pt x="3128243" y="495135"/>
                  <a:pt x="3135311" y="500520"/>
                </a:cubicBezTo>
                <a:cubicBezTo>
                  <a:pt x="3142379" y="505905"/>
                  <a:pt x="3150203" y="508681"/>
                  <a:pt x="3158785" y="508850"/>
                </a:cubicBezTo>
                <a:cubicBezTo>
                  <a:pt x="3167367" y="509018"/>
                  <a:pt x="3175192" y="506410"/>
                  <a:pt x="3182260" y="501025"/>
                </a:cubicBezTo>
                <a:cubicBezTo>
                  <a:pt x="3189327" y="495640"/>
                  <a:pt x="3192861" y="487395"/>
                  <a:pt x="3192861" y="476289"/>
                </a:cubicBezTo>
                <a:cubicBezTo>
                  <a:pt x="3192861" y="456096"/>
                  <a:pt x="3193198" y="436155"/>
                  <a:pt x="3193871" y="416467"/>
                </a:cubicBezTo>
                <a:cubicBezTo>
                  <a:pt x="3194544" y="396779"/>
                  <a:pt x="3194207" y="376670"/>
                  <a:pt x="3192861" y="356140"/>
                </a:cubicBezTo>
                <a:cubicBezTo>
                  <a:pt x="3191173" y="329553"/>
                  <a:pt x="3185178" y="308098"/>
                  <a:pt x="3174877" y="291775"/>
                </a:cubicBezTo>
                <a:cubicBezTo>
                  <a:pt x="3164575" y="275452"/>
                  <a:pt x="3152332" y="263673"/>
                  <a:pt x="3138147" y="256437"/>
                </a:cubicBezTo>
                <a:cubicBezTo>
                  <a:pt x="3123962" y="249201"/>
                  <a:pt x="3108764" y="246425"/>
                  <a:pt x="3092555" y="248108"/>
                </a:cubicBezTo>
                <a:cubicBezTo>
                  <a:pt x="3076345" y="249790"/>
                  <a:pt x="3061486" y="255343"/>
                  <a:pt x="3047976" y="264767"/>
                </a:cubicBezTo>
                <a:cubicBezTo>
                  <a:pt x="3047976" y="253661"/>
                  <a:pt x="3044553" y="245499"/>
                  <a:pt x="3037706" y="240283"/>
                </a:cubicBezTo>
                <a:cubicBezTo>
                  <a:pt x="3030859" y="235066"/>
                  <a:pt x="3023177" y="232542"/>
                  <a:pt x="3014658" y="232710"/>
                </a:cubicBezTo>
                <a:close/>
                <a:moveTo>
                  <a:pt x="1681158" y="232710"/>
                </a:moveTo>
                <a:cubicBezTo>
                  <a:pt x="1672639" y="232879"/>
                  <a:pt x="1664872" y="235824"/>
                  <a:pt x="1657857" y="241545"/>
                </a:cubicBezTo>
                <a:cubicBezTo>
                  <a:pt x="1650842" y="247266"/>
                  <a:pt x="1647335" y="255512"/>
                  <a:pt x="1647335" y="266281"/>
                </a:cubicBezTo>
                <a:lnTo>
                  <a:pt x="1646830" y="298085"/>
                </a:lnTo>
                <a:lnTo>
                  <a:pt x="1631180" y="312220"/>
                </a:lnTo>
                <a:cubicBezTo>
                  <a:pt x="1625122" y="317269"/>
                  <a:pt x="1621420" y="322906"/>
                  <a:pt x="1620074" y="329132"/>
                </a:cubicBezTo>
                <a:cubicBezTo>
                  <a:pt x="1618728" y="335358"/>
                  <a:pt x="1619064" y="341332"/>
                  <a:pt x="1621084" y="347053"/>
                </a:cubicBezTo>
                <a:cubicBezTo>
                  <a:pt x="1623103" y="352775"/>
                  <a:pt x="1626384" y="357823"/>
                  <a:pt x="1630928" y="362198"/>
                </a:cubicBezTo>
                <a:cubicBezTo>
                  <a:pt x="1635471" y="366573"/>
                  <a:pt x="1640772" y="369434"/>
                  <a:pt x="1646830" y="370780"/>
                </a:cubicBezTo>
                <a:lnTo>
                  <a:pt x="1646325" y="476289"/>
                </a:lnTo>
                <a:cubicBezTo>
                  <a:pt x="1646325" y="483356"/>
                  <a:pt x="1647996" y="489330"/>
                  <a:pt x="1651338" y="494210"/>
                </a:cubicBezTo>
                <a:cubicBezTo>
                  <a:pt x="1654680" y="499090"/>
                  <a:pt x="1658855" y="502708"/>
                  <a:pt x="1663864" y="505064"/>
                </a:cubicBezTo>
                <a:cubicBezTo>
                  <a:pt x="1668873" y="507419"/>
                  <a:pt x="1674385" y="508597"/>
                  <a:pt x="1680401" y="508597"/>
                </a:cubicBezTo>
                <a:cubicBezTo>
                  <a:pt x="1686416" y="508597"/>
                  <a:pt x="1691929" y="507419"/>
                  <a:pt x="1696938" y="505064"/>
                </a:cubicBezTo>
                <a:cubicBezTo>
                  <a:pt x="1701947" y="502708"/>
                  <a:pt x="1706122" y="499090"/>
                  <a:pt x="1709464" y="494210"/>
                </a:cubicBezTo>
                <a:cubicBezTo>
                  <a:pt x="1712805" y="489330"/>
                  <a:pt x="1714476" y="483188"/>
                  <a:pt x="1714476" y="475784"/>
                </a:cubicBezTo>
                <a:lnTo>
                  <a:pt x="1714476" y="354121"/>
                </a:lnTo>
                <a:cubicBezTo>
                  <a:pt x="1715833" y="338640"/>
                  <a:pt x="1720660" y="327197"/>
                  <a:pt x="1728959" y="319793"/>
                </a:cubicBezTo>
                <a:cubicBezTo>
                  <a:pt x="1737257" y="312389"/>
                  <a:pt x="1746065" y="308855"/>
                  <a:pt x="1755383" y="309191"/>
                </a:cubicBezTo>
                <a:cubicBezTo>
                  <a:pt x="1764701" y="309528"/>
                  <a:pt x="1773086" y="313735"/>
                  <a:pt x="1780537" y="321812"/>
                </a:cubicBezTo>
                <a:cubicBezTo>
                  <a:pt x="1787989" y="329889"/>
                  <a:pt x="1791715" y="341669"/>
                  <a:pt x="1791715" y="357150"/>
                </a:cubicBezTo>
                <a:lnTo>
                  <a:pt x="1791210" y="476289"/>
                </a:lnTo>
                <a:cubicBezTo>
                  <a:pt x="1791210" y="487058"/>
                  <a:pt x="1794744" y="495135"/>
                  <a:pt x="1801811" y="500520"/>
                </a:cubicBezTo>
                <a:cubicBezTo>
                  <a:pt x="1808879" y="505905"/>
                  <a:pt x="1816703" y="508681"/>
                  <a:pt x="1825285" y="508850"/>
                </a:cubicBezTo>
                <a:cubicBezTo>
                  <a:pt x="1833867" y="509018"/>
                  <a:pt x="1841692" y="506410"/>
                  <a:pt x="1848760" y="501025"/>
                </a:cubicBezTo>
                <a:cubicBezTo>
                  <a:pt x="1855827" y="495640"/>
                  <a:pt x="1859361" y="487395"/>
                  <a:pt x="1859361" y="476289"/>
                </a:cubicBezTo>
                <a:cubicBezTo>
                  <a:pt x="1859361" y="456096"/>
                  <a:pt x="1859698" y="436155"/>
                  <a:pt x="1860371" y="416467"/>
                </a:cubicBezTo>
                <a:cubicBezTo>
                  <a:pt x="1861044" y="396779"/>
                  <a:pt x="1860707" y="376670"/>
                  <a:pt x="1859361" y="356140"/>
                </a:cubicBezTo>
                <a:cubicBezTo>
                  <a:pt x="1857673" y="329553"/>
                  <a:pt x="1851678" y="308098"/>
                  <a:pt x="1841377" y="291775"/>
                </a:cubicBezTo>
                <a:cubicBezTo>
                  <a:pt x="1831075" y="275452"/>
                  <a:pt x="1818832" y="263673"/>
                  <a:pt x="1804647" y="256437"/>
                </a:cubicBezTo>
                <a:cubicBezTo>
                  <a:pt x="1790462" y="249201"/>
                  <a:pt x="1775264" y="246425"/>
                  <a:pt x="1759055" y="248108"/>
                </a:cubicBezTo>
                <a:cubicBezTo>
                  <a:pt x="1742845" y="249790"/>
                  <a:pt x="1727986" y="255343"/>
                  <a:pt x="1714476" y="264767"/>
                </a:cubicBezTo>
                <a:cubicBezTo>
                  <a:pt x="1714476" y="253661"/>
                  <a:pt x="1711053" y="245499"/>
                  <a:pt x="1704206" y="240283"/>
                </a:cubicBezTo>
                <a:cubicBezTo>
                  <a:pt x="1697360" y="235066"/>
                  <a:pt x="1689677" y="232542"/>
                  <a:pt x="1681158" y="232710"/>
                </a:cubicBezTo>
                <a:close/>
                <a:moveTo>
                  <a:pt x="2131624" y="231196"/>
                </a:moveTo>
                <a:cubicBezTo>
                  <a:pt x="2115469" y="232374"/>
                  <a:pt x="2100072" y="236581"/>
                  <a:pt x="2085432" y="243817"/>
                </a:cubicBezTo>
                <a:cubicBezTo>
                  <a:pt x="2070792" y="251052"/>
                  <a:pt x="2059266" y="261570"/>
                  <a:pt x="2050852" y="275368"/>
                </a:cubicBezTo>
                <a:cubicBezTo>
                  <a:pt x="2043784" y="287147"/>
                  <a:pt x="2039914" y="299347"/>
                  <a:pt x="2039241" y="311968"/>
                </a:cubicBezTo>
                <a:cubicBezTo>
                  <a:pt x="2038568" y="324589"/>
                  <a:pt x="2040755" y="336452"/>
                  <a:pt x="2045804" y="347558"/>
                </a:cubicBezTo>
                <a:cubicBezTo>
                  <a:pt x="2050852" y="358664"/>
                  <a:pt x="2058340" y="368256"/>
                  <a:pt x="2068268" y="376333"/>
                </a:cubicBezTo>
                <a:cubicBezTo>
                  <a:pt x="2078196" y="384410"/>
                  <a:pt x="2090228" y="389627"/>
                  <a:pt x="2104363" y="391983"/>
                </a:cubicBezTo>
                <a:cubicBezTo>
                  <a:pt x="2117825" y="394002"/>
                  <a:pt x="2130782" y="396358"/>
                  <a:pt x="2143235" y="399050"/>
                </a:cubicBezTo>
                <a:cubicBezTo>
                  <a:pt x="2155687" y="401743"/>
                  <a:pt x="2166120" y="405445"/>
                  <a:pt x="2174534" y="410156"/>
                </a:cubicBezTo>
                <a:cubicBezTo>
                  <a:pt x="2180255" y="412849"/>
                  <a:pt x="2182695" y="416635"/>
                  <a:pt x="2181854" y="421515"/>
                </a:cubicBezTo>
                <a:cubicBezTo>
                  <a:pt x="2181012" y="426395"/>
                  <a:pt x="2177731" y="430181"/>
                  <a:pt x="2172010" y="432874"/>
                </a:cubicBezTo>
                <a:cubicBezTo>
                  <a:pt x="2165279" y="436239"/>
                  <a:pt x="2158211" y="438258"/>
                  <a:pt x="2150807" y="438931"/>
                </a:cubicBezTo>
                <a:cubicBezTo>
                  <a:pt x="2143403" y="439605"/>
                  <a:pt x="2135915" y="439352"/>
                  <a:pt x="2128342" y="438174"/>
                </a:cubicBezTo>
                <a:cubicBezTo>
                  <a:pt x="2120770" y="436996"/>
                  <a:pt x="2113366" y="434893"/>
                  <a:pt x="2106130" y="431864"/>
                </a:cubicBezTo>
                <a:cubicBezTo>
                  <a:pt x="2098894" y="428835"/>
                  <a:pt x="2092079" y="425469"/>
                  <a:pt x="2085685" y="421767"/>
                </a:cubicBezTo>
                <a:cubicBezTo>
                  <a:pt x="2075588" y="417729"/>
                  <a:pt x="2066501" y="417476"/>
                  <a:pt x="2058424" y="421010"/>
                </a:cubicBezTo>
                <a:cubicBezTo>
                  <a:pt x="2050347" y="424544"/>
                  <a:pt x="2044373" y="430013"/>
                  <a:pt x="2040503" y="437417"/>
                </a:cubicBezTo>
                <a:cubicBezTo>
                  <a:pt x="2036632" y="444821"/>
                  <a:pt x="2035539" y="452898"/>
                  <a:pt x="2037222" y="461649"/>
                </a:cubicBezTo>
                <a:cubicBezTo>
                  <a:pt x="2038904" y="470399"/>
                  <a:pt x="2044457" y="477803"/>
                  <a:pt x="2053881" y="483861"/>
                </a:cubicBezTo>
                <a:cubicBezTo>
                  <a:pt x="2062968" y="489246"/>
                  <a:pt x="2073569" y="493789"/>
                  <a:pt x="2085685" y="497491"/>
                </a:cubicBezTo>
                <a:cubicBezTo>
                  <a:pt x="2097801" y="501193"/>
                  <a:pt x="2110337" y="503802"/>
                  <a:pt x="2123294" y="505316"/>
                </a:cubicBezTo>
                <a:cubicBezTo>
                  <a:pt x="2136251" y="506830"/>
                  <a:pt x="2149208" y="506915"/>
                  <a:pt x="2162166" y="505568"/>
                </a:cubicBezTo>
                <a:cubicBezTo>
                  <a:pt x="2175123" y="504222"/>
                  <a:pt x="2187239" y="501109"/>
                  <a:pt x="2198513" y="496229"/>
                </a:cubicBezTo>
                <a:cubicBezTo>
                  <a:pt x="2209787" y="491349"/>
                  <a:pt x="2219632" y="484618"/>
                  <a:pt x="2228045" y="476036"/>
                </a:cubicBezTo>
                <a:cubicBezTo>
                  <a:pt x="2236459" y="467454"/>
                  <a:pt x="2242685" y="456432"/>
                  <a:pt x="2246724" y="442970"/>
                </a:cubicBezTo>
                <a:cubicBezTo>
                  <a:pt x="2250426" y="431191"/>
                  <a:pt x="2252025" y="420590"/>
                  <a:pt x="2251520" y="411166"/>
                </a:cubicBezTo>
                <a:cubicBezTo>
                  <a:pt x="2251015" y="401743"/>
                  <a:pt x="2248911" y="393161"/>
                  <a:pt x="2245209" y="385420"/>
                </a:cubicBezTo>
                <a:cubicBezTo>
                  <a:pt x="2241507" y="377679"/>
                  <a:pt x="2236207" y="370864"/>
                  <a:pt x="2229307" y="364975"/>
                </a:cubicBezTo>
                <a:cubicBezTo>
                  <a:pt x="2222408" y="359085"/>
                  <a:pt x="2214415" y="353784"/>
                  <a:pt x="2205328" y="349073"/>
                </a:cubicBezTo>
                <a:cubicBezTo>
                  <a:pt x="2192876" y="342342"/>
                  <a:pt x="2178741" y="337293"/>
                  <a:pt x="2162923" y="333928"/>
                </a:cubicBezTo>
                <a:cubicBezTo>
                  <a:pt x="2147105" y="330562"/>
                  <a:pt x="2131119" y="327533"/>
                  <a:pt x="2114965" y="324841"/>
                </a:cubicBezTo>
                <a:cubicBezTo>
                  <a:pt x="2108570" y="323158"/>
                  <a:pt x="2105878" y="320213"/>
                  <a:pt x="2106887" y="316007"/>
                </a:cubicBezTo>
                <a:cubicBezTo>
                  <a:pt x="2107897" y="311800"/>
                  <a:pt x="2110589" y="308350"/>
                  <a:pt x="2114965" y="305658"/>
                </a:cubicBezTo>
                <a:cubicBezTo>
                  <a:pt x="2119003" y="302965"/>
                  <a:pt x="2123631" y="301198"/>
                  <a:pt x="2128847" y="300357"/>
                </a:cubicBezTo>
                <a:cubicBezTo>
                  <a:pt x="2134064" y="299516"/>
                  <a:pt x="2139280" y="299347"/>
                  <a:pt x="2144497" y="299852"/>
                </a:cubicBezTo>
                <a:cubicBezTo>
                  <a:pt x="2149713" y="300357"/>
                  <a:pt x="2154846" y="301451"/>
                  <a:pt x="2159894" y="303134"/>
                </a:cubicBezTo>
                <a:cubicBezTo>
                  <a:pt x="2164942" y="304816"/>
                  <a:pt x="2169317" y="306836"/>
                  <a:pt x="2173019" y="309191"/>
                </a:cubicBezTo>
                <a:cubicBezTo>
                  <a:pt x="2180760" y="316259"/>
                  <a:pt x="2189005" y="319036"/>
                  <a:pt x="2197756" y="317521"/>
                </a:cubicBezTo>
                <a:cubicBezTo>
                  <a:pt x="2206506" y="316007"/>
                  <a:pt x="2213826" y="312220"/>
                  <a:pt x="2219716" y="306163"/>
                </a:cubicBezTo>
                <a:cubicBezTo>
                  <a:pt x="2225605" y="300105"/>
                  <a:pt x="2228971" y="292700"/>
                  <a:pt x="2229812" y="283950"/>
                </a:cubicBezTo>
                <a:cubicBezTo>
                  <a:pt x="2230653" y="275200"/>
                  <a:pt x="2227036" y="266954"/>
                  <a:pt x="2218959" y="259214"/>
                </a:cubicBezTo>
                <a:cubicBezTo>
                  <a:pt x="2208189" y="249117"/>
                  <a:pt x="2194979" y="241629"/>
                  <a:pt x="2179330" y="236749"/>
                </a:cubicBezTo>
                <a:cubicBezTo>
                  <a:pt x="2163680" y="231869"/>
                  <a:pt x="2147778" y="230018"/>
                  <a:pt x="2131624" y="231196"/>
                </a:cubicBezTo>
                <a:close/>
                <a:moveTo>
                  <a:pt x="4364923" y="231070"/>
                </a:moveTo>
                <a:cubicBezTo>
                  <a:pt x="4361347" y="231322"/>
                  <a:pt x="4357708" y="232121"/>
                  <a:pt x="4354006" y="233468"/>
                </a:cubicBezTo>
                <a:cubicBezTo>
                  <a:pt x="4346602" y="236160"/>
                  <a:pt x="4340544" y="241040"/>
                  <a:pt x="4335832" y="248108"/>
                </a:cubicBezTo>
                <a:cubicBezTo>
                  <a:pt x="4324390" y="243396"/>
                  <a:pt x="4312526" y="240872"/>
                  <a:pt x="4300242" y="240535"/>
                </a:cubicBezTo>
                <a:cubicBezTo>
                  <a:pt x="4287958" y="240199"/>
                  <a:pt x="4276011" y="241881"/>
                  <a:pt x="4264400" y="245583"/>
                </a:cubicBezTo>
                <a:cubicBezTo>
                  <a:pt x="4252789" y="249285"/>
                  <a:pt x="4241935" y="254754"/>
                  <a:pt x="4231838" y="261990"/>
                </a:cubicBezTo>
                <a:cubicBezTo>
                  <a:pt x="4221742" y="269226"/>
                  <a:pt x="4212992" y="278061"/>
                  <a:pt x="4205587" y="288494"/>
                </a:cubicBezTo>
                <a:cubicBezTo>
                  <a:pt x="4195828" y="301283"/>
                  <a:pt x="4188339" y="315670"/>
                  <a:pt x="4183123" y="331656"/>
                </a:cubicBezTo>
                <a:cubicBezTo>
                  <a:pt x="4177906" y="347642"/>
                  <a:pt x="4175130" y="363797"/>
                  <a:pt x="4174793" y="380119"/>
                </a:cubicBezTo>
                <a:cubicBezTo>
                  <a:pt x="4174457" y="396442"/>
                  <a:pt x="4176981" y="412512"/>
                  <a:pt x="4182366" y="428330"/>
                </a:cubicBezTo>
                <a:cubicBezTo>
                  <a:pt x="4187750" y="444148"/>
                  <a:pt x="4196501" y="458451"/>
                  <a:pt x="4208616" y="471240"/>
                </a:cubicBezTo>
                <a:cubicBezTo>
                  <a:pt x="4216694" y="480327"/>
                  <a:pt x="4225865" y="487479"/>
                  <a:pt x="4236130" y="492695"/>
                </a:cubicBezTo>
                <a:cubicBezTo>
                  <a:pt x="4246394" y="497912"/>
                  <a:pt x="4257332" y="501530"/>
                  <a:pt x="4268943" y="503549"/>
                </a:cubicBezTo>
                <a:cubicBezTo>
                  <a:pt x="4280554" y="505568"/>
                  <a:pt x="4292502" y="506073"/>
                  <a:pt x="4304786" y="505064"/>
                </a:cubicBezTo>
                <a:cubicBezTo>
                  <a:pt x="4317070" y="504054"/>
                  <a:pt x="4329101" y="501698"/>
                  <a:pt x="4340881" y="497996"/>
                </a:cubicBezTo>
                <a:cubicBezTo>
                  <a:pt x="4345256" y="503381"/>
                  <a:pt x="4350893" y="506830"/>
                  <a:pt x="4357792" y="508345"/>
                </a:cubicBezTo>
                <a:cubicBezTo>
                  <a:pt x="4364692" y="509859"/>
                  <a:pt x="4371254" y="509607"/>
                  <a:pt x="4377480" y="507588"/>
                </a:cubicBezTo>
                <a:cubicBezTo>
                  <a:pt x="4383707" y="505568"/>
                  <a:pt x="4389091" y="501866"/>
                  <a:pt x="4393635" y="496482"/>
                </a:cubicBezTo>
                <a:cubicBezTo>
                  <a:pt x="4398178" y="491097"/>
                  <a:pt x="4400450" y="484197"/>
                  <a:pt x="4400450" y="475784"/>
                </a:cubicBezTo>
                <a:lnTo>
                  <a:pt x="4400450" y="469726"/>
                </a:lnTo>
                <a:cubicBezTo>
                  <a:pt x="4406844" y="466024"/>
                  <a:pt x="4412734" y="462069"/>
                  <a:pt x="4418119" y="457862"/>
                </a:cubicBezTo>
                <a:cubicBezTo>
                  <a:pt x="4423504" y="453656"/>
                  <a:pt x="4428720" y="449365"/>
                  <a:pt x="4433768" y="444989"/>
                </a:cubicBezTo>
                <a:cubicBezTo>
                  <a:pt x="4439826" y="438931"/>
                  <a:pt x="4443276" y="431948"/>
                  <a:pt x="4444117" y="424039"/>
                </a:cubicBezTo>
                <a:cubicBezTo>
                  <a:pt x="4444959" y="416130"/>
                  <a:pt x="4443697" y="408979"/>
                  <a:pt x="4440331" y="402584"/>
                </a:cubicBezTo>
                <a:cubicBezTo>
                  <a:pt x="4436966" y="396190"/>
                  <a:pt x="4431749" y="391310"/>
                  <a:pt x="4424682" y="387944"/>
                </a:cubicBezTo>
                <a:cubicBezTo>
                  <a:pt x="4417614" y="384579"/>
                  <a:pt x="4409537" y="384410"/>
                  <a:pt x="4400450" y="387439"/>
                </a:cubicBezTo>
                <a:lnTo>
                  <a:pt x="4400450" y="264767"/>
                </a:lnTo>
                <a:cubicBezTo>
                  <a:pt x="4400450" y="255680"/>
                  <a:pt x="4398010" y="248360"/>
                  <a:pt x="4393130" y="242807"/>
                </a:cubicBezTo>
                <a:cubicBezTo>
                  <a:pt x="4388250" y="237254"/>
                  <a:pt x="4382360" y="233636"/>
                  <a:pt x="4375461" y="231953"/>
                </a:cubicBezTo>
                <a:cubicBezTo>
                  <a:pt x="4372012" y="231112"/>
                  <a:pt x="4368499" y="230817"/>
                  <a:pt x="4364923" y="231070"/>
                </a:cubicBezTo>
                <a:close/>
                <a:moveTo>
                  <a:pt x="2569164" y="213779"/>
                </a:moveTo>
                <a:cubicBezTo>
                  <a:pt x="2575559" y="213106"/>
                  <a:pt x="2581785" y="213190"/>
                  <a:pt x="2587843" y="214032"/>
                </a:cubicBezTo>
                <a:cubicBezTo>
                  <a:pt x="2593901" y="214873"/>
                  <a:pt x="2599285" y="216640"/>
                  <a:pt x="2603997" y="219333"/>
                </a:cubicBezTo>
                <a:cubicBezTo>
                  <a:pt x="2612074" y="223708"/>
                  <a:pt x="2617123" y="229597"/>
                  <a:pt x="2619142" y="237001"/>
                </a:cubicBezTo>
                <a:cubicBezTo>
                  <a:pt x="2621161" y="244406"/>
                  <a:pt x="2621161" y="252146"/>
                  <a:pt x="2619142" y="260223"/>
                </a:cubicBezTo>
                <a:cubicBezTo>
                  <a:pt x="2617123" y="268301"/>
                  <a:pt x="2613673" y="276209"/>
                  <a:pt x="2608793" y="283950"/>
                </a:cubicBezTo>
                <a:cubicBezTo>
                  <a:pt x="2603913" y="291691"/>
                  <a:pt x="2598781" y="298085"/>
                  <a:pt x="2593396" y="303134"/>
                </a:cubicBezTo>
                <a:cubicBezTo>
                  <a:pt x="2586328" y="310201"/>
                  <a:pt x="2577746" y="316343"/>
                  <a:pt x="2567650" y="321560"/>
                </a:cubicBezTo>
                <a:cubicBezTo>
                  <a:pt x="2557553" y="326776"/>
                  <a:pt x="2546784" y="330899"/>
                  <a:pt x="2535341" y="333928"/>
                </a:cubicBezTo>
                <a:lnTo>
                  <a:pt x="2535341" y="223371"/>
                </a:lnTo>
                <a:cubicBezTo>
                  <a:pt x="2539716" y="221352"/>
                  <a:pt x="2544848" y="219417"/>
                  <a:pt x="2550738" y="217566"/>
                </a:cubicBezTo>
                <a:cubicBezTo>
                  <a:pt x="2556628" y="215715"/>
                  <a:pt x="2562770" y="214453"/>
                  <a:pt x="2569164" y="213779"/>
                </a:cubicBezTo>
                <a:close/>
                <a:moveTo>
                  <a:pt x="2502086" y="138939"/>
                </a:moveTo>
                <a:cubicBezTo>
                  <a:pt x="2498510" y="138771"/>
                  <a:pt x="2494955" y="139065"/>
                  <a:pt x="2491421" y="139823"/>
                </a:cubicBezTo>
                <a:cubicBezTo>
                  <a:pt x="2484354" y="141337"/>
                  <a:pt x="2478296" y="144787"/>
                  <a:pt x="2473248" y="150171"/>
                </a:cubicBezTo>
                <a:cubicBezTo>
                  <a:pt x="2468199" y="155556"/>
                  <a:pt x="2465675" y="162792"/>
                  <a:pt x="2465675" y="171879"/>
                </a:cubicBezTo>
                <a:lnTo>
                  <a:pt x="2465675" y="176422"/>
                </a:lnTo>
                <a:cubicBezTo>
                  <a:pt x="2458944" y="179788"/>
                  <a:pt x="2452802" y="182901"/>
                  <a:pt x="2447249" y="185762"/>
                </a:cubicBezTo>
                <a:cubicBezTo>
                  <a:pt x="2441696" y="188622"/>
                  <a:pt x="2436564" y="191231"/>
                  <a:pt x="2431852" y="193586"/>
                </a:cubicBezTo>
                <a:cubicBezTo>
                  <a:pt x="2422765" y="199308"/>
                  <a:pt x="2417548" y="206460"/>
                  <a:pt x="2416202" y="215042"/>
                </a:cubicBezTo>
                <a:cubicBezTo>
                  <a:pt x="2414856" y="223624"/>
                  <a:pt x="2416202" y="231532"/>
                  <a:pt x="2420241" y="238768"/>
                </a:cubicBezTo>
                <a:cubicBezTo>
                  <a:pt x="2424279" y="246004"/>
                  <a:pt x="2430421" y="251389"/>
                  <a:pt x="2438667" y="254923"/>
                </a:cubicBezTo>
                <a:cubicBezTo>
                  <a:pt x="2446912" y="258456"/>
                  <a:pt x="2455915" y="257868"/>
                  <a:pt x="2465675" y="253156"/>
                </a:cubicBezTo>
                <a:lnTo>
                  <a:pt x="2465675" y="477298"/>
                </a:lnTo>
                <a:cubicBezTo>
                  <a:pt x="2465675" y="488404"/>
                  <a:pt x="2469293" y="496734"/>
                  <a:pt x="2476529" y="502287"/>
                </a:cubicBezTo>
                <a:cubicBezTo>
                  <a:pt x="2483765" y="507840"/>
                  <a:pt x="2491758" y="510617"/>
                  <a:pt x="2500508" y="510617"/>
                </a:cubicBezTo>
                <a:cubicBezTo>
                  <a:pt x="2509258" y="510617"/>
                  <a:pt x="2517251" y="507840"/>
                  <a:pt x="2524487" y="502287"/>
                </a:cubicBezTo>
                <a:cubicBezTo>
                  <a:pt x="2531723" y="496734"/>
                  <a:pt x="2535341" y="488404"/>
                  <a:pt x="2535341" y="477298"/>
                </a:cubicBezTo>
                <a:lnTo>
                  <a:pt x="2535341" y="403594"/>
                </a:lnTo>
                <a:cubicBezTo>
                  <a:pt x="2557553" y="399892"/>
                  <a:pt x="2577073" y="393497"/>
                  <a:pt x="2593901" y="384410"/>
                </a:cubicBezTo>
                <a:cubicBezTo>
                  <a:pt x="2610728" y="375324"/>
                  <a:pt x="2625536" y="364890"/>
                  <a:pt x="2638325" y="353111"/>
                </a:cubicBezTo>
                <a:cubicBezTo>
                  <a:pt x="2652797" y="339986"/>
                  <a:pt x="2664408" y="324925"/>
                  <a:pt x="2673158" y="307929"/>
                </a:cubicBezTo>
                <a:cubicBezTo>
                  <a:pt x="2681908" y="290934"/>
                  <a:pt x="2686704" y="273601"/>
                  <a:pt x="2687546" y="255932"/>
                </a:cubicBezTo>
                <a:cubicBezTo>
                  <a:pt x="2688387" y="238263"/>
                  <a:pt x="2684769" y="220931"/>
                  <a:pt x="2676692" y="203935"/>
                </a:cubicBezTo>
                <a:cubicBezTo>
                  <a:pt x="2668615" y="186940"/>
                  <a:pt x="2655321" y="171879"/>
                  <a:pt x="2636811" y="158754"/>
                </a:cubicBezTo>
                <a:cubicBezTo>
                  <a:pt x="2621666" y="150003"/>
                  <a:pt x="2604670" y="145712"/>
                  <a:pt x="2585823" y="145881"/>
                </a:cubicBezTo>
                <a:cubicBezTo>
                  <a:pt x="2566977" y="146049"/>
                  <a:pt x="2548466" y="148320"/>
                  <a:pt x="2530293" y="152696"/>
                </a:cubicBezTo>
                <a:cubicBezTo>
                  <a:pt x="2525918" y="146974"/>
                  <a:pt x="2520112" y="143020"/>
                  <a:pt x="2512876" y="140832"/>
                </a:cubicBezTo>
                <a:cubicBezTo>
                  <a:pt x="2509258" y="139738"/>
                  <a:pt x="2505661" y="139107"/>
                  <a:pt x="2502086" y="138939"/>
                </a:cubicBezTo>
                <a:close/>
                <a:moveTo>
                  <a:pt x="3880504" y="138056"/>
                </a:moveTo>
                <a:cubicBezTo>
                  <a:pt x="3874488" y="138056"/>
                  <a:pt x="3868976" y="139318"/>
                  <a:pt x="3863967" y="141842"/>
                </a:cubicBezTo>
                <a:cubicBezTo>
                  <a:pt x="3858958" y="144366"/>
                  <a:pt x="3854783" y="148068"/>
                  <a:pt x="3851441" y="152948"/>
                </a:cubicBezTo>
                <a:cubicBezTo>
                  <a:pt x="3848099" y="157828"/>
                  <a:pt x="3846429" y="163970"/>
                  <a:pt x="3846429" y="171374"/>
                </a:cubicBezTo>
                <a:lnTo>
                  <a:pt x="3846429" y="247098"/>
                </a:lnTo>
                <a:cubicBezTo>
                  <a:pt x="3838688" y="248444"/>
                  <a:pt x="3831873" y="249622"/>
                  <a:pt x="3825983" y="250632"/>
                </a:cubicBezTo>
                <a:cubicBezTo>
                  <a:pt x="3820093" y="251641"/>
                  <a:pt x="3815298" y="252483"/>
                  <a:pt x="3811596" y="253156"/>
                </a:cubicBezTo>
                <a:cubicBezTo>
                  <a:pt x="3806884" y="254165"/>
                  <a:pt x="3803014" y="255175"/>
                  <a:pt x="3799985" y="256185"/>
                </a:cubicBezTo>
                <a:cubicBezTo>
                  <a:pt x="3789215" y="259550"/>
                  <a:pt x="3782147" y="265440"/>
                  <a:pt x="3778782" y="273854"/>
                </a:cubicBezTo>
                <a:cubicBezTo>
                  <a:pt x="3775416" y="282267"/>
                  <a:pt x="3774996" y="290597"/>
                  <a:pt x="3777520" y="298843"/>
                </a:cubicBezTo>
                <a:cubicBezTo>
                  <a:pt x="3780044" y="307088"/>
                  <a:pt x="3785008" y="313819"/>
                  <a:pt x="3792412" y="319036"/>
                </a:cubicBezTo>
                <a:cubicBezTo>
                  <a:pt x="3799816" y="324252"/>
                  <a:pt x="3808903" y="325346"/>
                  <a:pt x="3819673" y="322317"/>
                </a:cubicBezTo>
                <a:cubicBezTo>
                  <a:pt x="3820009" y="322317"/>
                  <a:pt x="3822365" y="321644"/>
                  <a:pt x="3826740" y="320298"/>
                </a:cubicBezTo>
                <a:cubicBezTo>
                  <a:pt x="3831115" y="318951"/>
                  <a:pt x="3837678" y="317605"/>
                  <a:pt x="3846429" y="316259"/>
                </a:cubicBezTo>
                <a:cubicBezTo>
                  <a:pt x="3846765" y="336789"/>
                  <a:pt x="3847434" y="354373"/>
                  <a:pt x="3848436" y="369013"/>
                </a:cubicBezTo>
                <a:cubicBezTo>
                  <a:pt x="3849438" y="383653"/>
                  <a:pt x="3850857" y="396274"/>
                  <a:pt x="3852695" y="406875"/>
                </a:cubicBezTo>
                <a:cubicBezTo>
                  <a:pt x="3854533" y="417476"/>
                  <a:pt x="3856621" y="426563"/>
                  <a:pt x="3858958" y="434136"/>
                </a:cubicBezTo>
                <a:cubicBezTo>
                  <a:pt x="3861296" y="441708"/>
                  <a:pt x="3863969" y="448523"/>
                  <a:pt x="3866976" y="454581"/>
                </a:cubicBezTo>
                <a:cubicBezTo>
                  <a:pt x="3878666" y="474774"/>
                  <a:pt x="3894487" y="489162"/>
                  <a:pt x="3914438" y="497744"/>
                </a:cubicBezTo>
                <a:cubicBezTo>
                  <a:pt x="3934389" y="506326"/>
                  <a:pt x="3955471" y="508766"/>
                  <a:pt x="3977683" y="505064"/>
                </a:cubicBezTo>
                <a:cubicBezTo>
                  <a:pt x="3984750" y="503717"/>
                  <a:pt x="3990388" y="500941"/>
                  <a:pt x="3994595" y="496734"/>
                </a:cubicBezTo>
                <a:cubicBezTo>
                  <a:pt x="3998802" y="492527"/>
                  <a:pt x="4001662" y="487731"/>
                  <a:pt x="4003177" y="482346"/>
                </a:cubicBezTo>
                <a:cubicBezTo>
                  <a:pt x="4004691" y="476962"/>
                  <a:pt x="4004859" y="471324"/>
                  <a:pt x="4003681" y="465435"/>
                </a:cubicBezTo>
                <a:cubicBezTo>
                  <a:pt x="4002503" y="459545"/>
                  <a:pt x="4000232" y="454413"/>
                  <a:pt x="3996866" y="450038"/>
                </a:cubicBezTo>
                <a:cubicBezTo>
                  <a:pt x="3993501" y="445663"/>
                  <a:pt x="3989041" y="442297"/>
                  <a:pt x="3983489" y="439941"/>
                </a:cubicBezTo>
                <a:cubicBezTo>
                  <a:pt x="3977935" y="437585"/>
                  <a:pt x="3971457" y="437080"/>
                  <a:pt x="3964053" y="438427"/>
                </a:cubicBezTo>
                <a:cubicBezTo>
                  <a:pt x="3956312" y="439436"/>
                  <a:pt x="3949244" y="438511"/>
                  <a:pt x="3942850" y="435650"/>
                </a:cubicBezTo>
                <a:cubicBezTo>
                  <a:pt x="3936456" y="432789"/>
                  <a:pt x="3931071" y="427825"/>
                  <a:pt x="3926695" y="420758"/>
                </a:cubicBezTo>
                <a:cubicBezTo>
                  <a:pt x="3925013" y="417392"/>
                  <a:pt x="3923414" y="413185"/>
                  <a:pt x="3921900" y="408137"/>
                </a:cubicBezTo>
                <a:cubicBezTo>
                  <a:pt x="3920385" y="403089"/>
                  <a:pt x="3919123" y="396442"/>
                  <a:pt x="3918113" y="388197"/>
                </a:cubicBezTo>
                <a:cubicBezTo>
                  <a:pt x="3917104" y="379951"/>
                  <a:pt x="3916262" y="369686"/>
                  <a:pt x="3915589" y="357402"/>
                </a:cubicBezTo>
                <a:cubicBezTo>
                  <a:pt x="3914916" y="345118"/>
                  <a:pt x="3914580" y="329889"/>
                  <a:pt x="3914580" y="311716"/>
                </a:cubicBezTo>
                <a:cubicBezTo>
                  <a:pt x="3922320" y="311716"/>
                  <a:pt x="3930734" y="311800"/>
                  <a:pt x="3939821" y="311968"/>
                </a:cubicBezTo>
                <a:cubicBezTo>
                  <a:pt x="3948908" y="312136"/>
                  <a:pt x="3958163" y="312725"/>
                  <a:pt x="3967586" y="313735"/>
                </a:cubicBezTo>
                <a:cubicBezTo>
                  <a:pt x="3979029" y="314745"/>
                  <a:pt x="3987864" y="311884"/>
                  <a:pt x="3994090" y="305153"/>
                </a:cubicBezTo>
                <a:cubicBezTo>
                  <a:pt x="4000316" y="298422"/>
                  <a:pt x="4003766" y="290765"/>
                  <a:pt x="4004439" y="282183"/>
                </a:cubicBezTo>
                <a:cubicBezTo>
                  <a:pt x="4005112" y="273601"/>
                  <a:pt x="4002840" y="265608"/>
                  <a:pt x="3997623" y="258204"/>
                </a:cubicBezTo>
                <a:cubicBezTo>
                  <a:pt x="3992407" y="250800"/>
                  <a:pt x="3984077" y="246593"/>
                  <a:pt x="3972635" y="245583"/>
                </a:cubicBezTo>
                <a:cubicBezTo>
                  <a:pt x="3962202" y="244910"/>
                  <a:pt x="3952021" y="244406"/>
                  <a:pt x="3942093" y="244069"/>
                </a:cubicBezTo>
                <a:cubicBezTo>
                  <a:pt x="3932165" y="243732"/>
                  <a:pt x="3922993" y="243564"/>
                  <a:pt x="3914580" y="243564"/>
                </a:cubicBezTo>
                <a:lnTo>
                  <a:pt x="3914580" y="171374"/>
                </a:lnTo>
                <a:cubicBezTo>
                  <a:pt x="3914580" y="163970"/>
                  <a:pt x="3912909" y="157828"/>
                  <a:pt x="3909567" y="152948"/>
                </a:cubicBezTo>
                <a:cubicBezTo>
                  <a:pt x="3906225" y="148068"/>
                  <a:pt x="3902050" y="144366"/>
                  <a:pt x="3897041" y="141842"/>
                </a:cubicBezTo>
                <a:cubicBezTo>
                  <a:pt x="3892032" y="139318"/>
                  <a:pt x="3886520" y="138056"/>
                  <a:pt x="3880504" y="138056"/>
                </a:cubicBezTo>
                <a:close/>
                <a:moveTo>
                  <a:pt x="1298686" y="137172"/>
                </a:moveTo>
                <a:cubicBezTo>
                  <a:pt x="1288758" y="136920"/>
                  <a:pt x="1279419" y="137046"/>
                  <a:pt x="1270669" y="137551"/>
                </a:cubicBezTo>
                <a:cubicBezTo>
                  <a:pt x="1253168" y="138561"/>
                  <a:pt x="1238360" y="140159"/>
                  <a:pt x="1226244" y="142347"/>
                </a:cubicBezTo>
                <a:cubicBezTo>
                  <a:pt x="1214128" y="144534"/>
                  <a:pt x="1204873" y="146722"/>
                  <a:pt x="1198479" y="148909"/>
                </a:cubicBezTo>
                <a:cubicBezTo>
                  <a:pt x="1192084" y="151097"/>
                  <a:pt x="1188719" y="152191"/>
                  <a:pt x="1188382" y="152191"/>
                </a:cubicBezTo>
                <a:cubicBezTo>
                  <a:pt x="1178622" y="155556"/>
                  <a:pt x="1172312" y="161362"/>
                  <a:pt x="1169451" y="169607"/>
                </a:cubicBezTo>
                <a:cubicBezTo>
                  <a:pt x="1166590" y="177853"/>
                  <a:pt x="1166590" y="185930"/>
                  <a:pt x="1169451" y="193839"/>
                </a:cubicBezTo>
                <a:cubicBezTo>
                  <a:pt x="1172312" y="201748"/>
                  <a:pt x="1177612" y="208142"/>
                  <a:pt x="1185353" y="213022"/>
                </a:cubicBezTo>
                <a:cubicBezTo>
                  <a:pt x="1193094" y="217902"/>
                  <a:pt x="1202517" y="218659"/>
                  <a:pt x="1213623" y="215294"/>
                </a:cubicBezTo>
                <a:cubicBezTo>
                  <a:pt x="1215306" y="214957"/>
                  <a:pt x="1217157" y="214453"/>
                  <a:pt x="1219176" y="213779"/>
                </a:cubicBezTo>
                <a:cubicBezTo>
                  <a:pt x="1220859" y="213106"/>
                  <a:pt x="1223047" y="212517"/>
                  <a:pt x="1225739" y="212013"/>
                </a:cubicBezTo>
                <a:cubicBezTo>
                  <a:pt x="1228432" y="211508"/>
                  <a:pt x="1231629" y="210919"/>
                  <a:pt x="1235331" y="210246"/>
                </a:cubicBezTo>
                <a:cubicBezTo>
                  <a:pt x="1236340" y="219669"/>
                  <a:pt x="1237350" y="230523"/>
                  <a:pt x="1238360" y="242807"/>
                </a:cubicBezTo>
                <a:cubicBezTo>
                  <a:pt x="1239369" y="255091"/>
                  <a:pt x="1240127" y="268048"/>
                  <a:pt x="1240631" y="281678"/>
                </a:cubicBezTo>
                <a:cubicBezTo>
                  <a:pt x="1241136" y="295309"/>
                  <a:pt x="1241305" y="309191"/>
                  <a:pt x="1241136" y="323327"/>
                </a:cubicBezTo>
                <a:cubicBezTo>
                  <a:pt x="1240968" y="337462"/>
                  <a:pt x="1240379" y="350924"/>
                  <a:pt x="1239369" y="363713"/>
                </a:cubicBezTo>
                <a:cubicBezTo>
                  <a:pt x="1239033" y="367078"/>
                  <a:pt x="1238528" y="372463"/>
                  <a:pt x="1237855" y="379867"/>
                </a:cubicBezTo>
                <a:cubicBezTo>
                  <a:pt x="1237182" y="387271"/>
                  <a:pt x="1235836" y="394843"/>
                  <a:pt x="1233816" y="402584"/>
                </a:cubicBezTo>
                <a:cubicBezTo>
                  <a:pt x="1231797" y="410325"/>
                  <a:pt x="1229021" y="417224"/>
                  <a:pt x="1225487" y="423282"/>
                </a:cubicBezTo>
                <a:cubicBezTo>
                  <a:pt x="1221953" y="429340"/>
                  <a:pt x="1217325" y="432537"/>
                  <a:pt x="1211604" y="432874"/>
                </a:cubicBezTo>
                <a:cubicBezTo>
                  <a:pt x="1206892" y="431527"/>
                  <a:pt x="1203695" y="428414"/>
                  <a:pt x="1202012" y="423534"/>
                </a:cubicBezTo>
                <a:cubicBezTo>
                  <a:pt x="1200330" y="418654"/>
                  <a:pt x="1199488" y="413185"/>
                  <a:pt x="1199488" y="407128"/>
                </a:cubicBezTo>
                <a:cubicBezTo>
                  <a:pt x="1199488" y="401070"/>
                  <a:pt x="1199909" y="394928"/>
                  <a:pt x="1200750" y="388701"/>
                </a:cubicBezTo>
                <a:cubicBezTo>
                  <a:pt x="1201592" y="382475"/>
                  <a:pt x="1202517" y="377511"/>
                  <a:pt x="1203527" y="373809"/>
                </a:cubicBezTo>
                <a:cubicBezTo>
                  <a:pt x="1204200" y="363039"/>
                  <a:pt x="1201676" y="354626"/>
                  <a:pt x="1195954" y="348568"/>
                </a:cubicBezTo>
                <a:cubicBezTo>
                  <a:pt x="1190233" y="342510"/>
                  <a:pt x="1183334" y="339060"/>
                  <a:pt x="1175257" y="338219"/>
                </a:cubicBezTo>
                <a:cubicBezTo>
                  <a:pt x="1167179" y="337378"/>
                  <a:pt x="1159186" y="339313"/>
                  <a:pt x="1151277" y="344024"/>
                </a:cubicBezTo>
                <a:cubicBezTo>
                  <a:pt x="1143369" y="348736"/>
                  <a:pt x="1137731" y="356308"/>
                  <a:pt x="1134366" y="366742"/>
                </a:cubicBezTo>
                <a:cubicBezTo>
                  <a:pt x="1132683" y="382559"/>
                  <a:pt x="1132262" y="398545"/>
                  <a:pt x="1133104" y="414700"/>
                </a:cubicBezTo>
                <a:cubicBezTo>
                  <a:pt x="1133945" y="430854"/>
                  <a:pt x="1137479" y="445494"/>
                  <a:pt x="1143705" y="458620"/>
                </a:cubicBezTo>
                <a:cubicBezTo>
                  <a:pt x="1149931" y="471745"/>
                  <a:pt x="1159523" y="482178"/>
                  <a:pt x="1172480" y="489919"/>
                </a:cubicBezTo>
                <a:cubicBezTo>
                  <a:pt x="1185437" y="497659"/>
                  <a:pt x="1203022" y="501025"/>
                  <a:pt x="1225234" y="500015"/>
                </a:cubicBezTo>
                <a:cubicBezTo>
                  <a:pt x="1239706" y="497659"/>
                  <a:pt x="1251822" y="492022"/>
                  <a:pt x="1261582" y="483104"/>
                </a:cubicBezTo>
                <a:cubicBezTo>
                  <a:pt x="1271342" y="474185"/>
                  <a:pt x="1279335" y="463668"/>
                  <a:pt x="1285561" y="451552"/>
                </a:cubicBezTo>
                <a:cubicBezTo>
                  <a:pt x="1291787" y="439436"/>
                  <a:pt x="1296499" y="426311"/>
                  <a:pt x="1299696" y="412176"/>
                </a:cubicBezTo>
                <a:cubicBezTo>
                  <a:pt x="1302893" y="398041"/>
                  <a:pt x="1305501" y="384410"/>
                  <a:pt x="1307521" y="371285"/>
                </a:cubicBezTo>
                <a:cubicBezTo>
                  <a:pt x="1308530" y="357486"/>
                  <a:pt x="1309119" y="343099"/>
                  <a:pt x="1309288" y="328122"/>
                </a:cubicBezTo>
                <a:cubicBezTo>
                  <a:pt x="1309456" y="313146"/>
                  <a:pt x="1309288" y="298422"/>
                  <a:pt x="1308783" y="283950"/>
                </a:cubicBezTo>
                <a:cubicBezTo>
                  <a:pt x="1308278" y="269479"/>
                  <a:pt x="1307521" y="255512"/>
                  <a:pt x="1306511" y="242050"/>
                </a:cubicBezTo>
                <a:cubicBezTo>
                  <a:pt x="1305501" y="228588"/>
                  <a:pt x="1304155" y="216472"/>
                  <a:pt x="1302473" y="205702"/>
                </a:cubicBezTo>
                <a:cubicBezTo>
                  <a:pt x="1306511" y="206712"/>
                  <a:pt x="1310213" y="207301"/>
                  <a:pt x="1313579" y="207469"/>
                </a:cubicBezTo>
                <a:cubicBezTo>
                  <a:pt x="1316944" y="207637"/>
                  <a:pt x="1320646" y="207722"/>
                  <a:pt x="1324685" y="207722"/>
                </a:cubicBezTo>
                <a:cubicBezTo>
                  <a:pt x="1335791" y="208731"/>
                  <a:pt x="1344457" y="206207"/>
                  <a:pt x="1350683" y="200149"/>
                </a:cubicBezTo>
                <a:cubicBezTo>
                  <a:pt x="1356909" y="194091"/>
                  <a:pt x="1360359" y="186855"/>
                  <a:pt x="1361032" y="178442"/>
                </a:cubicBezTo>
                <a:cubicBezTo>
                  <a:pt x="1361705" y="170028"/>
                  <a:pt x="1359602" y="161951"/>
                  <a:pt x="1354722" y="154210"/>
                </a:cubicBezTo>
                <a:cubicBezTo>
                  <a:pt x="1349842" y="146469"/>
                  <a:pt x="1341681" y="141421"/>
                  <a:pt x="1330238" y="139065"/>
                </a:cubicBezTo>
                <a:cubicBezTo>
                  <a:pt x="1319132" y="138056"/>
                  <a:pt x="1308615" y="137425"/>
                  <a:pt x="1298686" y="137172"/>
                </a:cubicBezTo>
                <a:close/>
                <a:moveTo>
                  <a:pt x="3563188" y="135532"/>
                </a:moveTo>
                <a:cubicBezTo>
                  <a:pt x="3557173" y="135532"/>
                  <a:pt x="3551660" y="136709"/>
                  <a:pt x="3546651" y="139065"/>
                </a:cubicBezTo>
                <a:cubicBezTo>
                  <a:pt x="3541643" y="141421"/>
                  <a:pt x="3537467" y="145123"/>
                  <a:pt x="3534125" y="150171"/>
                </a:cubicBezTo>
                <a:cubicBezTo>
                  <a:pt x="3530784" y="155220"/>
                  <a:pt x="3529113" y="161614"/>
                  <a:pt x="3529113" y="169355"/>
                </a:cubicBezTo>
                <a:lnTo>
                  <a:pt x="3529113" y="476289"/>
                </a:lnTo>
                <a:cubicBezTo>
                  <a:pt x="3529113" y="484029"/>
                  <a:pt x="3530784" y="490424"/>
                  <a:pt x="3534125" y="495472"/>
                </a:cubicBezTo>
                <a:cubicBezTo>
                  <a:pt x="3537467" y="500520"/>
                  <a:pt x="3541643" y="504306"/>
                  <a:pt x="3546651" y="506830"/>
                </a:cubicBezTo>
                <a:cubicBezTo>
                  <a:pt x="3551660" y="509355"/>
                  <a:pt x="3557173" y="510533"/>
                  <a:pt x="3563188" y="510364"/>
                </a:cubicBezTo>
                <a:cubicBezTo>
                  <a:pt x="3569204" y="510196"/>
                  <a:pt x="3574716" y="508850"/>
                  <a:pt x="3579725" y="506326"/>
                </a:cubicBezTo>
                <a:cubicBezTo>
                  <a:pt x="3584734" y="503802"/>
                  <a:pt x="3588909" y="500015"/>
                  <a:pt x="3592251" y="494967"/>
                </a:cubicBezTo>
                <a:cubicBezTo>
                  <a:pt x="3595593" y="489919"/>
                  <a:pt x="3597264" y="483693"/>
                  <a:pt x="3597264" y="476289"/>
                </a:cubicBezTo>
                <a:lnTo>
                  <a:pt x="3597264" y="169355"/>
                </a:lnTo>
                <a:cubicBezTo>
                  <a:pt x="3597264" y="161951"/>
                  <a:pt x="3595593" y="155725"/>
                  <a:pt x="3592251" y="150676"/>
                </a:cubicBezTo>
                <a:cubicBezTo>
                  <a:pt x="3588909" y="145628"/>
                  <a:pt x="3584734" y="141842"/>
                  <a:pt x="3579725" y="139318"/>
                </a:cubicBezTo>
                <a:cubicBezTo>
                  <a:pt x="3574716" y="136794"/>
                  <a:pt x="3569204" y="135532"/>
                  <a:pt x="3563188" y="135532"/>
                </a:cubicBezTo>
                <a:close/>
                <a:moveTo>
                  <a:pt x="4093255" y="134017"/>
                </a:moveTo>
                <a:cubicBezTo>
                  <a:pt x="4084778" y="134017"/>
                  <a:pt x="4076979" y="136794"/>
                  <a:pt x="4069859" y="142347"/>
                </a:cubicBezTo>
                <a:cubicBezTo>
                  <a:pt x="4062739" y="147900"/>
                  <a:pt x="4059179" y="156229"/>
                  <a:pt x="4059179" y="167336"/>
                </a:cubicBezTo>
                <a:lnTo>
                  <a:pt x="4059179" y="181471"/>
                </a:lnTo>
                <a:cubicBezTo>
                  <a:pt x="4059179" y="192577"/>
                  <a:pt x="4062739" y="200822"/>
                  <a:pt x="4069859" y="206207"/>
                </a:cubicBezTo>
                <a:cubicBezTo>
                  <a:pt x="4076979" y="211592"/>
                  <a:pt x="4084778" y="214284"/>
                  <a:pt x="4093255" y="214284"/>
                </a:cubicBezTo>
                <a:cubicBezTo>
                  <a:pt x="4101731" y="214284"/>
                  <a:pt x="4109530" y="211592"/>
                  <a:pt x="4116650" y="206207"/>
                </a:cubicBezTo>
                <a:cubicBezTo>
                  <a:pt x="4123770" y="200822"/>
                  <a:pt x="4127330" y="192577"/>
                  <a:pt x="4127330" y="181471"/>
                </a:cubicBezTo>
                <a:lnTo>
                  <a:pt x="4127330" y="167336"/>
                </a:lnTo>
                <a:cubicBezTo>
                  <a:pt x="4127330" y="156229"/>
                  <a:pt x="4123770" y="147900"/>
                  <a:pt x="4116650" y="142347"/>
                </a:cubicBezTo>
                <a:cubicBezTo>
                  <a:pt x="4109530" y="136794"/>
                  <a:pt x="4101731" y="134017"/>
                  <a:pt x="4093255" y="134017"/>
                </a:cubicBezTo>
                <a:close/>
                <a:moveTo>
                  <a:pt x="3693205" y="134017"/>
                </a:moveTo>
                <a:cubicBezTo>
                  <a:pt x="3684728" y="134017"/>
                  <a:pt x="3676929" y="136794"/>
                  <a:pt x="3669809" y="142347"/>
                </a:cubicBezTo>
                <a:cubicBezTo>
                  <a:pt x="3662689" y="147900"/>
                  <a:pt x="3659129" y="156229"/>
                  <a:pt x="3659129" y="167336"/>
                </a:cubicBezTo>
                <a:lnTo>
                  <a:pt x="3659129" y="181471"/>
                </a:lnTo>
                <a:cubicBezTo>
                  <a:pt x="3659129" y="192577"/>
                  <a:pt x="3662689" y="200822"/>
                  <a:pt x="3669809" y="206207"/>
                </a:cubicBezTo>
                <a:cubicBezTo>
                  <a:pt x="3676929" y="211592"/>
                  <a:pt x="3684728" y="214284"/>
                  <a:pt x="3693205" y="214284"/>
                </a:cubicBezTo>
                <a:cubicBezTo>
                  <a:pt x="3701681" y="214284"/>
                  <a:pt x="3709480" y="211592"/>
                  <a:pt x="3716600" y="206207"/>
                </a:cubicBezTo>
                <a:cubicBezTo>
                  <a:pt x="3723720" y="200822"/>
                  <a:pt x="3727280" y="192577"/>
                  <a:pt x="3727280" y="181471"/>
                </a:cubicBezTo>
                <a:lnTo>
                  <a:pt x="3727280" y="167336"/>
                </a:lnTo>
                <a:cubicBezTo>
                  <a:pt x="3727280" y="156229"/>
                  <a:pt x="3723720" y="147900"/>
                  <a:pt x="3716600" y="142347"/>
                </a:cubicBezTo>
                <a:cubicBezTo>
                  <a:pt x="3709480" y="136794"/>
                  <a:pt x="3701681" y="134017"/>
                  <a:pt x="3693205" y="134017"/>
                </a:cubicBezTo>
                <a:close/>
                <a:moveTo>
                  <a:pt x="1950130" y="134017"/>
                </a:moveTo>
                <a:cubicBezTo>
                  <a:pt x="1941653" y="134017"/>
                  <a:pt x="1933854" y="136794"/>
                  <a:pt x="1926734" y="142347"/>
                </a:cubicBezTo>
                <a:cubicBezTo>
                  <a:pt x="1919614" y="147900"/>
                  <a:pt x="1916054" y="156229"/>
                  <a:pt x="1916054" y="167336"/>
                </a:cubicBezTo>
                <a:lnTo>
                  <a:pt x="1916054" y="181471"/>
                </a:lnTo>
                <a:cubicBezTo>
                  <a:pt x="1916054" y="192577"/>
                  <a:pt x="1919614" y="200822"/>
                  <a:pt x="1926734" y="206207"/>
                </a:cubicBezTo>
                <a:cubicBezTo>
                  <a:pt x="1933854" y="211592"/>
                  <a:pt x="1941653" y="214284"/>
                  <a:pt x="1950130" y="214284"/>
                </a:cubicBezTo>
                <a:cubicBezTo>
                  <a:pt x="1958606" y="214284"/>
                  <a:pt x="1966405" y="211592"/>
                  <a:pt x="1973525" y="206207"/>
                </a:cubicBezTo>
                <a:cubicBezTo>
                  <a:pt x="1980645" y="200822"/>
                  <a:pt x="1984205" y="192577"/>
                  <a:pt x="1984205" y="181471"/>
                </a:cubicBezTo>
                <a:lnTo>
                  <a:pt x="1984205" y="167336"/>
                </a:lnTo>
                <a:cubicBezTo>
                  <a:pt x="1984205" y="156229"/>
                  <a:pt x="1980645" y="147900"/>
                  <a:pt x="1973525" y="142347"/>
                </a:cubicBezTo>
                <a:cubicBezTo>
                  <a:pt x="1966405" y="136794"/>
                  <a:pt x="1958606" y="134017"/>
                  <a:pt x="1950130" y="134017"/>
                </a:cubicBezTo>
                <a:close/>
                <a:moveTo>
                  <a:pt x="349624" y="0"/>
                </a:moveTo>
                <a:lnTo>
                  <a:pt x="5677888" y="0"/>
                </a:lnTo>
                <a:cubicBezTo>
                  <a:pt x="5870980" y="0"/>
                  <a:pt x="6027512" y="156532"/>
                  <a:pt x="6027512" y="349624"/>
                </a:cubicBezTo>
                <a:lnTo>
                  <a:pt x="6027511" y="349624"/>
                </a:lnTo>
                <a:cubicBezTo>
                  <a:pt x="6027511" y="542716"/>
                  <a:pt x="5870979" y="699248"/>
                  <a:pt x="5677887" y="699248"/>
                </a:cubicBezTo>
                <a:lnTo>
                  <a:pt x="349624" y="699247"/>
                </a:lnTo>
                <a:cubicBezTo>
                  <a:pt x="204805" y="699247"/>
                  <a:pt x="80551" y="611198"/>
                  <a:pt x="27475" y="485713"/>
                </a:cubicBezTo>
                <a:lnTo>
                  <a:pt x="0" y="349624"/>
                </a:lnTo>
                <a:lnTo>
                  <a:pt x="27475" y="213535"/>
                </a:lnTo>
                <a:cubicBezTo>
                  <a:pt x="80551" y="88049"/>
                  <a:pt x="204805" y="0"/>
                  <a:pt x="34962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>
            <a:hlinkClick r:id="rId5" action="ppaction://hlinksldjump"/>
          </p:cNvPr>
          <p:cNvSpPr/>
          <p:nvPr/>
        </p:nvSpPr>
        <p:spPr>
          <a:xfrm>
            <a:off x="3172870" y="2801038"/>
            <a:ext cx="6027512" cy="699248"/>
          </a:xfrm>
          <a:custGeom>
            <a:avLst/>
            <a:gdLst/>
            <a:ahLst/>
            <a:cxnLst/>
            <a:rect l="l" t="t" r="r" b="b"/>
            <a:pathLst>
              <a:path w="6027512" h="699248">
                <a:moveTo>
                  <a:pt x="0" y="349623"/>
                </a:moveTo>
                <a:lnTo>
                  <a:pt x="0" y="349624"/>
                </a:lnTo>
                <a:lnTo>
                  <a:pt x="0" y="349624"/>
                </a:lnTo>
                <a:close/>
                <a:moveTo>
                  <a:pt x="1475592" y="337664"/>
                </a:moveTo>
                <a:cubicBezTo>
                  <a:pt x="1479294" y="338505"/>
                  <a:pt x="1482660" y="339599"/>
                  <a:pt x="1485688" y="340945"/>
                </a:cubicBezTo>
                <a:cubicBezTo>
                  <a:pt x="1492420" y="345657"/>
                  <a:pt x="1498141" y="352051"/>
                  <a:pt x="1502853" y="360129"/>
                </a:cubicBezTo>
                <a:cubicBezTo>
                  <a:pt x="1507564" y="368206"/>
                  <a:pt x="1510930" y="376788"/>
                  <a:pt x="1512949" y="385875"/>
                </a:cubicBezTo>
                <a:cubicBezTo>
                  <a:pt x="1514968" y="394962"/>
                  <a:pt x="1515557" y="404217"/>
                  <a:pt x="1514716" y="413640"/>
                </a:cubicBezTo>
                <a:cubicBezTo>
                  <a:pt x="1513875" y="423063"/>
                  <a:pt x="1511435" y="431645"/>
                  <a:pt x="1507396" y="439386"/>
                </a:cubicBezTo>
                <a:cubicBezTo>
                  <a:pt x="1503357" y="447127"/>
                  <a:pt x="1497720" y="453521"/>
                  <a:pt x="1490484" y="458569"/>
                </a:cubicBezTo>
                <a:cubicBezTo>
                  <a:pt x="1483249" y="463618"/>
                  <a:pt x="1474077" y="466310"/>
                  <a:pt x="1462971" y="466647"/>
                </a:cubicBezTo>
                <a:cubicBezTo>
                  <a:pt x="1458260" y="466647"/>
                  <a:pt x="1453296" y="465889"/>
                  <a:pt x="1448079" y="464375"/>
                </a:cubicBezTo>
                <a:cubicBezTo>
                  <a:pt x="1442863" y="462860"/>
                  <a:pt x="1437730" y="461094"/>
                  <a:pt x="1432682" y="459074"/>
                </a:cubicBezTo>
                <a:lnTo>
                  <a:pt x="1432682" y="369215"/>
                </a:lnTo>
                <a:cubicBezTo>
                  <a:pt x="1438740" y="359792"/>
                  <a:pt x="1444293" y="352724"/>
                  <a:pt x="1449341" y="348013"/>
                </a:cubicBezTo>
                <a:cubicBezTo>
                  <a:pt x="1454389" y="343301"/>
                  <a:pt x="1459101" y="340188"/>
                  <a:pt x="1463476" y="338674"/>
                </a:cubicBezTo>
                <a:cubicBezTo>
                  <a:pt x="1467851" y="337159"/>
                  <a:pt x="1471890" y="336823"/>
                  <a:pt x="1475592" y="337664"/>
                </a:cubicBezTo>
                <a:close/>
                <a:moveTo>
                  <a:pt x="4323115" y="337411"/>
                </a:moveTo>
                <a:cubicBezTo>
                  <a:pt x="4334389" y="337075"/>
                  <a:pt x="4346589" y="345320"/>
                  <a:pt x="4359714" y="362148"/>
                </a:cubicBezTo>
                <a:lnTo>
                  <a:pt x="4359714" y="456550"/>
                </a:lnTo>
                <a:cubicBezTo>
                  <a:pt x="4355676" y="460252"/>
                  <a:pt x="4350375" y="462776"/>
                  <a:pt x="4343812" y="464123"/>
                </a:cubicBezTo>
                <a:cubicBezTo>
                  <a:pt x="4337250" y="465469"/>
                  <a:pt x="4330350" y="465974"/>
                  <a:pt x="4323115" y="465637"/>
                </a:cubicBezTo>
                <a:cubicBezTo>
                  <a:pt x="4315879" y="465300"/>
                  <a:pt x="4308811" y="464038"/>
                  <a:pt x="4301912" y="461851"/>
                </a:cubicBezTo>
                <a:cubicBezTo>
                  <a:pt x="4295012" y="459663"/>
                  <a:pt x="4289375" y="456718"/>
                  <a:pt x="4285000" y="453016"/>
                </a:cubicBezTo>
                <a:cubicBezTo>
                  <a:pt x="4275240" y="439554"/>
                  <a:pt x="4270276" y="424157"/>
                  <a:pt x="4270108" y="406825"/>
                </a:cubicBezTo>
                <a:cubicBezTo>
                  <a:pt x="4269940" y="389493"/>
                  <a:pt x="4275240" y="373254"/>
                  <a:pt x="4286010" y="358109"/>
                </a:cubicBezTo>
                <a:cubicBezTo>
                  <a:pt x="4299472" y="344647"/>
                  <a:pt x="4311840" y="337748"/>
                  <a:pt x="4323115" y="337411"/>
                </a:cubicBezTo>
                <a:close/>
                <a:moveTo>
                  <a:pt x="3410811" y="337159"/>
                </a:moveTo>
                <a:cubicBezTo>
                  <a:pt x="3414303" y="337327"/>
                  <a:pt x="3417816" y="338085"/>
                  <a:pt x="3421350" y="339431"/>
                </a:cubicBezTo>
                <a:cubicBezTo>
                  <a:pt x="3427071" y="341787"/>
                  <a:pt x="3429679" y="345068"/>
                  <a:pt x="3429174" y="349275"/>
                </a:cubicBezTo>
                <a:cubicBezTo>
                  <a:pt x="3428669" y="353482"/>
                  <a:pt x="3426398" y="357100"/>
                  <a:pt x="3422359" y="360129"/>
                </a:cubicBezTo>
                <a:cubicBezTo>
                  <a:pt x="3412935" y="365850"/>
                  <a:pt x="3402418" y="370478"/>
                  <a:pt x="3390807" y="374011"/>
                </a:cubicBezTo>
                <a:cubicBezTo>
                  <a:pt x="3379197" y="377545"/>
                  <a:pt x="3367670" y="379985"/>
                  <a:pt x="3356227" y="381331"/>
                </a:cubicBezTo>
                <a:cubicBezTo>
                  <a:pt x="3358246" y="375946"/>
                  <a:pt x="3361528" y="370225"/>
                  <a:pt x="3366071" y="364167"/>
                </a:cubicBezTo>
                <a:cubicBezTo>
                  <a:pt x="3370615" y="358109"/>
                  <a:pt x="3375747" y="352809"/>
                  <a:pt x="3381468" y="348265"/>
                </a:cubicBezTo>
                <a:cubicBezTo>
                  <a:pt x="3387189" y="343722"/>
                  <a:pt x="3393500" y="340440"/>
                  <a:pt x="3400399" y="338421"/>
                </a:cubicBezTo>
                <a:cubicBezTo>
                  <a:pt x="3403849" y="337411"/>
                  <a:pt x="3407320" y="336991"/>
                  <a:pt x="3410811" y="337159"/>
                </a:cubicBezTo>
                <a:close/>
                <a:moveTo>
                  <a:pt x="2858361" y="337159"/>
                </a:moveTo>
                <a:cubicBezTo>
                  <a:pt x="2861853" y="337327"/>
                  <a:pt x="2865366" y="338085"/>
                  <a:pt x="2868899" y="339431"/>
                </a:cubicBezTo>
                <a:cubicBezTo>
                  <a:pt x="2874621" y="341787"/>
                  <a:pt x="2877229" y="345068"/>
                  <a:pt x="2876724" y="349275"/>
                </a:cubicBezTo>
                <a:cubicBezTo>
                  <a:pt x="2876219" y="353482"/>
                  <a:pt x="2873948" y="357100"/>
                  <a:pt x="2869909" y="360129"/>
                </a:cubicBezTo>
                <a:cubicBezTo>
                  <a:pt x="2860486" y="365850"/>
                  <a:pt x="2849969" y="370478"/>
                  <a:pt x="2838357" y="374011"/>
                </a:cubicBezTo>
                <a:cubicBezTo>
                  <a:pt x="2826746" y="377545"/>
                  <a:pt x="2815220" y="379985"/>
                  <a:pt x="2803777" y="381331"/>
                </a:cubicBezTo>
                <a:cubicBezTo>
                  <a:pt x="2805796" y="375946"/>
                  <a:pt x="2809078" y="370225"/>
                  <a:pt x="2813621" y="364167"/>
                </a:cubicBezTo>
                <a:cubicBezTo>
                  <a:pt x="2818164" y="358109"/>
                  <a:pt x="2823297" y="352809"/>
                  <a:pt x="2829018" y="348265"/>
                </a:cubicBezTo>
                <a:cubicBezTo>
                  <a:pt x="2834740" y="343722"/>
                  <a:pt x="2841050" y="340440"/>
                  <a:pt x="2847949" y="338421"/>
                </a:cubicBezTo>
                <a:cubicBezTo>
                  <a:pt x="2851399" y="337411"/>
                  <a:pt x="2854870" y="336991"/>
                  <a:pt x="2858361" y="337159"/>
                </a:cubicBezTo>
                <a:close/>
                <a:moveTo>
                  <a:pt x="1877286" y="337159"/>
                </a:moveTo>
                <a:cubicBezTo>
                  <a:pt x="1880778" y="337327"/>
                  <a:pt x="1884291" y="338085"/>
                  <a:pt x="1887825" y="339431"/>
                </a:cubicBezTo>
                <a:cubicBezTo>
                  <a:pt x="1893546" y="341787"/>
                  <a:pt x="1896154" y="345068"/>
                  <a:pt x="1895649" y="349275"/>
                </a:cubicBezTo>
                <a:cubicBezTo>
                  <a:pt x="1895144" y="353482"/>
                  <a:pt x="1892873" y="357100"/>
                  <a:pt x="1888834" y="360129"/>
                </a:cubicBezTo>
                <a:cubicBezTo>
                  <a:pt x="1879411" y="365850"/>
                  <a:pt x="1868893" y="370478"/>
                  <a:pt x="1857283" y="374011"/>
                </a:cubicBezTo>
                <a:cubicBezTo>
                  <a:pt x="1845672" y="377545"/>
                  <a:pt x="1834145" y="379985"/>
                  <a:pt x="1822702" y="381331"/>
                </a:cubicBezTo>
                <a:cubicBezTo>
                  <a:pt x="1824721" y="375946"/>
                  <a:pt x="1828003" y="370225"/>
                  <a:pt x="1832546" y="364167"/>
                </a:cubicBezTo>
                <a:cubicBezTo>
                  <a:pt x="1837090" y="358109"/>
                  <a:pt x="1842222" y="352809"/>
                  <a:pt x="1847943" y="348265"/>
                </a:cubicBezTo>
                <a:cubicBezTo>
                  <a:pt x="1853665" y="343722"/>
                  <a:pt x="1859975" y="340440"/>
                  <a:pt x="1866874" y="338421"/>
                </a:cubicBezTo>
                <a:cubicBezTo>
                  <a:pt x="1870324" y="337411"/>
                  <a:pt x="1873795" y="336991"/>
                  <a:pt x="1877286" y="337159"/>
                </a:cubicBezTo>
                <a:close/>
                <a:moveTo>
                  <a:pt x="3406536" y="268708"/>
                </a:moveTo>
                <a:cubicBezTo>
                  <a:pt x="3401982" y="268950"/>
                  <a:pt x="3397412" y="269555"/>
                  <a:pt x="3392827" y="270522"/>
                </a:cubicBezTo>
                <a:cubicBezTo>
                  <a:pt x="3374485" y="274392"/>
                  <a:pt x="3357657" y="281965"/>
                  <a:pt x="3342344" y="293239"/>
                </a:cubicBezTo>
                <a:cubicBezTo>
                  <a:pt x="3327031" y="304514"/>
                  <a:pt x="3313990" y="318312"/>
                  <a:pt x="3303220" y="334635"/>
                </a:cubicBezTo>
                <a:cubicBezTo>
                  <a:pt x="3292451" y="350958"/>
                  <a:pt x="3285888" y="367533"/>
                  <a:pt x="3283532" y="384360"/>
                </a:cubicBezTo>
                <a:lnTo>
                  <a:pt x="3278484" y="384360"/>
                </a:lnTo>
                <a:cubicBezTo>
                  <a:pt x="3268051" y="385033"/>
                  <a:pt x="3260142" y="388904"/>
                  <a:pt x="3254757" y="395971"/>
                </a:cubicBezTo>
                <a:cubicBezTo>
                  <a:pt x="3249372" y="403039"/>
                  <a:pt x="3246764" y="410695"/>
                  <a:pt x="3246932" y="418941"/>
                </a:cubicBezTo>
                <a:cubicBezTo>
                  <a:pt x="3247101" y="427186"/>
                  <a:pt x="3249961" y="434759"/>
                  <a:pt x="3255514" y="441658"/>
                </a:cubicBezTo>
                <a:cubicBezTo>
                  <a:pt x="3261067" y="448557"/>
                  <a:pt x="3269397" y="452007"/>
                  <a:pt x="3280503" y="452007"/>
                </a:cubicBezTo>
                <a:lnTo>
                  <a:pt x="3286561" y="453016"/>
                </a:lnTo>
                <a:cubicBezTo>
                  <a:pt x="3290936" y="468498"/>
                  <a:pt x="3297920" y="481791"/>
                  <a:pt x="3307511" y="492898"/>
                </a:cubicBezTo>
                <a:cubicBezTo>
                  <a:pt x="3317103" y="504004"/>
                  <a:pt x="3328293" y="512754"/>
                  <a:pt x="3341082" y="519148"/>
                </a:cubicBezTo>
                <a:cubicBezTo>
                  <a:pt x="3353871" y="525543"/>
                  <a:pt x="3367838" y="529750"/>
                  <a:pt x="3382983" y="531769"/>
                </a:cubicBezTo>
                <a:cubicBezTo>
                  <a:pt x="3398127" y="533788"/>
                  <a:pt x="3413272" y="533704"/>
                  <a:pt x="3428417" y="531517"/>
                </a:cubicBezTo>
                <a:cubicBezTo>
                  <a:pt x="3443562" y="529329"/>
                  <a:pt x="3458117" y="524870"/>
                  <a:pt x="3472084" y="518139"/>
                </a:cubicBezTo>
                <a:cubicBezTo>
                  <a:pt x="3486051" y="511408"/>
                  <a:pt x="3498419" y="502657"/>
                  <a:pt x="3509189" y="491888"/>
                </a:cubicBezTo>
                <a:cubicBezTo>
                  <a:pt x="3517266" y="483811"/>
                  <a:pt x="3521136" y="475229"/>
                  <a:pt x="3520800" y="466142"/>
                </a:cubicBezTo>
                <a:cubicBezTo>
                  <a:pt x="3520463" y="457055"/>
                  <a:pt x="3517603" y="449398"/>
                  <a:pt x="3512218" y="443172"/>
                </a:cubicBezTo>
                <a:cubicBezTo>
                  <a:pt x="3506833" y="436946"/>
                  <a:pt x="3499765" y="432992"/>
                  <a:pt x="3491015" y="431309"/>
                </a:cubicBezTo>
                <a:cubicBezTo>
                  <a:pt x="3482265" y="429626"/>
                  <a:pt x="3473346" y="432319"/>
                  <a:pt x="3464259" y="439386"/>
                </a:cubicBezTo>
                <a:cubicBezTo>
                  <a:pt x="3458538" y="445107"/>
                  <a:pt x="3451386" y="450240"/>
                  <a:pt x="3442805" y="454783"/>
                </a:cubicBezTo>
                <a:cubicBezTo>
                  <a:pt x="3434223" y="459327"/>
                  <a:pt x="3425136" y="462440"/>
                  <a:pt x="3415544" y="464123"/>
                </a:cubicBezTo>
                <a:cubicBezTo>
                  <a:pt x="3405952" y="465805"/>
                  <a:pt x="3396276" y="465721"/>
                  <a:pt x="3386516" y="463870"/>
                </a:cubicBezTo>
                <a:cubicBezTo>
                  <a:pt x="3376756" y="462019"/>
                  <a:pt x="3368174" y="457392"/>
                  <a:pt x="3360770" y="449987"/>
                </a:cubicBezTo>
                <a:cubicBezTo>
                  <a:pt x="3377598" y="446285"/>
                  <a:pt x="3394173" y="442331"/>
                  <a:pt x="3410496" y="438124"/>
                </a:cubicBezTo>
                <a:cubicBezTo>
                  <a:pt x="3426818" y="433917"/>
                  <a:pt x="3442720" y="426934"/>
                  <a:pt x="3458202" y="417174"/>
                </a:cubicBezTo>
                <a:cubicBezTo>
                  <a:pt x="3471664" y="408760"/>
                  <a:pt x="3481760" y="397990"/>
                  <a:pt x="3488491" y="384865"/>
                </a:cubicBezTo>
                <a:cubicBezTo>
                  <a:pt x="3495222" y="371740"/>
                  <a:pt x="3498167" y="358193"/>
                  <a:pt x="3497326" y="344227"/>
                </a:cubicBezTo>
                <a:cubicBezTo>
                  <a:pt x="3496484" y="330260"/>
                  <a:pt x="3491941" y="317134"/>
                  <a:pt x="3483695" y="304850"/>
                </a:cubicBezTo>
                <a:cubicBezTo>
                  <a:pt x="3475450" y="292566"/>
                  <a:pt x="3463250" y="283059"/>
                  <a:pt x="3447095" y="276328"/>
                </a:cubicBezTo>
                <a:cubicBezTo>
                  <a:pt x="3433718" y="270522"/>
                  <a:pt x="3420198" y="267982"/>
                  <a:pt x="3406536" y="268708"/>
                </a:cubicBezTo>
                <a:close/>
                <a:moveTo>
                  <a:pt x="2854086" y="268708"/>
                </a:moveTo>
                <a:cubicBezTo>
                  <a:pt x="2849532" y="268950"/>
                  <a:pt x="2844962" y="269555"/>
                  <a:pt x="2840377" y="270522"/>
                </a:cubicBezTo>
                <a:cubicBezTo>
                  <a:pt x="2822035" y="274392"/>
                  <a:pt x="2805207" y="281965"/>
                  <a:pt x="2789894" y="293239"/>
                </a:cubicBezTo>
                <a:cubicBezTo>
                  <a:pt x="2774581" y="304514"/>
                  <a:pt x="2761540" y="318312"/>
                  <a:pt x="2750770" y="334635"/>
                </a:cubicBezTo>
                <a:cubicBezTo>
                  <a:pt x="2740001" y="350958"/>
                  <a:pt x="2733438" y="367533"/>
                  <a:pt x="2731082" y="384360"/>
                </a:cubicBezTo>
                <a:lnTo>
                  <a:pt x="2726034" y="384360"/>
                </a:lnTo>
                <a:cubicBezTo>
                  <a:pt x="2715601" y="385033"/>
                  <a:pt x="2707692" y="388904"/>
                  <a:pt x="2702307" y="395971"/>
                </a:cubicBezTo>
                <a:cubicBezTo>
                  <a:pt x="2696922" y="403039"/>
                  <a:pt x="2694314" y="410695"/>
                  <a:pt x="2694482" y="418941"/>
                </a:cubicBezTo>
                <a:cubicBezTo>
                  <a:pt x="2694651" y="427186"/>
                  <a:pt x="2697511" y="434759"/>
                  <a:pt x="2703064" y="441658"/>
                </a:cubicBezTo>
                <a:cubicBezTo>
                  <a:pt x="2708618" y="448557"/>
                  <a:pt x="2716947" y="452007"/>
                  <a:pt x="2728053" y="452007"/>
                </a:cubicBezTo>
                <a:lnTo>
                  <a:pt x="2734111" y="453016"/>
                </a:lnTo>
                <a:cubicBezTo>
                  <a:pt x="2738486" y="468498"/>
                  <a:pt x="2745470" y="481791"/>
                  <a:pt x="2755061" y="492898"/>
                </a:cubicBezTo>
                <a:cubicBezTo>
                  <a:pt x="2764653" y="504004"/>
                  <a:pt x="2775843" y="512754"/>
                  <a:pt x="2788632" y="519148"/>
                </a:cubicBezTo>
                <a:cubicBezTo>
                  <a:pt x="2801421" y="525543"/>
                  <a:pt x="2815388" y="529750"/>
                  <a:pt x="2830533" y="531769"/>
                </a:cubicBezTo>
                <a:cubicBezTo>
                  <a:pt x="2845677" y="533788"/>
                  <a:pt x="2860822" y="533704"/>
                  <a:pt x="2875967" y="531517"/>
                </a:cubicBezTo>
                <a:cubicBezTo>
                  <a:pt x="2891112" y="529329"/>
                  <a:pt x="2905667" y="524870"/>
                  <a:pt x="2919634" y="518139"/>
                </a:cubicBezTo>
                <a:cubicBezTo>
                  <a:pt x="2933601" y="511408"/>
                  <a:pt x="2945969" y="502657"/>
                  <a:pt x="2956739" y="491888"/>
                </a:cubicBezTo>
                <a:cubicBezTo>
                  <a:pt x="2964816" y="483811"/>
                  <a:pt x="2968686" y="475229"/>
                  <a:pt x="2968350" y="466142"/>
                </a:cubicBezTo>
                <a:cubicBezTo>
                  <a:pt x="2968013" y="457055"/>
                  <a:pt x="2965153" y="449398"/>
                  <a:pt x="2959768" y="443172"/>
                </a:cubicBezTo>
                <a:cubicBezTo>
                  <a:pt x="2954383" y="436946"/>
                  <a:pt x="2947316" y="432992"/>
                  <a:pt x="2938565" y="431309"/>
                </a:cubicBezTo>
                <a:cubicBezTo>
                  <a:pt x="2929815" y="429626"/>
                  <a:pt x="2920896" y="432319"/>
                  <a:pt x="2911810" y="439386"/>
                </a:cubicBezTo>
                <a:cubicBezTo>
                  <a:pt x="2906088" y="445107"/>
                  <a:pt x="2898936" y="450240"/>
                  <a:pt x="2890355" y="454783"/>
                </a:cubicBezTo>
                <a:cubicBezTo>
                  <a:pt x="2881772" y="459327"/>
                  <a:pt x="2872685" y="462440"/>
                  <a:pt x="2863094" y="464123"/>
                </a:cubicBezTo>
                <a:cubicBezTo>
                  <a:pt x="2853502" y="465805"/>
                  <a:pt x="2843826" y="465721"/>
                  <a:pt x="2834066" y="463870"/>
                </a:cubicBezTo>
                <a:cubicBezTo>
                  <a:pt x="2824306" y="462019"/>
                  <a:pt x="2815725" y="457392"/>
                  <a:pt x="2808320" y="449987"/>
                </a:cubicBezTo>
                <a:cubicBezTo>
                  <a:pt x="2825148" y="446285"/>
                  <a:pt x="2841723" y="442331"/>
                  <a:pt x="2858046" y="438124"/>
                </a:cubicBezTo>
                <a:cubicBezTo>
                  <a:pt x="2874368" y="433917"/>
                  <a:pt x="2890270" y="426934"/>
                  <a:pt x="2905752" y="417174"/>
                </a:cubicBezTo>
                <a:cubicBezTo>
                  <a:pt x="2919214" y="408760"/>
                  <a:pt x="2929310" y="397990"/>
                  <a:pt x="2936041" y="384865"/>
                </a:cubicBezTo>
                <a:cubicBezTo>
                  <a:pt x="2942772" y="371740"/>
                  <a:pt x="2945717" y="358193"/>
                  <a:pt x="2944876" y="344227"/>
                </a:cubicBezTo>
                <a:cubicBezTo>
                  <a:pt x="2944034" y="330260"/>
                  <a:pt x="2939491" y="317134"/>
                  <a:pt x="2931245" y="304850"/>
                </a:cubicBezTo>
                <a:cubicBezTo>
                  <a:pt x="2923000" y="292566"/>
                  <a:pt x="2910800" y="283059"/>
                  <a:pt x="2894645" y="276328"/>
                </a:cubicBezTo>
                <a:cubicBezTo>
                  <a:pt x="2881268" y="270522"/>
                  <a:pt x="2867748" y="267982"/>
                  <a:pt x="2854086" y="268708"/>
                </a:cubicBezTo>
                <a:close/>
                <a:moveTo>
                  <a:pt x="1873011" y="268708"/>
                </a:moveTo>
                <a:cubicBezTo>
                  <a:pt x="1868457" y="268950"/>
                  <a:pt x="1863887" y="269555"/>
                  <a:pt x="1859302" y="270522"/>
                </a:cubicBezTo>
                <a:cubicBezTo>
                  <a:pt x="1840960" y="274392"/>
                  <a:pt x="1824132" y="281965"/>
                  <a:pt x="1808819" y="293239"/>
                </a:cubicBezTo>
                <a:cubicBezTo>
                  <a:pt x="1793506" y="304514"/>
                  <a:pt x="1780465" y="318312"/>
                  <a:pt x="1769695" y="334635"/>
                </a:cubicBezTo>
                <a:cubicBezTo>
                  <a:pt x="1758926" y="350958"/>
                  <a:pt x="1752363" y="367533"/>
                  <a:pt x="1750007" y="384360"/>
                </a:cubicBezTo>
                <a:lnTo>
                  <a:pt x="1744959" y="384360"/>
                </a:lnTo>
                <a:cubicBezTo>
                  <a:pt x="1734526" y="385033"/>
                  <a:pt x="1726617" y="388904"/>
                  <a:pt x="1721232" y="395971"/>
                </a:cubicBezTo>
                <a:cubicBezTo>
                  <a:pt x="1715847" y="403039"/>
                  <a:pt x="1713239" y="410695"/>
                  <a:pt x="1713407" y="418941"/>
                </a:cubicBezTo>
                <a:cubicBezTo>
                  <a:pt x="1713576" y="427186"/>
                  <a:pt x="1716436" y="434759"/>
                  <a:pt x="1721989" y="441658"/>
                </a:cubicBezTo>
                <a:cubicBezTo>
                  <a:pt x="1727543" y="448557"/>
                  <a:pt x="1735872" y="452007"/>
                  <a:pt x="1746978" y="452007"/>
                </a:cubicBezTo>
                <a:lnTo>
                  <a:pt x="1753036" y="453016"/>
                </a:lnTo>
                <a:cubicBezTo>
                  <a:pt x="1757411" y="468498"/>
                  <a:pt x="1764395" y="481791"/>
                  <a:pt x="1773986" y="492898"/>
                </a:cubicBezTo>
                <a:cubicBezTo>
                  <a:pt x="1783578" y="504004"/>
                  <a:pt x="1794768" y="512754"/>
                  <a:pt x="1807557" y="519148"/>
                </a:cubicBezTo>
                <a:cubicBezTo>
                  <a:pt x="1820346" y="525543"/>
                  <a:pt x="1834313" y="529750"/>
                  <a:pt x="1849458" y="531769"/>
                </a:cubicBezTo>
                <a:cubicBezTo>
                  <a:pt x="1864603" y="533788"/>
                  <a:pt x="1879747" y="533704"/>
                  <a:pt x="1894892" y="531517"/>
                </a:cubicBezTo>
                <a:cubicBezTo>
                  <a:pt x="1910037" y="529329"/>
                  <a:pt x="1924593" y="524870"/>
                  <a:pt x="1938559" y="518139"/>
                </a:cubicBezTo>
                <a:cubicBezTo>
                  <a:pt x="1952526" y="511408"/>
                  <a:pt x="1964894" y="502657"/>
                  <a:pt x="1975664" y="491888"/>
                </a:cubicBezTo>
                <a:cubicBezTo>
                  <a:pt x="1983741" y="483811"/>
                  <a:pt x="1987612" y="475229"/>
                  <a:pt x="1987275" y="466142"/>
                </a:cubicBezTo>
                <a:cubicBezTo>
                  <a:pt x="1986938" y="457055"/>
                  <a:pt x="1984078" y="449398"/>
                  <a:pt x="1978693" y="443172"/>
                </a:cubicBezTo>
                <a:cubicBezTo>
                  <a:pt x="1973308" y="436946"/>
                  <a:pt x="1966241" y="432992"/>
                  <a:pt x="1957490" y="431309"/>
                </a:cubicBezTo>
                <a:cubicBezTo>
                  <a:pt x="1948740" y="429626"/>
                  <a:pt x="1939821" y="432319"/>
                  <a:pt x="1930735" y="439386"/>
                </a:cubicBezTo>
                <a:cubicBezTo>
                  <a:pt x="1925013" y="445107"/>
                  <a:pt x="1917862" y="450240"/>
                  <a:pt x="1909280" y="454783"/>
                </a:cubicBezTo>
                <a:cubicBezTo>
                  <a:pt x="1900697" y="459327"/>
                  <a:pt x="1891611" y="462440"/>
                  <a:pt x="1882019" y="464123"/>
                </a:cubicBezTo>
                <a:cubicBezTo>
                  <a:pt x="1872427" y="465805"/>
                  <a:pt x="1862751" y="465721"/>
                  <a:pt x="1852992" y="463870"/>
                </a:cubicBezTo>
                <a:cubicBezTo>
                  <a:pt x="1843232" y="462019"/>
                  <a:pt x="1834650" y="457392"/>
                  <a:pt x="1827245" y="449987"/>
                </a:cubicBezTo>
                <a:cubicBezTo>
                  <a:pt x="1844073" y="446285"/>
                  <a:pt x="1860648" y="442331"/>
                  <a:pt x="1876971" y="438124"/>
                </a:cubicBezTo>
                <a:cubicBezTo>
                  <a:pt x="1893293" y="433917"/>
                  <a:pt x="1909195" y="426934"/>
                  <a:pt x="1924677" y="417174"/>
                </a:cubicBezTo>
                <a:cubicBezTo>
                  <a:pt x="1938139" y="408760"/>
                  <a:pt x="1948235" y="397990"/>
                  <a:pt x="1954966" y="384865"/>
                </a:cubicBezTo>
                <a:cubicBezTo>
                  <a:pt x="1961697" y="371740"/>
                  <a:pt x="1964642" y="358193"/>
                  <a:pt x="1963801" y="344227"/>
                </a:cubicBezTo>
                <a:cubicBezTo>
                  <a:pt x="1962959" y="330260"/>
                  <a:pt x="1958416" y="317134"/>
                  <a:pt x="1950170" y="304850"/>
                </a:cubicBezTo>
                <a:cubicBezTo>
                  <a:pt x="1941925" y="292566"/>
                  <a:pt x="1929725" y="283059"/>
                  <a:pt x="1913571" y="276328"/>
                </a:cubicBezTo>
                <a:cubicBezTo>
                  <a:pt x="1900193" y="270522"/>
                  <a:pt x="1886673" y="267982"/>
                  <a:pt x="1873011" y="268708"/>
                </a:cubicBezTo>
                <a:close/>
                <a:moveTo>
                  <a:pt x="1643732" y="263202"/>
                </a:moveTo>
                <a:cubicBezTo>
                  <a:pt x="1635487" y="263202"/>
                  <a:pt x="1627830" y="265895"/>
                  <a:pt x="1620763" y="271279"/>
                </a:cubicBezTo>
                <a:cubicBezTo>
                  <a:pt x="1613695" y="276664"/>
                  <a:pt x="1610161" y="284741"/>
                  <a:pt x="1610161" y="295511"/>
                </a:cubicBezTo>
                <a:cubicBezTo>
                  <a:pt x="1610161" y="297194"/>
                  <a:pt x="1610414" y="303252"/>
                  <a:pt x="1610918" y="313685"/>
                </a:cubicBezTo>
                <a:cubicBezTo>
                  <a:pt x="1611423" y="324118"/>
                  <a:pt x="1611844" y="337159"/>
                  <a:pt x="1612181" y="352809"/>
                </a:cubicBezTo>
                <a:cubicBezTo>
                  <a:pt x="1612517" y="368458"/>
                  <a:pt x="1612685" y="385622"/>
                  <a:pt x="1612685" y="404301"/>
                </a:cubicBezTo>
                <a:cubicBezTo>
                  <a:pt x="1612685" y="422979"/>
                  <a:pt x="1612349" y="441405"/>
                  <a:pt x="1611676" y="459579"/>
                </a:cubicBezTo>
                <a:cubicBezTo>
                  <a:pt x="1611003" y="477753"/>
                  <a:pt x="1609740" y="494833"/>
                  <a:pt x="1607890" y="510819"/>
                </a:cubicBezTo>
                <a:cubicBezTo>
                  <a:pt x="1606038" y="526805"/>
                  <a:pt x="1603430" y="539846"/>
                  <a:pt x="1600065" y="549943"/>
                </a:cubicBezTo>
                <a:cubicBezTo>
                  <a:pt x="1598719" y="553981"/>
                  <a:pt x="1596952" y="558188"/>
                  <a:pt x="1594764" y="562563"/>
                </a:cubicBezTo>
                <a:cubicBezTo>
                  <a:pt x="1592576" y="566939"/>
                  <a:pt x="1589800" y="570641"/>
                  <a:pt x="1586434" y="573670"/>
                </a:cubicBezTo>
                <a:cubicBezTo>
                  <a:pt x="1583069" y="576699"/>
                  <a:pt x="1579199" y="578886"/>
                  <a:pt x="1574823" y="580232"/>
                </a:cubicBezTo>
                <a:cubicBezTo>
                  <a:pt x="1570448" y="581578"/>
                  <a:pt x="1565568" y="581410"/>
                  <a:pt x="1560183" y="579727"/>
                </a:cubicBezTo>
                <a:cubicBezTo>
                  <a:pt x="1550087" y="576699"/>
                  <a:pt x="1541253" y="577456"/>
                  <a:pt x="1533680" y="581999"/>
                </a:cubicBezTo>
                <a:cubicBezTo>
                  <a:pt x="1526108" y="586543"/>
                  <a:pt x="1520891" y="592601"/>
                  <a:pt x="1518031" y="600173"/>
                </a:cubicBezTo>
                <a:cubicBezTo>
                  <a:pt x="1515170" y="607745"/>
                  <a:pt x="1515002" y="615822"/>
                  <a:pt x="1517526" y="624404"/>
                </a:cubicBezTo>
                <a:cubicBezTo>
                  <a:pt x="1520050" y="632987"/>
                  <a:pt x="1526360" y="639633"/>
                  <a:pt x="1536457" y="644345"/>
                </a:cubicBezTo>
                <a:cubicBezTo>
                  <a:pt x="1550255" y="649057"/>
                  <a:pt x="1563801" y="650571"/>
                  <a:pt x="1577095" y="648889"/>
                </a:cubicBezTo>
                <a:cubicBezTo>
                  <a:pt x="1590389" y="647206"/>
                  <a:pt x="1602589" y="643083"/>
                  <a:pt x="1613695" y="636520"/>
                </a:cubicBezTo>
                <a:cubicBezTo>
                  <a:pt x="1624801" y="629958"/>
                  <a:pt x="1634729" y="621376"/>
                  <a:pt x="1643480" y="610774"/>
                </a:cubicBezTo>
                <a:cubicBezTo>
                  <a:pt x="1652230" y="600173"/>
                  <a:pt x="1658961" y="587973"/>
                  <a:pt x="1663673" y="574174"/>
                </a:cubicBezTo>
                <a:cubicBezTo>
                  <a:pt x="1665355" y="569463"/>
                  <a:pt x="1666870" y="564246"/>
                  <a:pt x="1668216" y="558525"/>
                </a:cubicBezTo>
                <a:cubicBezTo>
                  <a:pt x="1669562" y="552803"/>
                  <a:pt x="1670824" y="545652"/>
                  <a:pt x="1672002" y="537070"/>
                </a:cubicBezTo>
                <a:cubicBezTo>
                  <a:pt x="1673180" y="528488"/>
                  <a:pt x="1674190" y="517802"/>
                  <a:pt x="1675031" y="505013"/>
                </a:cubicBezTo>
                <a:cubicBezTo>
                  <a:pt x="1675873" y="492224"/>
                  <a:pt x="1676462" y="476238"/>
                  <a:pt x="1676798" y="457055"/>
                </a:cubicBezTo>
                <a:cubicBezTo>
                  <a:pt x="1677135" y="437872"/>
                  <a:pt x="1677387" y="415155"/>
                  <a:pt x="1677555" y="388904"/>
                </a:cubicBezTo>
                <a:cubicBezTo>
                  <a:pt x="1677724" y="362653"/>
                  <a:pt x="1677639" y="331522"/>
                  <a:pt x="1677303" y="295511"/>
                </a:cubicBezTo>
                <a:cubicBezTo>
                  <a:pt x="1677303" y="284741"/>
                  <a:pt x="1673769" y="276664"/>
                  <a:pt x="1666702" y="271279"/>
                </a:cubicBezTo>
                <a:cubicBezTo>
                  <a:pt x="1659634" y="265895"/>
                  <a:pt x="1651978" y="263202"/>
                  <a:pt x="1643732" y="263202"/>
                </a:cubicBezTo>
                <a:close/>
                <a:moveTo>
                  <a:pt x="4083565" y="262193"/>
                </a:moveTo>
                <a:cubicBezTo>
                  <a:pt x="4072459" y="262193"/>
                  <a:pt x="4064130" y="265810"/>
                  <a:pt x="4058577" y="273046"/>
                </a:cubicBezTo>
                <a:cubicBezTo>
                  <a:pt x="4053023" y="280282"/>
                  <a:pt x="4050415" y="288107"/>
                  <a:pt x="4050752" y="296521"/>
                </a:cubicBezTo>
                <a:cubicBezTo>
                  <a:pt x="4051088" y="304934"/>
                  <a:pt x="4054033" y="312591"/>
                  <a:pt x="4059586" y="319490"/>
                </a:cubicBezTo>
                <a:cubicBezTo>
                  <a:pt x="4065139" y="326389"/>
                  <a:pt x="4073469" y="329839"/>
                  <a:pt x="4084575" y="329839"/>
                </a:cubicBezTo>
                <a:lnTo>
                  <a:pt x="4097196" y="329839"/>
                </a:lnTo>
                <a:lnTo>
                  <a:pt x="4097196" y="504509"/>
                </a:lnTo>
                <a:cubicBezTo>
                  <a:pt x="4097196" y="515615"/>
                  <a:pt x="4100756" y="524028"/>
                  <a:pt x="4107876" y="529750"/>
                </a:cubicBezTo>
                <a:cubicBezTo>
                  <a:pt x="4114996" y="535471"/>
                  <a:pt x="4122795" y="538332"/>
                  <a:pt x="4131272" y="538332"/>
                </a:cubicBezTo>
                <a:cubicBezTo>
                  <a:pt x="4139748" y="538332"/>
                  <a:pt x="4147547" y="535555"/>
                  <a:pt x="4154667" y="530002"/>
                </a:cubicBezTo>
                <a:cubicBezTo>
                  <a:pt x="4161787" y="524449"/>
                  <a:pt x="4165347" y="515951"/>
                  <a:pt x="4165347" y="504509"/>
                </a:cubicBezTo>
                <a:lnTo>
                  <a:pt x="4165347" y="295511"/>
                </a:lnTo>
                <a:cubicBezTo>
                  <a:pt x="4165347" y="289790"/>
                  <a:pt x="4164245" y="284741"/>
                  <a:pt x="4162042" y="280366"/>
                </a:cubicBezTo>
                <a:cubicBezTo>
                  <a:pt x="4159839" y="275991"/>
                  <a:pt x="4157041" y="272457"/>
                  <a:pt x="4153649" y="269765"/>
                </a:cubicBezTo>
                <a:cubicBezTo>
                  <a:pt x="4150258" y="267073"/>
                  <a:pt x="4146358" y="265053"/>
                  <a:pt x="4141952" y="263707"/>
                </a:cubicBezTo>
                <a:cubicBezTo>
                  <a:pt x="4137545" y="262361"/>
                  <a:pt x="4133138" y="261856"/>
                  <a:pt x="4128732" y="262193"/>
                </a:cubicBezTo>
                <a:lnTo>
                  <a:pt x="4128219" y="262193"/>
                </a:lnTo>
                <a:close/>
                <a:moveTo>
                  <a:pt x="3683515" y="262193"/>
                </a:moveTo>
                <a:cubicBezTo>
                  <a:pt x="3672409" y="262193"/>
                  <a:pt x="3664080" y="265810"/>
                  <a:pt x="3658527" y="273046"/>
                </a:cubicBezTo>
                <a:cubicBezTo>
                  <a:pt x="3652974" y="280282"/>
                  <a:pt x="3650365" y="288107"/>
                  <a:pt x="3650702" y="296521"/>
                </a:cubicBezTo>
                <a:cubicBezTo>
                  <a:pt x="3651038" y="304934"/>
                  <a:pt x="3653983" y="312591"/>
                  <a:pt x="3659536" y="319490"/>
                </a:cubicBezTo>
                <a:cubicBezTo>
                  <a:pt x="3665090" y="326389"/>
                  <a:pt x="3673419" y="329839"/>
                  <a:pt x="3684525" y="329839"/>
                </a:cubicBezTo>
                <a:lnTo>
                  <a:pt x="3697146" y="329839"/>
                </a:lnTo>
                <a:lnTo>
                  <a:pt x="3697146" y="504509"/>
                </a:lnTo>
                <a:cubicBezTo>
                  <a:pt x="3697146" y="515615"/>
                  <a:pt x="3700706" y="524028"/>
                  <a:pt x="3707826" y="529750"/>
                </a:cubicBezTo>
                <a:cubicBezTo>
                  <a:pt x="3714946" y="535471"/>
                  <a:pt x="3722744" y="538332"/>
                  <a:pt x="3731222" y="538332"/>
                </a:cubicBezTo>
                <a:cubicBezTo>
                  <a:pt x="3739698" y="538332"/>
                  <a:pt x="3747497" y="535555"/>
                  <a:pt x="3754617" y="530002"/>
                </a:cubicBezTo>
                <a:cubicBezTo>
                  <a:pt x="3761737" y="524449"/>
                  <a:pt x="3765297" y="515951"/>
                  <a:pt x="3765297" y="504509"/>
                </a:cubicBezTo>
                <a:lnTo>
                  <a:pt x="3765297" y="295511"/>
                </a:lnTo>
                <a:cubicBezTo>
                  <a:pt x="3765297" y="289790"/>
                  <a:pt x="3764195" y="284741"/>
                  <a:pt x="3761992" y="280366"/>
                </a:cubicBezTo>
                <a:cubicBezTo>
                  <a:pt x="3759789" y="275991"/>
                  <a:pt x="3756991" y="272457"/>
                  <a:pt x="3753600" y="269765"/>
                </a:cubicBezTo>
                <a:cubicBezTo>
                  <a:pt x="3750208" y="267073"/>
                  <a:pt x="3746308" y="265053"/>
                  <a:pt x="3741902" y="263707"/>
                </a:cubicBezTo>
                <a:cubicBezTo>
                  <a:pt x="3737495" y="262361"/>
                  <a:pt x="3733088" y="261856"/>
                  <a:pt x="3728682" y="262193"/>
                </a:cubicBezTo>
                <a:lnTo>
                  <a:pt x="3728169" y="262193"/>
                </a:lnTo>
                <a:close/>
                <a:moveTo>
                  <a:pt x="4566074" y="260930"/>
                </a:moveTo>
                <a:cubicBezTo>
                  <a:pt x="4557555" y="261099"/>
                  <a:pt x="4549788" y="264044"/>
                  <a:pt x="4542773" y="269765"/>
                </a:cubicBezTo>
                <a:cubicBezTo>
                  <a:pt x="4535758" y="275486"/>
                  <a:pt x="4532250" y="283732"/>
                  <a:pt x="4532250" y="294501"/>
                </a:cubicBezTo>
                <a:lnTo>
                  <a:pt x="4531745" y="326305"/>
                </a:lnTo>
                <a:lnTo>
                  <a:pt x="4516096" y="340440"/>
                </a:lnTo>
                <a:cubicBezTo>
                  <a:pt x="4510038" y="345489"/>
                  <a:pt x="4506336" y="351126"/>
                  <a:pt x="4504989" y="357352"/>
                </a:cubicBezTo>
                <a:cubicBezTo>
                  <a:pt x="4503644" y="363578"/>
                  <a:pt x="4503980" y="369552"/>
                  <a:pt x="4505999" y="375273"/>
                </a:cubicBezTo>
                <a:cubicBezTo>
                  <a:pt x="4508019" y="380995"/>
                  <a:pt x="4511300" y="386043"/>
                  <a:pt x="4515843" y="390418"/>
                </a:cubicBezTo>
                <a:cubicBezTo>
                  <a:pt x="4520387" y="394793"/>
                  <a:pt x="4525687" y="397654"/>
                  <a:pt x="4531745" y="399000"/>
                </a:cubicBezTo>
                <a:lnTo>
                  <a:pt x="4531240" y="504509"/>
                </a:lnTo>
                <a:cubicBezTo>
                  <a:pt x="4531240" y="511576"/>
                  <a:pt x="4532912" y="517550"/>
                  <a:pt x="4536253" y="522430"/>
                </a:cubicBezTo>
                <a:cubicBezTo>
                  <a:pt x="4539595" y="527310"/>
                  <a:pt x="4543771" y="530928"/>
                  <a:pt x="4548779" y="533284"/>
                </a:cubicBezTo>
                <a:cubicBezTo>
                  <a:pt x="4553788" y="535639"/>
                  <a:pt x="4559300" y="536817"/>
                  <a:pt x="4565316" y="536817"/>
                </a:cubicBezTo>
                <a:cubicBezTo>
                  <a:pt x="4571332" y="536817"/>
                  <a:pt x="4576844" y="535639"/>
                  <a:pt x="4581853" y="533284"/>
                </a:cubicBezTo>
                <a:cubicBezTo>
                  <a:pt x="4586862" y="530928"/>
                  <a:pt x="4591037" y="527310"/>
                  <a:pt x="4594379" y="522430"/>
                </a:cubicBezTo>
                <a:cubicBezTo>
                  <a:pt x="4597721" y="517550"/>
                  <a:pt x="4599392" y="511408"/>
                  <a:pt x="4599392" y="504004"/>
                </a:cubicBezTo>
                <a:lnTo>
                  <a:pt x="4599392" y="382341"/>
                </a:lnTo>
                <a:cubicBezTo>
                  <a:pt x="4600748" y="366860"/>
                  <a:pt x="4605576" y="355417"/>
                  <a:pt x="4613874" y="348013"/>
                </a:cubicBezTo>
                <a:cubicBezTo>
                  <a:pt x="4622172" y="340609"/>
                  <a:pt x="4630980" y="337075"/>
                  <a:pt x="4640298" y="337411"/>
                </a:cubicBezTo>
                <a:cubicBezTo>
                  <a:pt x="4649617" y="337748"/>
                  <a:pt x="4658002" y="341955"/>
                  <a:pt x="4665453" y="350032"/>
                </a:cubicBezTo>
                <a:cubicBezTo>
                  <a:pt x="4672904" y="358109"/>
                  <a:pt x="4676630" y="369889"/>
                  <a:pt x="4676630" y="385370"/>
                </a:cubicBezTo>
                <a:lnTo>
                  <a:pt x="4676125" y="504509"/>
                </a:lnTo>
                <a:cubicBezTo>
                  <a:pt x="4676125" y="515278"/>
                  <a:pt x="4679659" y="523355"/>
                  <a:pt x="4686727" y="528740"/>
                </a:cubicBezTo>
                <a:cubicBezTo>
                  <a:pt x="4693794" y="534125"/>
                  <a:pt x="4701619" y="536901"/>
                  <a:pt x="4710201" y="537070"/>
                </a:cubicBezTo>
                <a:cubicBezTo>
                  <a:pt x="4718783" y="537238"/>
                  <a:pt x="4726608" y="534630"/>
                  <a:pt x="4733675" y="529245"/>
                </a:cubicBezTo>
                <a:cubicBezTo>
                  <a:pt x="4740743" y="523860"/>
                  <a:pt x="4744277" y="515615"/>
                  <a:pt x="4744277" y="504509"/>
                </a:cubicBezTo>
                <a:cubicBezTo>
                  <a:pt x="4744277" y="484316"/>
                  <a:pt x="4744613" y="464375"/>
                  <a:pt x="4745286" y="444687"/>
                </a:cubicBezTo>
                <a:cubicBezTo>
                  <a:pt x="4745959" y="424999"/>
                  <a:pt x="4745623" y="404890"/>
                  <a:pt x="4744277" y="384360"/>
                </a:cubicBezTo>
                <a:cubicBezTo>
                  <a:pt x="4742589" y="357773"/>
                  <a:pt x="4736594" y="336318"/>
                  <a:pt x="4726292" y="319995"/>
                </a:cubicBezTo>
                <a:cubicBezTo>
                  <a:pt x="4715991" y="303672"/>
                  <a:pt x="4703747" y="291893"/>
                  <a:pt x="4689562" y="284657"/>
                </a:cubicBezTo>
                <a:cubicBezTo>
                  <a:pt x="4675377" y="277421"/>
                  <a:pt x="4660180" y="274645"/>
                  <a:pt x="4643970" y="276328"/>
                </a:cubicBezTo>
                <a:cubicBezTo>
                  <a:pt x="4627761" y="278010"/>
                  <a:pt x="4612901" y="283563"/>
                  <a:pt x="4599392" y="292987"/>
                </a:cubicBezTo>
                <a:cubicBezTo>
                  <a:pt x="4599392" y="281881"/>
                  <a:pt x="4595969" y="273719"/>
                  <a:pt x="4589122" y="268503"/>
                </a:cubicBezTo>
                <a:cubicBezTo>
                  <a:pt x="4582275" y="263286"/>
                  <a:pt x="4574592" y="260762"/>
                  <a:pt x="4566074" y="260930"/>
                </a:cubicBezTo>
                <a:close/>
                <a:moveTo>
                  <a:pt x="3042073" y="260930"/>
                </a:moveTo>
                <a:cubicBezTo>
                  <a:pt x="3033555" y="261099"/>
                  <a:pt x="3025787" y="264044"/>
                  <a:pt x="3018773" y="269765"/>
                </a:cubicBezTo>
                <a:cubicBezTo>
                  <a:pt x="3011758" y="275486"/>
                  <a:pt x="3008250" y="283732"/>
                  <a:pt x="3008250" y="294501"/>
                </a:cubicBezTo>
                <a:lnTo>
                  <a:pt x="3007745" y="326305"/>
                </a:lnTo>
                <a:lnTo>
                  <a:pt x="2992096" y="340440"/>
                </a:lnTo>
                <a:cubicBezTo>
                  <a:pt x="2986038" y="345489"/>
                  <a:pt x="2982336" y="351126"/>
                  <a:pt x="2980990" y="357352"/>
                </a:cubicBezTo>
                <a:cubicBezTo>
                  <a:pt x="2979643" y="363578"/>
                  <a:pt x="2979980" y="369552"/>
                  <a:pt x="2981999" y="375273"/>
                </a:cubicBezTo>
                <a:cubicBezTo>
                  <a:pt x="2984019" y="380995"/>
                  <a:pt x="2987300" y="386043"/>
                  <a:pt x="2991843" y="390418"/>
                </a:cubicBezTo>
                <a:cubicBezTo>
                  <a:pt x="2996387" y="394793"/>
                  <a:pt x="3001687" y="397654"/>
                  <a:pt x="3007745" y="399000"/>
                </a:cubicBezTo>
                <a:lnTo>
                  <a:pt x="3007240" y="504509"/>
                </a:lnTo>
                <a:cubicBezTo>
                  <a:pt x="3007240" y="511576"/>
                  <a:pt x="3008911" y="517550"/>
                  <a:pt x="3012253" y="522430"/>
                </a:cubicBezTo>
                <a:cubicBezTo>
                  <a:pt x="3015595" y="527310"/>
                  <a:pt x="3019770" y="530928"/>
                  <a:pt x="3024779" y="533284"/>
                </a:cubicBezTo>
                <a:cubicBezTo>
                  <a:pt x="3029788" y="535639"/>
                  <a:pt x="3035300" y="536817"/>
                  <a:pt x="3041316" y="536817"/>
                </a:cubicBezTo>
                <a:cubicBezTo>
                  <a:pt x="3047332" y="536817"/>
                  <a:pt x="3052844" y="535639"/>
                  <a:pt x="3057853" y="533284"/>
                </a:cubicBezTo>
                <a:cubicBezTo>
                  <a:pt x="3062862" y="530928"/>
                  <a:pt x="3067037" y="527310"/>
                  <a:pt x="3070379" y="522430"/>
                </a:cubicBezTo>
                <a:cubicBezTo>
                  <a:pt x="3073721" y="517550"/>
                  <a:pt x="3075392" y="511408"/>
                  <a:pt x="3075392" y="504004"/>
                </a:cubicBezTo>
                <a:lnTo>
                  <a:pt x="3075392" y="382341"/>
                </a:lnTo>
                <a:cubicBezTo>
                  <a:pt x="3076749" y="366860"/>
                  <a:pt x="3081576" y="355417"/>
                  <a:pt x="3089874" y="348013"/>
                </a:cubicBezTo>
                <a:cubicBezTo>
                  <a:pt x="3098172" y="340609"/>
                  <a:pt x="3106980" y="337075"/>
                  <a:pt x="3116298" y="337411"/>
                </a:cubicBezTo>
                <a:cubicBezTo>
                  <a:pt x="3125617" y="337748"/>
                  <a:pt x="3134001" y="341955"/>
                  <a:pt x="3141453" y="350032"/>
                </a:cubicBezTo>
                <a:cubicBezTo>
                  <a:pt x="3148904" y="358109"/>
                  <a:pt x="3152630" y="369889"/>
                  <a:pt x="3152630" y="385370"/>
                </a:cubicBezTo>
                <a:lnTo>
                  <a:pt x="3152125" y="504509"/>
                </a:lnTo>
                <a:cubicBezTo>
                  <a:pt x="3152125" y="515278"/>
                  <a:pt x="3155659" y="523355"/>
                  <a:pt x="3162726" y="528740"/>
                </a:cubicBezTo>
                <a:cubicBezTo>
                  <a:pt x="3169794" y="534125"/>
                  <a:pt x="3177619" y="536901"/>
                  <a:pt x="3186201" y="537070"/>
                </a:cubicBezTo>
                <a:cubicBezTo>
                  <a:pt x="3194783" y="537238"/>
                  <a:pt x="3202608" y="534630"/>
                  <a:pt x="3209675" y="529245"/>
                </a:cubicBezTo>
                <a:cubicBezTo>
                  <a:pt x="3216743" y="523860"/>
                  <a:pt x="3220276" y="515615"/>
                  <a:pt x="3220276" y="504509"/>
                </a:cubicBezTo>
                <a:cubicBezTo>
                  <a:pt x="3220276" y="484316"/>
                  <a:pt x="3220613" y="464375"/>
                  <a:pt x="3221286" y="444687"/>
                </a:cubicBezTo>
                <a:cubicBezTo>
                  <a:pt x="3221959" y="424999"/>
                  <a:pt x="3221623" y="404890"/>
                  <a:pt x="3220276" y="384360"/>
                </a:cubicBezTo>
                <a:cubicBezTo>
                  <a:pt x="3218588" y="357773"/>
                  <a:pt x="3212594" y="336318"/>
                  <a:pt x="3202292" y="319995"/>
                </a:cubicBezTo>
                <a:cubicBezTo>
                  <a:pt x="3191991" y="303672"/>
                  <a:pt x="3179747" y="291893"/>
                  <a:pt x="3165562" y="284657"/>
                </a:cubicBezTo>
                <a:cubicBezTo>
                  <a:pt x="3151377" y="277421"/>
                  <a:pt x="3136180" y="274645"/>
                  <a:pt x="3119970" y="276328"/>
                </a:cubicBezTo>
                <a:cubicBezTo>
                  <a:pt x="3103760" y="278010"/>
                  <a:pt x="3088901" y="283563"/>
                  <a:pt x="3075392" y="292987"/>
                </a:cubicBezTo>
                <a:cubicBezTo>
                  <a:pt x="3075392" y="281881"/>
                  <a:pt x="3071969" y="273719"/>
                  <a:pt x="3065122" y="268503"/>
                </a:cubicBezTo>
                <a:cubicBezTo>
                  <a:pt x="3058275" y="263286"/>
                  <a:pt x="3050592" y="260762"/>
                  <a:pt x="3042073" y="260930"/>
                </a:cubicBezTo>
                <a:close/>
                <a:moveTo>
                  <a:pt x="4392339" y="259290"/>
                </a:moveTo>
                <a:cubicBezTo>
                  <a:pt x="4388763" y="259542"/>
                  <a:pt x="4385124" y="260342"/>
                  <a:pt x="4381422" y="261688"/>
                </a:cubicBezTo>
                <a:cubicBezTo>
                  <a:pt x="4374018" y="264380"/>
                  <a:pt x="4367960" y="269260"/>
                  <a:pt x="4363248" y="276328"/>
                </a:cubicBezTo>
                <a:cubicBezTo>
                  <a:pt x="4351805" y="271616"/>
                  <a:pt x="4339942" y="269092"/>
                  <a:pt x="4327658" y="268755"/>
                </a:cubicBezTo>
                <a:cubicBezTo>
                  <a:pt x="4315374" y="268419"/>
                  <a:pt x="4303426" y="270101"/>
                  <a:pt x="4291815" y="273804"/>
                </a:cubicBezTo>
                <a:cubicBezTo>
                  <a:pt x="4280204" y="277506"/>
                  <a:pt x="4269351" y="282974"/>
                  <a:pt x="4259254" y="290210"/>
                </a:cubicBezTo>
                <a:cubicBezTo>
                  <a:pt x="4249158" y="297446"/>
                  <a:pt x="4240407" y="306281"/>
                  <a:pt x="4233003" y="316714"/>
                </a:cubicBezTo>
                <a:cubicBezTo>
                  <a:pt x="4223243" y="329503"/>
                  <a:pt x="4215755" y="343890"/>
                  <a:pt x="4210539" y="359876"/>
                </a:cubicBezTo>
                <a:cubicBezTo>
                  <a:pt x="4205322" y="375862"/>
                  <a:pt x="4202545" y="392017"/>
                  <a:pt x="4202209" y="408339"/>
                </a:cubicBezTo>
                <a:cubicBezTo>
                  <a:pt x="4201872" y="424662"/>
                  <a:pt x="4204396" y="440732"/>
                  <a:pt x="4209781" y="456550"/>
                </a:cubicBezTo>
                <a:cubicBezTo>
                  <a:pt x="4215166" y="472368"/>
                  <a:pt x="4223917" y="486671"/>
                  <a:pt x="4236032" y="499460"/>
                </a:cubicBezTo>
                <a:cubicBezTo>
                  <a:pt x="4244109" y="508547"/>
                  <a:pt x="4253280" y="515699"/>
                  <a:pt x="4263545" y="520915"/>
                </a:cubicBezTo>
                <a:cubicBezTo>
                  <a:pt x="4273810" y="526132"/>
                  <a:pt x="4284748" y="529750"/>
                  <a:pt x="4296359" y="531769"/>
                </a:cubicBezTo>
                <a:cubicBezTo>
                  <a:pt x="4307970" y="533788"/>
                  <a:pt x="4319917" y="534293"/>
                  <a:pt x="4332201" y="533284"/>
                </a:cubicBezTo>
                <a:cubicBezTo>
                  <a:pt x="4344485" y="532274"/>
                  <a:pt x="4356517" y="529918"/>
                  <a:pt x="4368296" y="526216"/>
                </a:cubicBezTo>
                <a:cubicBezTo>
                  <a:pt x="4372671" y="531601"/>
                  <a:pt x="4378309" y="535050"/>
                  <a:pt x="4385208" y="536565"/>
                </a:cubicBezTo>
                <a:cubicBezTo>
                  <a:pt x="4392107" y="538079"/>
                  <a:pt x="4398670" y="537827"/>
                  <a:pt x="4404896" y="535808"/>
                </a:cubicBezTo>
                <a:cubicBezTo>
                  <a:pt x="4411122" y="533788"/>
                  <a:pt x="4416507" y="530086"/>
                  <a:pt x="4421051" y="524702"/>
                </a:cubicBezTo>
                <a:cubicBezTo>
                  <a:pt x="4425594" y="519317"/>
                  <a:pt x="4427866" y="512417"/>
                  <a:pt x="4427866" y="504004"/>
                </a:cubicBezTo>
                <a:lnTo>
                  <a:pt x="4427866" y="497946"/>
                </a:lnTo>
                <a:cubicBezTo>
                  <a:pt x="4434260" y="494244"/>
                  <a:pt x="4440150" y="490289"/>
                  <a:pt x="4445535" y="486082"/>
                </a:cubicBezTo>
                <a:cubicBezTo>
                  <a:pt x="4450919" y="481876"/>
                  <a:pt x="4456136" y="477585"/>
                  <a:pt x="4461184" y="473209"/>
                </a:cubicBezTo>
                <a:cubicBezTo>
                  <a:pt x="4467242" y="467151"/>
                  <a:pt x="4470692" y="460168"/>
                  <a:pt x="4471533" y="452259"/>
                </a:cubicBezTo>
                <a:cubicBezTo>
                  <a:pt x="4472374" y="444350"/>
                  <a:pt x="4471112" y="437199"/>
                  <a:pt x="4467747" y="430804"/>
                </a:cubicBezTo>
                <a:cubicBezTo>
                  <a:pt x="4464381" y="424410"/>
                  <a:pt x="4459165" y="419530"/>
                  <a:pt x="4452097" y="416164"/>
                </a:cubicBezTo>
                <a:cubicBezTo>
                  <a:pt x="4445030" y="412799"/>
                  <a:pt x="4436953" y="412630"/>
                  <a:pt x="4427866" y="415659"/>
                </a:cubicBezTo>
                <a:lnTo>
                  <a:pt x="4427866" y="292987"/>
                </a:lnTo>
                <a:cubicBezTo>
                  <a:pt x="4427866" y="283900"/>
                  <a:pt x="4425426" y="276580"/>
                  <a:pt x="4420546" y="271027"/>
                </a:cubicBezTo>
                <a:cubicBezTo>
                  <a:pt x="4415666" y="265474"/>
                  <a:pt x="4409776" y="261856"/>
                  <a:pt x="4402877" y="260173"/>
                </a:cubicBezTo>
                <a:cubicBezTo>
                  <a:pt x="4399427" y="259332"/>
                  <a:pt x="4395914" y="259037"/>
                  <a:pt x="4392339" y="259290"/>
                </a:cubicBezTo>
                <a:close/>
                <a:moveTo>
                  <a:pt x="2596580" y="242000"/>
                </a:moveTo>
                <a:cubicBezTo>
                  <a:pt x="2602974" y="241326"/>
                  <a:pt x="2609200" y="241411"/>
                  <a:pt x="2615258" y="242252"/>
                </a:cubicBezTo>
                <a:cubicBezTo>
                  <a:pt x="2621316" y="243093"/>
                  <a:pt x="2626701" y="244860"/>
                  <a:pt x="2631413" y="247553"/>
                </a:cubicBezTo>
                <a:cubicBezTo>
                  <a:pt x="2639490" y="251928"/>
                  <a:pt x="2644538" y="257817"/>
                  <a:pt x="2646557" y="265221"/>
                </a:cubicBezTo>
                <a:cubicBezTo>
                  <a:pt x="2648577" y="272626"/>
                  <a:pt x="2648577" y="280366"/>
                  <a:pt x="2646557" y="288443"/>
                </a:cubicBezTo>
                <a:cubicBezTo>
                  <a:pt x="2644538" y="296521"/>
                  <a:pt x="2641088" y="304430"/>
                  <a:pt x="2636209" y="312170"/>
                </a:cubicBezTo>
                <a:cubicBezTo>
                  <a:pt x="2631329" y="319911"/>
                  <a:pt x="2626196" y="326305"/>
                  <a:pt x="2620811" y="331354"/>
                </a:cubicBezTo>
                <a:cubicBezTo>
                  <a:pt x="2613744" y="338421"/>
                  <a:pt x="2605162" y="344563"/>
                  <a:pt x="2595065" y="349780"/>
                </a:cubicBezTo>
                <a:cubicBezTo>
                  <a:pt x="2584969" y="354996"/>
                  <a:pt x="2574199" y="359119"/>
                  <a:pt x="2562756" y="362148"/>
                </a:cubicBezTo>
                <a:lnTo>
                  <a:pt x="2562756" y="251591"/>
                </a:lnTo>
                <a:cubicBezTo>
                  <a:pt x="2567132" y="249572"/>
                  <a:pt x="2572264" y="247637"/>
                  <a:pt x="2578154" y="245786"/>
                </a:cubicBezTo>
                <a:cubicBezTo>
                  <a:pt x="2584043" y="243935"/>
                  <a:pt x="2590185" y="242673"/>
                  <a:pt x="2596580" y="242000"/>
                </a:cubicBezTo>
                <a:close/>
                <a:moveTo>
                  <a:pt x="1186865" y="236951"/>
                </a:moveTo>
                <a:cubicBezTo>
                  <a:pt x="1192955" y="237624"/>
                  <a:pt x="1198876" y="240737"/>
                  <a:pt x="1204629" y="246291"/>
                </a:cubicBezTo>
                <a:cubicBezTo>
                  <a:pt x="1210382" y="251844"/>
                  <a:pt x="1215458" y="259753"/>
                  <a:pt x="1219857" y="270017"/>
                </a:cubicBezTo>
                <a:cubicBezTo>
                  <a:pt x="1224255" y="280282"/>
                  <a:pt x="1227808" y="292650"/>
                  <a:pt x="1230513" y="307122"/>
                </a:cubicBezTo>
                <a:cubicBezTo>
                  <a:pt x="1233219" y="321594"/>
                  <a:pt x="1234403" y="337916"/>
                  <a:pt x="1234067" y="356090"/>
                </a:cubicBezTo>
                <a:cubicBezTo>
                  <a:pt x="1233730" y="371908"/>
                  <a:pt x="1232377" y="386295"/>
                  <a:pt x="1230008" y="399253"/>
                </a:cubicBezTo>
                <a:cubicBezTo>
                  <a:pt x="1227639" y="412210"/>
                  <a:pt x="1224593" y="423400"/>
                  <a:pt x="1220870" y="432823"/>
                </a:cubicBezTo>
                <a:cubicBezTo>
                  <a:pt x="1217147" y="442247"/>
                  <a:pt x="1212834" y="449819"/>
                  <a:pt x="1207930" y="455541"/>
                </a:cubicBezTo>
                <a:cubicBezTo>
                  <a:pt x="1203026" y="461262"/>
                  <a:pt x="1198035" y="464796"/>
                  <a:pt x="1192955" y="466142"/>
                </a:cubicBezTo>
                <a:cubicBezTo>
                  <a:pt x="1186529" y="467825"/>
                  <a:pt x="1180186" y="466478"/>
                  <a:pt x="1173925" y="462103"/>
                </a:cubicBezTo>
                <a:cubicBezTo>
                  <a:pt x="1167665" y="457728"/>
                  <a:pt x="1161913" y="450661"/>
                  <a:pt x="1156671" y="440901"/>
                </a:cubicBezTo>
                <a:cubicBezTo>
                  <a:pt x="1151428" y="431141"/>
                  <a:pt x="1147199" y="419025"/>
                  <a:pt x="1143983" y="404553"/>
                </a:cubicBezTo>
                <a:cubicBezTo>
                  <a:pt x="1140767" y="390082"/>
                  <a:pt x="1138991" y="373422"/>
                  <a:pt x="1138655" y="354576"/>
                </a:cubicBezTo>
                <a:cubicBezTo>
                  <a:pt x="1137982" y="335392"/>
                  <a:pt x="1138998" y="318396"/>
                  <a:pt x="1141703" y="303588"/>
                </a:cubicBezTo>
                <a:cubicBezTo>
                  <a:pt x="1144409" y="288780"/>
                  <a:pt x="1148045" y="276328"/>
                  <a:pt x="1152612" y="266231"/>
                </a:cubicBezTo>
                <a:cubicBezTo>
                  <a:pt x="1157179" y="256135"/>
                  <a:pt x="1162508" y="248646"/>
                  <a:pt x="1168597" y="243766"/>
                </a:cubicBezTo>
                <a:cubicBezTo>
                  <a:pt x="1174687" y="238886"/>
                  <a:pt x="1180776" y="236615"/>
                  <a:pt x="1186865" y="236951"/>
                </a:cubicBezTo>
                <a:close/>
                <a:moveTo>
                  <a:pt x="1184089" y="169810"/>
                </a:moveTo>
                <a:cubicBezTo>
                  <a:pt x="1169954" y="169810"/>
                  <a:pt x="1156239" y="173680"/>
                  <a:pt x="1142946" y="181421"/>
                </a:cubicBezTo>
                <a:cubicBezTo>
                  <a:pt x="1129652" y="189161"/>
                  <a:pt x="1117704" y="200772"/>
                  <a:pt x="1107103" y="216253"/>
                </a:cubicBezTo>
                <a:cubicBezTo>
                  <a:pt x="1096502" y="231735"/>
                  <a:pt x="1087920" y="250918"/>
                  <a:pt x="1081357" y="273804"/>
                </a:cubicBezTo>
                <a:cubicBezTo>
                  <a:pt x="1074794" y="296689"/>
                  <a:pt x="1071176" y="323445"/>
                  <a:pt x="1070503" y="354071"/>
                </a:cubicBezTo>
                <a:cubicBezTo>
                  <a:pt x="1069830" y="382004"/>
                  <a:pt x="1072691" y="406993"/>
                  <a:pt x="1079085" y="429037"/>
                </a:cubicBezTo>
                <a:cubicBezTo>
                  <a:pt x="1085480" y="451081"/>
                  <a:pt x="1094146" y="469844"/>
                  <a:pt x="1105084" y="485325"/>
                </a:cubicBezTo>
                <a:cubicBezTo>
                  <a:pt x="1116022" y="500806"/>
                  <a:pt x="1128642" y="512754"/>
                  <a:pt x="1142946" y="521168"/>
                </a:cubicBezTo>
                <a:cubicBezTo>
                  <a:pt x="1157249" y="529582"/>
                  <a:pt x="1171805" y="534125"/>
                  <a:pt x="1186613" y="534798"/>
                </a:cubicBezTo>
                <a:cubicBezTo>
                  <a:pt x="1201758" y="535471"/>
                  <a:pt x="1216482" y="532106"/>
                  <a:pt x="1230785" y="524702"/>
                </a:cubicBezTo>
                <a:cubicBezTo>
                  <a:pt x="1245089" y="517297"/>
                  <a:pt x="1257793" y="506023"/>
                  <a:pt x="1268900" y="490878"/>
                </a:cubicBezTo>
                <a:cubicBezTo>
                  <a:pt x="1280006" y="475734"/>
                  <a:pt x="1288756" y="456887"/>
                  <a:pt x="1295150" y="434338"/>
                </a:cubicBezTo>
                <a:cubicBezTo>
                  <a:pt x="1301545" y="411789"/>
                  <a:pt x="1304237" y="385706"/>
                  <a:pt x="1303228" y="356090"/>
                </a:cubicBezTo>
                <a:cubicBezTo>
                  <a:pt x="1302555" y="327483"/>
                  <a:pt x="1299357" y="301653"/>
                  <a:pt x="1293636" y="278599"/>
                </a:cubicBezTo>
                <a:cubicBezTo>
                  <a:pt x="1287915" y="255546"/>
                  <a:pt x="1279922" y="235942"/>
                  <a:pt x="1269657" y="219787"/>
                </a:cubicBezTo>
                <a:cubicBezTo>
                  <a:pt x="1259392" y="203633"/>
                  <a:pt x="1247024" y="191265"/>
                  <a:pt x="1232552" y="182683"/>
                </a:cubicBezTo>
                <a:cubicBezTo>
                  <a:pt x="1218080" y="174101"/>
                  <a:pt x="1201926" y="169810"/>
                  <a:pt x="1184089" y="169810"/>
                </a:cubicBezTo>
                <a:close/>
                <a:moveTo>
                  <a:pt x="2529501" y="167159"/>
                </a:moveTo>
                <a:cubicBezTo>
                  <a:pt x="2525925" y="166991"/>
                  <a:pt x="2522370" y="167285"/>
                  <a:pt x="2518837" y="168043"/>
                </a:cubicBezTo>
                <a:cubicBezTo>
                  <a:pt x="2511769" y="169557"/>
                  <a:pt x="2505711" y="173007"/>
                  <a:pt x="2500663" y="178392"/>
                </a:cubicBezTo>
                <a:cubicBezTo>
                  <a:pt x="2495615" y="183776"/>
                  <a:pt x="2493091" y="191012"/>
                  <a:pt x="2493091" y="200099"/>
                </a:cubicBezTo>
                <a:lnTo>
                  <a:pt x="2493091" y="204642"/>
                </a:lnTo>
                <a:cubicBezTo>
                  <a:pt x="2486360" y="208008"/>
                  <a:pt x="2480218" y="211121"/>
                  <a:pt x="2474664" y="213982"/>
                </a:cubicBezTo>
                <a:cubicBezTo>
                  <a:pt x="2469111" y="216842"/>
                  <a:pt x="2463979" y="219451"/>
                  <a:pt x="2459267" y="221807"/>
                </a:cubicBezTo>
                <a:cubicBezTo>
                  <a:pt x="2450181" y="227528"/>
                  <a:pt x="2444964" y="234680"/>
                  <a:pt x="2443618" y="243262"/>
                </a:cubicBezTo>
                <a:cubicBezTo>
                  <a:pt x="2442272" y="251844"/>
                  <a:pt x="2443618" y="259753"/>
                  <a:pt x="2447656" y="266988"/>
                </a:cubicBezTo>
                <a:cubicBezTo>
                  <a:pt x="2451695" y="274224"/>
                  <a:pt x="2457837" y="279609"/>
                  <a:pt x="2466082" y="283143"/>
                </a:cubicBezTo>
                <a:cubicBezTo>
                  <a:pt x="2474328" y="286677"/>
                  <a:pt x="2483331" y="286088"/>
                  <a:pt x="2493091" y="281376"/>
                </a:cubicBezTo>
                <a:lnTo>
                  <a:pt x="2493091" y="505518"/>
                </a:lnTo>
                <a:cubicBezTo>
                  <a:pt x="2493091" y="516624"/>
                  <a:pt x="2496708" y="524954"/>
                  <a:pt x="2503944" y="530507"/>
                </a:cubicBezTo>
                <a:cubicBezTo>
                  <a:pt x="2511180" y="536060"/>
                  <a:pt x="2519173" y="538837"/>
                  <a:pt x="2527924" y="538837"/>
                </a:cubicBezTo>
                <a:cubicBezTo>
                  <a:pt x="2536674" y="538837"/>
                  <a:pt x="2544667" y="536060"/>
                  <a:pt x="2551903" y="530507"/>
                </a:cubicBezTo>
                <a:cubicBezTo>
                  <a:pt x="2559139" y="524954"/>
                  <a:pt x="2562756" y="516624"/>
                  <a:pt x="2562756" y="505518"/>
                </a:cubicBezTo>
                <a:lnTo>
                  <a:pt x="2562756" y="431814"/>
                </a:lnTo>
                <a:cubicBezTo>
                  <a:pt x="2584969" y="428112"/>
                  <a:pt x="2604489" y="421717"/>
                  <a:pt x="2621316" y="412630"/>
                </a:cubicBezTo>
                <a:cubicBezTo>
                  <a:pt x="2638144" y="403544"/>
                  <a:pt x="2652952" y="393111"/>
                  <a:pt x="2665741" y="381331"/>
                </a:cubicBezTo>
                <a:cubicBezTo>
                  <a:pt x="2680212" y="368206"/>
                  <a:pt x="2691823" y="353145"/>
                  <a:pt x="2700574" y="336149"/>
                </a:cubicBezTo>
                <a:cubicBezTo>
                  <a:pt x="2709324" y="319154"/>
                  <a:pt x="2714120" y="301821"/>
                  <a:pt x="2714961" y="284152"/>
                </a:cubicBezTo>
                <a:cubicBezTo>
                  <a:pt x="2715803" y="266484"/>
                  <a:pt x="2712185" y="249151"/>
                  <a:pt x="2704107" y="232155"/>
                </a:cubicBezTo>
                <a:cubicBezTo>
                  <a:pt x="2696030" y="215160"/>
                  <a:pt x="2682736" y="200099"/>
                  <a:pt x="2664226" y="186974"/>
                </a:cubicBezTo>
                <a:cubicBezTo>
                  <a:pt x="2649082" y="178223"/>
                  <a:pt x="2632086" y="173932"/>
                  <a:pt x="2613239" y="174101"/>
                </a:cubicBezTo>
                <a:cubicBezTo>
                  <a:pt x="2594392" y="174269"/>
                  <a:pt x="2575882" y="176541"/>
                  <a:pt x="2557708" y="180916"/>
                </a:cubicBezTo>
                <a:cubicBezTo>
                  <a:pt x="2553333" y="175194"/>
                  <a:pt x="2547528" y="171240"/>
                  <a:pt x="2540292" y="169052"/>
                </a:cubicBezTo>
                <a:cubicBezTo>
                  <a:pt x="2536674" y="167959"/>
                  <a:pt x="2533077" y="167328"/>
                  <a:pt x="2529501" y="167159"/>
                </a:cubicBezTo>
                <a:close/>
                <a:moveTo>
                  <a:pt x="3907920" y="166276"/>
                </a:moveTo>
                <a:cubicBezTo>
                  <a:pt x="3901904" y="166276"/>
                  <a:pt x="3896391" y="167538"/>
                  <a:pt x="3891383" y="170062"/>
                </a:cubicBezTo>
                <a:cubicBezTo>
                  <a:pt x="3886374" y="172586"/>
                  <a:pt x="3882199" y="176288"/>
                  <a:pt x="3878857" y="181168"/>
                </a:cubicBezTo>
                <a:cubicBezTo>
                  <a:pt x="3875515" y="186048"/>
                  <a:pt x="3873844" y="192190"/>
                  <a:pt x="3873844" y="199594"/>
                </a:cubicBezTo>
                <a:lnTo>
                  <a:pt x="3873844" y="275318"/>
                </a:lnTo>
                <a:cubicBezTo>
                  <a:pt x="3866103" y="276664"/>
                  <a:pt x="3859288" y="277842"/>
                  <a:pt x="3853398" y="278852"/>
                </a:cubicBezTo>
                <a:cubicBezTo>
                  <a:pt x="3847509" y="279861"/>
                  <a:pt x="3842713" y="280703"/>
                  <a:pt x="3839011" y="281376"/>
                </a:cubicBezTo>
                <a:cubicBezTo>
                  <a:pt x="3834300" y="282386"/>
                  <a:pt x="3830429" y="283395"/>
                  <a:pt x="3827400" y="284405"/>
                </a:cubicBezTo>
                <a:cubicBezTo>
                  <a:pt x="3816631" y="287770"/>
                  <a:pt x="3809563" y="293660"/>
                  <a:pt x="3806198" y="302074"/>
                </a:cubicBezTo>
                <a:cubicBezTo>
                  <a:pt x="3802832" y="310487"/>
                  <a:pt x="3802411" y="318817"/>
                  <a:pt x="3804935" y="327063"/>
                </a:cubicBezTo>
                <a:cubicBezTo>
                  <a:pt x="3807459" y="335308"/>
                  <a:pt x="3812424" y="342039"/>
                  <a:pt x="3819828" y="347256"/>
                </a:cubicBezTo>
                <a:cubicBezTo>
                  <a:pt x="3827232" y="352472"/>
                  <a:pt x="3836319" y="353566"/>
                  <a:pt x="3847088" y="350537"/>
                </a:cubicBezTo>
                <a:cubicBezTo>
                  <a:pt x="3847425" y="350537"/>
                  <a:pt x="3849781" y="349864"/>
                  <a:pt x="3854156" y="348518"/>
                </a:cubicBezTo>
                <a:cubicBezTo>
                  <a:pt x="3858531" y="347171"/>
                  <a:pt x="3865094" y="345825"/>
                  <a:pt x="3873844" y="344479"/>
                </a:cubicBezTo>
                <a:cubicBezTo>
                  <a:pt x="3874181" y="365009"/>
                  <a:pt x="3874850" y="382593"/>
                  <a:pt x="3875851" y="397233"/>
                </a:cubicBezTo>
                <a:cubicBezTo>
                  <a:pt x="3876853" y="411873"/>
                  <a:pt x="3878273" y="424494"/>
                  <a:pt x="3880111" y="435095"/>
                </a:cubicBezTo>
                <a:cubicBezTo>
                  <a:pt x="3881949" y="445696"/>
                  <a:pt x="3884037" y="454783"/>
                  <a:pt x="3886374" y="462356"/>
                </a:cubicBezTo>
                <a:cubicBezTo>
                  <a:pt x="3888711" y="469928"/>
                  <a:pt x="3891384" y="476743"/>
                  <a:pt x="3894392" y="482801"/>
                </a:cubicBezTo>
                <a:cubicBezTo>
                  <a:pt x="3906082" y="502994"/>
                  <a:pt x="3921902" y="517382"/>
                  <a:pt x="3941853" y="525964"/>
                </a:cubicBezTo>
                <a:cubicBezTo>
                  <a:pt x="3961805" y="534546"/>
                  <a:pt x="3982886" y="536986"/>
                  <a:pt x="4005098" y="533284"/>
                </a:cubicBezTo>
                <a:cubicBezTo>
                  <a:pt x="4012166" y="531937"/>
                  <a:pt x="4017804" y="529161"/>
                  <a:pt x="4022010" y="524954"/>
                </a:cubicBezTo>
                <a:cubicBezTo>
                  <a:pt x="4026217" y="520747"/>
                  <a:pt x="4029078" y="515951"/>
                  <a:pt x="4030592" y="510566"/>
                </a:cubicBezTo>
                <a:cubicBezTo>
                  <a:pt x="4032107" y="505182"/>
                  <a:pt x="4032275" y="499544"/>
                  <a:pt x="4031097" y="493655"/>
                </a:cubicBezTo>
                <a:cubicBezTo>
                  <a:pt x="4029919" y="487765"/>
                  <a:pt x="4027647" y="482633"/>
                  <a:pt x="4024282" y="478258"/>
                </a:cubicBezTo>
                <a:cubicBezTo>
                  <a:pt x="4020916" y="473883"/>
                  <a:pt x="4016457" y="470517"/>
                  <a:pt x="4010904" y="468161"/>
                </a:cubicBezTo>
                <a:cubicBezTo>
                  <a:pt x="4005351" y="465805"/>
                  <a:pt x="3998872" y="465300"/>
                  <a:pt x="3991468" y="466647"/>
                </a:cubicBezTo>
                <a:cubicBezTo>
                  <a:pt x="3983728" y="467656"/>
                  <a:pt x="3976660" y="466731"/>
                  <a:pt x="3970265" y="463870"/>
                </a:cubicBezTo>
                <a:cubicBezTo>
                  <a:pt x="3963871" y="461009"/>
                  <a:pt x="3958486" y="456045"/>
                  <a:pt x="3954111" y="448978"/>
                </a:cubicBezTo>
                <a:cubicBezTo>
                  <a:pt x="3952428" y="445612"/>
                  <a:pt x="3950830" y="441405"/>
                  <a:pt x="3949315" y="436357"/>
                </a:cubicBezTo>
                <a:cubicBezTo>
                  <a:pt x="3947801" y="431309"/>
                  <a:pt x="3946539" y="424662"/>
                  <a:pt x="3945529" y="416417"/>
                </a:cubicBezTo>
                <a:cubicBezTo>
                  <a:pt x="3944520" y="408171"/>
                  <a:pt x="3943678" y="397906"/>
                  <a:pt x="3943005" y="385622"/>
                </a:cubicBezTo>
                <a:cubicBezTo>
                  <a:pt x="3942332" y="373338"/>
                  <a:pt x="3941995" y="358109"/>
                  <a:pt x="3941995" y="339936"/>
                </a:cubicBezTo>
                <a:cubicBezTo>
                  <a:pt x="3949736" y="339936"/>
                  <a:pt x="3958150" y="340020"/>
                  <a:pt x="3967237" y="340188"/>
                </a:cubicBezTo>
                <a:cubicBezTo>
                  <a:pt x="3976323" y="340356"/>
                  <a:pt x="3985579" y="340945"/>
                  <a:pt x="3995002" y="341955"/>
                </a:cubicBezTo>
                <a:cubicBezTo>
                  <a:pt x="4006445" y="342965"/>
                  <a:pt x="4015279" y="340104"/>
                  <a:pt x="4021505" y="333373"/>
                </a:cubicBezTo>
                <a:cubicBezTo>
                  <a:pt x="4027732" y="326642"/>
                  <a:pt x="4031181" y="318985"/>
                  <a:pt x="4031854" y="310403"/>
                </a:cubicBezTo>
                <a:cubicBezTo>
                  <a:pt x="4032527" y="301821"/>
                  <a:pt x="4030256" y="293828"/>
                  <a:pt x="4025039" y="286424"/>
                </a:cubicBezTo>
                <a:cubicBezTo>
                  <a:pt x="4019823" y="279020"/>
                  <a:pt x="4011493" y="274813"/>
                  <a:pt x="4000050" y="273804"/>
                </a:cubicBezTo>
                <a:cubicBezTo>
                  <a:pt x="3989617" y="273130"/>
                  <a:pt x="3979437" y="272626"/>
                  <a:pt x="3969508" y="272289"/>
                </a:cubicBezTo>
                <a:cubicBezTo>
                  <a:pt x="3959580" y="271952"/>
                  <a:pt x="3950409" y="271784"/>
                  <a:pt x="3941995" y="271784"/>
                </a:cubicBezTo>
                <a:lnTo>
                  <a:pt x="3941995" y="199594"/>
                </a:lnTo>
                <a:cubicBezTo>
                  <a:pt x="3941995" y="192190"/>
                  <a:pt x="3940325" y="186048"/>
                  <a:pt x="3936983" y="181168"/>
                </a:cubicBezTo>
                <a:cubicBezTo>
                  <a:pt x="3933641" y="176288"/>
                  <a:pt x="3929465" y="172586"/>
                  <a:pt x="3924457" y="170062"/>
                </a:cubicBezTo>
                <a:cubicBezTo>
                  <a:pt x="3919448" y="167538"/>
                  <a:pt x="3913936" y="166276"/>
                  <a:pt x="3907920" y="166276"/>
                </a:cubicBezTo>
                <a:close/>
                <a:moveTo>
                  <a:pt x="3590604" y="163752"/>
                </a:moveTo>
                <a:cubicBezTo>
                  <a:pt x="3584588" y="163752"/>
                  <a:pt x="3579076" y="164930"/>
                  <a:pt x="3574067" y="167285"/>
                </a:cubicBezTo>
                <a:cubicBezTo>
                  <a:pt x="3569058" y="169641"/>
                  <a:pt x="3564883" y="173343"/>
                  <a:pt x="3561541" y="178392"/>
                </a:cubicBezTo>
                <a:cubicBezTo>
                  <a:pt x="3558199" y="183440"/>
                  <a:pt x="3556528" y="189834"/>
                  <a:pt x="3556528" y="197575"/>
                </a:cubicBezTo>
                <a:lnTo>
                  <a:pt x="3556528" y="504509"/>
                </a:lnTo>
                <a:cubicBezTo>
                  <a:pt x="3556528" y="512249"/>
                  <a:pt x="3558199" y="518644"/>
                  <a:pt x="3561541" y="523692"/>
                </a:cubicBezTo>
                <a:cubicBezTo>
                  <a:pt x="3564883" y="528740"/>
                  <a:pt x="3569058" y="532526"/>
                  <a:pt x="3574067" y="535050"/>
                </a:cubicBezTo>
                <a:cubicBezTo>
                  <a:pt x="3579076" y="537575"/>
                  <a:pt x="3584588" y="538753"/>
                  <a:pt x="3590604" y="538584"/>
                </a:cubicBezTo>
                <a:cubicBezTo>
                  <a:pt x="3596620" y="538416"/>
                  <a:pt x="3602132" y="537070"/>
                  <a:pt x="3607141" y="534546"/>
                </a:cubicBezTo>
                <a:cubicBezTo>
                  <a:pt x="3612150" y="532022"/>
                  <a:pt x="3616325" y="528235"/>
                  <a:pt x="3619667" y="523187"/>
                </a:cubicBezTo>
                <a:cubicBezTo>
                  <a:pt x="3623008" y="518139"/>
                  <a:pt x="3624680" y="511913"/>
                  <a:pt x="3624680" y="504509"/>
                </a:cubicBezTo>
                <a:lnTo>
                  <a:pt x="3624680" y="197575"/>
                </a:lnTo>
                <a:cubicBezTo>
                  <a:pt x="3624680" y="190171"/>
                  <a:pt x="3623008" y="183945"/>
                  <a:pt x="3619667" y="178896"/>
                </a:cubicBezTo>
                <a:cubicBezTo>
                  <a:pt x="3616325" y="173848"/>
                  <a:pt x="3612150" y="170062"/>
                  <a:pt x="3607141" y="167538"/>
                </a:cubicBezTo>
                <a:cubicBezTo>
                  <a:pt x="3602132" y="165014"/>
                  <a:pt x="3596620" y="163752"/>
                  <a:pt x="3590604" y="163752"/>
                </a:cubicBezTo>
                <a:close/>
                <a:moveTo>
                  <a:pt x="1398606" y="163499"/>
                </a:moveTo>
                <a:cubicBezTo>
                  <a:pt x="1390024" y="163331"/>
                  <a:pt x="1382199" y="166023"/>
                  <a:pt x="1375132" y="171576"/>
                </a:cubicBezTo>
                <a:cubicBezTo>
                  <a:pt x="1368064" y="177130"/>
                  <a:pt x="1364530" y="185459"/>
                  <a:pt x="1364530" y="196565"/>
                </a:cubicBezTo>
                <a:lnTo>
                  <a:pt x="1364530" y="424241"/>
                </a:lnTo>
                <a:cubicBezTo>
                  <a:pt x="1356117" y="423905"/>
                  <a:pt x="1348797" y="425840"/>
                  <a:pt x="1342571" y="430047"/>
                </a:cubicBezTo>
                <a:cubicBezTo>
                  <a:pt x="1336344" y="434254"/>
                  <a:pt x="1331969" y="439554"/>
                  <a:pt x="1329445" y="445949"/>
                </a:cubicBezTo>
                <a:cubicBezTo>
                  <a:pt x="1326921" y="452343"/>
                  <a:pt x="1326500" y="459158"/>
                  <a:pt x="1328183" y="466394"/>
                </a:cubicBezTo>
                <a:cubicBezTo>
                  <a:pt x="1329866" y="473630"/>
                  <a:pt x="1334241" y="480109"/>
                  <a:pt x="1341309" y="485830"/>
                </a:cubicBezTo>
                <a:cubicBezTo>
                  <a:pt x="1342991" y="487176"/>
                  <a:pt x="1345011" y="488522"/>
                  <a:pt x="1347366" y="489869"/>
                </a:cubicBezTo>
                <a:cubicBezTo>
                  <a:pt x="1349386" y="491215"/>
                  <a:pt x="1351826" y="492813"/>
                  <a:pt x="1354686" y="494664"/>
                </a:cubicBezTo>
                <a:cubicBezTo>
                  <a:pt x="1357547" y="496515"/>
                  <a:pt x="1360828" y="498451"/>
                  <a:pt x="1364530" y="500470"/>
                </a:cubicBezTo>
                <a:lnTo>
                  <a:pt x="1364530" y="504004"/>
                </a:lnTo>
                <a:cubicBezTo>
                  <a:pt x="1364530" y="511744"/>
                  <a:pt x="1366466" y="518223"/>
                  <a:pt x="1370336" y="523439"/>
                </a:cubicBezTo>
                <a:cubicBezTo>
                  <a:pt x="1374206" y="528656"/>
                  <a:pt x="1379086" y="532442"/>
                  <a:pt x="1384976" y="534798"/>
                </a:cubicBezTo>
                <a:cubicBezTo>
                  <a:pt x="1390866" y="537154"/>
                  <a:pt x="1397260" y="537827"/>
                  <a:pt x="1404159" y="536817"/>
                </a:cubicBezTo>
                <a:cubicBezTo>
                  <a:pt x="1411059" y="535808"/>
                  <a:pt x="1417369" y="532779"/>
                  <a:pt x="1423090" y="527731"/>
                </a:cubicBezTo>
                <a:cubicBezTo>
                  <a:pt x="1429821" y="530086"/>
                  <a:pt x="1436720" y="531853"/>
                  <a:pt x="1443788" y="533031"/>
                </a:cubicBezTo>
                <a:cubicBezTo>
                  <a:pt x="1450856" y="534209"/>
                  <a:pt x="1457923" y="534461"/>
                  <a:pt x="1464991" y="533788"/>
                </a:cubicBezTo>
                <a:cubicBezTo>
                  <a:pt x="1489222" y="534125"/>
                  <a:pt x="1509584" y="529413"/>
                  <a:pt x="1526075" y="519653"/>
                </a:cubicBezTo>
                <a:cubicBezTo>
                  <a:pt x="1542565" y="509893"/>
                  <a:pt x="1555523" y="497273"/>
                  <a:pt x="1564946" y="481791"/>
                </a:cubicBezTo>
                <a:cubicBezTo>
                  <a:pt x="1574369" y="466310"/>
                  <a:pt x="1580343" y="448978"/>
                  <a:pt x="1582867" y="429794"/>
                </a:cubicBezTo>
                <a:cubicBezTo>
                  <a:pt x="1585391" y="410611"/>
                  <a:pt x="1584550" y="391596"/>
                  <a:pt x="1580343" y="372749"/>
                </a:cubicBezTo>
                <a:cubicBezTo>
                  <a:pt x="1576136" y="353902"/>
                  <a:pt x="1568732" y="336402"/>
                  <a:pt x="1558131" y="320247"/>
                </a:cubicBezTo>
                <a:cubicBezTo>
                  <a:pt x="1547530" y="304093"/>
                  <a:pt x="1533983" y="291136"/>
                  <a:pt x="1517492" y="281376"/>
                </a:cubicBezTo>
                <a:cubicBezTo>
                  <a:pt x="1504704" y="274308"/>
                  <a:pt x="1491157" y="270606"/>
                  <a:pt x="1476854" y="270270"/>
                </a:cubicBezTo>
                <a:cubicBezTo>
                  <a:pt x="1462551" y="269933"/>
                  <a:pt x="1447827" y="274308"/>
                  <a:pt x="1432682" y="283395"/>
                </a:cubicBezTo>
                <a:lnTo>
                  <a:pt x="1432682" y="196565"/>
                </a:lnTo>
                <a:cubicBezTo>
                  <a:pt x="1432682" y="185796"/>
                  <a:pt x="1429148" y="177634"/>
                  <a:pt x="1422081" y="172081"/>
                </a:cubicBezTo>
                <a:cubicBezTo>
                  <a:pt x="1415013" y="166528"/>
                  <a:pt x="1407188" y="163667"/>
                  <a:pt x="1398606" y="163499"/>
                </a:cubicBezTo>
                <a:close/>
                <a:moveTo>
                  <a:pt x="2075000" y="163247"/>
                </a:moveTo>
                <a:cubicBezTo>
                  <a:pt x="2066586" y="163247"/>
                  <a:pt x="2058930" y="166108"/>
                  <a:pt x="2052031" y="171829"/>
                </a:cubicBezTo>
                <a:cubicBezTo>
                  <a:pt x="2045131" y="177550"/>
                  <a:pt x="2041682" y="186132"/>
                  <a:pt x="2041682" y="197575"/>
                </a:cubicBezTo>
                <a:lnTo>
                  <a:pt x="2041682" y="401524"/>
                </a:lnTo>
                <a:lnTo>
                  <a:pt x="2032595" y="409601"/>
                </a:lnTo>
                <a:cubicBezTo>
                  <a:pt x="2026874" y="414313"/>
                  <a:pt x="2023256" y="419446"/>
                  <a:pt x="2021741" y="424999"/>
                </a:cubicBezTo>
                <a:cubicBezTo>
                  <a:pt x="2020227" y="430552"/>
                  <a:pt x="2020143" y="436021"/>
                  <a:pt x="2021489" y="441405"/>
                </a:cubicBezTo>
                <a:cubicBezTo>
                  <a:pt x="2022835" y="446790"/>
                  <a:pt x="2025275" y="451670"/>
                  <a:pt x="2028809" y="456045"/>
                </a:cubicBezTo>
                <a:cubicBezTo>
                  <a:pt x="2032343" y="460421"/>
                  <a:pt x="2036634" y="463786"/>
                  <a:pt x="2041682" y="466142"/>
                </a:cubicBezTo>
                <a:lnTo>
                  <a:pt x="2041682" y="504509"/>
                </a:lnTo>
                <a:cubicBezTo>
                  <a:pt x="2041682" y="515615"/>
                  <a:pt x="2045131" y="524028"/>
                  <a:pt x="2052031" y="529750"/>
                </a:cubicBezTo>
                <a:cubicBezTo>
                  <a:pt x="2058930" y="535471"/>
                  <a:pt x="2066586" y="538332"/>
                  <a:pt x="2075000" y="538332"/>
                </a:cubicBezTo>
                <a:cubicBezTo>
                  <a:pt x="2083414" y="538332"/>
                  <a:pt x="2091070" y="535555"/>
                  <a:pt x="2097970" y="530002"/>
                </a:cubicBezTo>
                <a:cubicBezTo>
                  <a:pt x="2104869" y="524449"/>
                  <a:pt x="2108319" y="515951"/>
                  <a:pt x="2108319" y="504509"/>
                </a:cubicBezTo>
                <a:lnTo>
                  <a:pt x="2108319" y="451502"/>
                </a:lnTo>
                <a:cubicBezTo>
                  <a:pt x="2109328" y="451502"/>
                  <a:pt x="2110170" y="451250"/>
                  <a:pt x="2110843" y="450745"/>
                </a:cubicBezTo>
                <a:cubicBezTo>
                  <a:pt x="2111516" y="450240"/>
                  <a:pt x="2112021" y="449987"/>
                  <a:pt x="2112357" y="449987"/>
                </a:cubicBezTo>
                <a:cubicBezTo>
                  <a:pt x="2121444" y="460084"/>
                  <a:pt x="2131625" y="470180"/>
                  <a:pt x="2142899" y="480277"/>
                </a:cubicBezTo>
                <a:cubicBezTo>
                  <a:pt x="2154174" y="490373"/>
                  <a:pt x="2164859" y="499292"/>
                  <a:pt x="2174956" y="507033"/>
                </a:cubicBezTo>
                <a:cubicBezTo>
                  <a:pt x="2185052" y="514773"/>
                  <a:pt x="2193550" y="521168"/>
                  <a:pt x="2200449" y="526216"/>
                </a:cubicBezTo>
                <a:cubicBezTo>
                  <a:pt x="2207349" y="531264"/>
                  <a:pt x="2210798" y="533788"/>
                  <a:pt x="2210798" y="533788"/>
                </a:cubicBezTo>
                <a:cubicBezTo>
                  <a:pt x="2219212" y="538837"/>
                  <a:pt x="2227962" y="540519"/>
                  <a:pt x="2237049" y="538837"/>
                </a:cubicBezTo>
                <a:cubicBezTo>
                  <a:pt x="2246136" y="537154"/>
                  <a:pt x="2253203" y="532610"/>
                  <a:pt x="2258252" y="525206"/>
                </a:cubicBezTo>
                <a:cubicBezTo>
                  <a:pt x="2263973" y="517129"/>
                  <a:pt x="2265824" y="508463"/>
                  <a:pt x="2263805" y="499208"/>
                </a:cubicBezTo>
                <a:cubicBezTo>
                  <a:pt x="2261785" y="489953"/>
                  <a:pt x="2256906" y="482801"/>
                  <a:pt x="2249165" y="477753"/>
                </a:cubicBezTo>
                <a:cubicBezTo>
                  <a:pt x="2239068" y="470685"/>
                  <a:pt x="2229309" y="463449"/>
                  <a:pt x="2219885" y="456045"/>
                </a:cubicBezTo>
                <a:cubicBezTo>
                  <a:pt x="2211808" y="449651"/>
                  <a:pt x="2203226" y="442583"/>
                  <a:pt x="2194139" y="434843"/>
                </a:cubicBezTo>
                <a:cubicBezTo>
                  <a:pt x="2185052" y="427102"/>
                  <a:pt x="2177143" y="419698"/>
                  <a:pt x="2170412" y="412630"/>
                </a:cubicBezTo>
                <a:cubicBezTo>
                  <a:pt x="2182191" y="403207"/>
                  <a:pt x="2193129" y="393531"/>
                  <a:pt x="2203226" y="383603"/>
                </a:cubicBezTo>
                <a:cubicBezTo>
                  <a:pt x="2213322" y="373675"/>
                  <a:pt x="2222241" y="364504"/>
                  <a:pt x="2229981" y="356090"/>
                </a:cubicBezTo>
                <a:cubicBezTo>
                  <a:pt x="2238732" y="346330"/>
                  <a:pt x="2247146" y="336738"/>
                  <a:pt x="2255223" y="327315"/>
                </a:cubicBezTo>
                <a:cubicBezTo>
                  <a:pt x="2261954" y="318901"/>
                  <a:pt x="2264310" y="310319"/>
                  <a:pt x="2262290" y="301569"/>
                </a:cubicBezTo>
                <a:cubicBezTo>
                  <a:pt x="2260271" y="292819"/>
                  <a:pt x="2256064" y="285835"/>
                  <a:pt x="2249670" y="280619"/>
                </a:cubicBezTo>
                <a:cubicBezTo>
                  <a:pt x="2243275" y="275402"/>
                  <a:pt x="2235535" y="272710"/>
                  <a:pt x="2226448" y="272541"/>
                </a:cubicBezTo>
                <a:cubicBezTo>
                  <a:pt x="2217361" y="272373"/>
                  <a:pt x="2209115" y="276328"/>
                  <a:pt x="2201711" y="284405"/>
                </a:cubicBezTo>
                <a:cubicBezTo>
                  <a:pt x="2191952" y="296184"/>
                  <a:pt x="2181855" y="307627"/>
                  <a:pt x="2171422" y="318733"/>
                </a:cubicBezTo>
                <a:cubicBezTo>
                  <a:pt x="2162672" y="328493"/>
                  <a:pt x="2152659" y="338505"/>
                  <a:pt x="2141385" y="348770"/>
                </a:cubicBezTo>
                <a:cubicBezTo>
                  <a:pt x="2130110" y="359035"/>
                  <a:pt x="2119088" y="367869"/>
                  <a:pt x="2108319" y="375273"/>
                </a:cubicBezTo>
                <a:lnTo>
                  <a:pt x="2108319" y="197575"/>
                </a:lnTo>
                <a:cubicBezTo>
                  <a:pt x="2108319" y="186132"/>
                  <a:pt x="2104869" y="177550"/>
                  <a:pt x="2097970" y="171829"/>
                </a:cubicBezTo>
                <a:cubicBezTo>
                  <a:pt x="2091070" y="166108"/>
                  <a:pt x="2083414" y="163247"/>
                  <a:pt x="2075000" y="163247"/>
                </a:cubicBezTo>
                <a:close/>
                <a:moveTo>
                  <a:pt x="4120670" y="162237"/>
                </a:moveTo>
                <a:cubicBezTo>
                  <a:pt x="4112193" y="162237"/>
                  <a:pt x="4104395" y="165014"/>
                  <a:pt x="4097275" y="170567"/>
                </a:cubicBezTo>
                <a:cubicBezTo>
                  <a:pt x="4090155" y="176120"/>
                  <a:pt x="4086594" y="184449"/>
                  <a:pt x="4086594" y="195556"/>
                </a:cubicBezTo>
                <a:lnTo>
                  <a:pt x="4086594" y="209691"/>
                </a:lnTo>
                <a:cubicBezTo>
                  <a:pt x="4086594" y="220797"/>
                  <a:pt x="4090155" y="229042"/>
                  <a:pt x="4097275" y="234427"/>
                </a:cubicBezTo>
                <a:cubicBezTo>
                  <a:pt x="4104395" y="239812"/>
                  <a:pt x="4112193" y="242504"/>
                  <a:pt x="4120670" y="242504"/>
                </a:cubicBezTo>
                <a:cubicBezTo>
                  <a:pt x="4129147" y="242504"/>
                  <a:pt x="4136946" y="239812"/>
                  <a:pt x="4144066" y="234427"/>
                </a:cubicBezTo>
                <a:cubicBezTo>
                  <a:pt x="4151186" y="229042"/>
                  <a:pt x="4154746" y="220797"/>
                  <a:pt x="4154746" y="209691"/>
                </a:cubicBezTo>
                <a:lnTo>
                  <a:pt x="4154746" y="195556"/>
                </a:lnTo>
                <a:cubicBezTo>
                  <a:pt x="4154746" y="184449"/>
                  <a:pt x="4151186" y="176120"/>
                  <a:pt x="4144066" y="170567"/>
                </a:cubicBezTo>
                <a:cubicBezTo>
                  <a:pt x="4136946" y="165014"/>
                  <a:pt x="4129147" y="162237"/>
                  <a:pt x="4120670" y="162237"/>
                </a:cubicBezTo>
                <a:close/>
                <a:moveTo>
                  <a:pt x="3720620" y="162237"/>
                </a:moveTo>
                <a:cubicBezTo>
                  <a:pt x="3712143" y="162237"/>
                  <a:pt x="3704345" y="165014"/>
                  <a:pt x="3697225" y="170567"/>
                </a:cubicBezTo>
                <a:cubicBezTo>
                  <a:pt x="3690104" y="176120"/>
                  <a:pt x="3686545" y="184449"/>
                  <a:pt x="3686545" y="195556"/>
                </a:cubicBezTo>
                <a:lnTo>
                  <a:pt x="3686545" y="209691"/>
                </a:lnTo>
                <a:cubicBezTo>
                  <a:pt x="3686545" y="220797"/>
                  <a:pt x="3690104" y="229042"/>
                  <a:pt x="3697225" y="234427"/>
                </a:cubicBezTo>
                <a:cubicBezTo>
                  <a:pt x="3704345" y="239812"/>
                  <a:pt x="3712143" y="242504"/>
                  <a:pt x="3720620" y="242504"/>
                </a:cubicBezTo>
                <a:cubicBezTo>
                  <a:pt x="3729097" y="242504"/>
                  <a:pt x="3736895" y="239812"/>
                  <a:pt x="3744016" y="234427"/>
                </a:cubicBezTo>
                <a:cubicBezTo>
                  <a:pt x="3751136" y="229042"/>
                  <a:pt x="3754696" y="220797"/>
                  <a:pt x="3754696" y="209691"/>
                </a:cubicBezTo>
                <a:lnTo>
                  <a:pt x="3754696" y="195556"/>
                </a:lnTo>
                <a:cubicBezTo>
                  <a:pt x="3754696" y="184449"/>
                  <a:pt x="3751136" y="176120"/>
                  <a:pt x="3744016" y="170567"/>
                </a:cubicBezTo>
                <a:cubicBezTo>
                  <a:pt x="3736895" y="165014"/>
                  <a:pt x="3729097" y="162237"/>
                  <a:pt x="3720620" y="162237"/>
                </a:cubicBezTo>
                <a:close/>
                <a:moveTo>
                  <a:pt x="1643732" y="160218"/>
                </a:moveTo>
                <a:cubicBezTo>
                  <a:pt x="1635487" y="160218"/>
                  <a:pt x="1627830" y="163079"/>
                  <a:pt x="1620763" y="168800"/>
                </a:cubicBezTo>
                <a:cubicBezTo>
                  <a:pt x="1613695" y="174521"/>
                  <a:pt x="1610161" y="183103"/>
                  <a:pt x="1610161" y="194546"/>
                </a:cubicBezTo>
                <a:lnTo>
                  <a:pt x="1610161" y="208681"/>
                </a:lnTo>
                <a:cubicBezTo>
                  <a:pt x="1610161" y="219787"/>
                  <a:pt x="1613695" y="228117"/>
                  <a:pt x="1620763" y="233670"/>
                </a:cubicBezTo>
                <a:cubicBezTo>
                  <a:pt x="1627830" y="239223"/>
                  <a:pt x="1635487" y="242084"/>
                  <a:pt x="1643732" y="242252"/>
                </a:cubicBezTo>
                <a:cubicBezTo>
                  <a:pt x="1651978" y="242420"/>
                  <a:pt x="1659634" y="239728"/>
                  <a:pt x="1666702" y="234175"/>
                </a:cubicBezTo>
                <a:cubicBezTo>
                  <a:pt x="1673769" y="228622"/>
                  <a:pt x="1677303" y="220124"/>
                  <a:pt x="1677303" y="208681"/>
                </a:cubicBezTo>
                <a:lnTo>
                  <a:pt x="1677303" y="194546"/>
                </a:lnTo>
                <a:cubicBezTo>
                  <a:pt x="1677303" y="183103"/>
                  <a:pt x="1673769" y="174521"/>
                  <a:pt x="1666702" y="168800"/>
                </a:cubicBezTo>
                <a:cubicBezTo>
                  <a:pt x="1659634" y="163079"/>
                  <a:pt x="1651978" y="160218"/>
                  <a:pt x="1643732" y="160218"/>
                </a:cubicBezTo>
                <a:close/>
                <a:moveTo>
                  <a:pt x="349624" y="0"/>
                </a:moveTo>
                <a:lnTo>
                  <a:pt x="5677888" y="0"/>
                </a:lnTo>
                <a:cubicBezTo>
                  <a:pt x="5870980" y="0"/>
                  <a:pt x="6027512" y="156532"/>
                  <a:pt x="6027512" y="349624"/>
                </a:cubicBezTo>
                <a:lnTo>
                  <a:pt x="6027511" y="349624"/>
                </a:lnTo>
                <a:cubicBezTo>
                  <a:pt x="6027511" y="542716"/>
                  <a:pt x="5870979" y="699248"/>
                  <a:pt x="5677887" y="699248"/>
                </a:cubicBezTo>
                <a:lnTo>
                  <a:pt x="349624" y="699247"/>
                </a:lnTo>
                <a:cubicBezTo>
                  <a:pt x="204805" y="699247"/>
                  <a:pt x="80551" y="611198"/>
                  <a:pt x="27475" y="485713"/>
                </a:cubicBezTo>
                <a:lnTo>
                  <a:pt x="0" y="349624"/>
                </a:lnTo>
                <a:lnTo>
                  <a:pt x="27475" y="213535"/>
                </a:lnTo>
                <a:cubicBezTo>
                  <a:pt x="80551" y="88049"/>
                  <a:pt x="204805" y="0"/>
                  <a:pt x="34962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2767264" y="3760166"/>
            <a:ext cx="6348476" cy="2436096"/>
            <a:chOff x="3172871" y="3717836"/>
            <a:chExt cx="6027511" cy="1903467"/>
          </a:xfrm>
        </p:grpSpPr>
        <p:sp>
          <p:nvSpPr>
            <p:cNvPr id="54" name="Rounded Rectangle 53"/>
            <p:cNvSpPr/>
            <p:nvPr/>
          </p:nvSpPr>
          <p:spPr>
            <a:xfrm>
              <a:off x="3172871" y="3717836"/>
              <a:ext cx="6027511" cy="190346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768253" y="3888504"/>
              <a:ext cx="5023540" cy="1659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 smtClean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Pendekatan</a:t>
              </a:r>
              <a:r>
                <a:rPr lang="en-US" sz="2000" dirty="0" smtClean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2000" dirty="0" err="1" smtClean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Penelitian</a:t>
              </a:r>
              <a:r>
                <a:rPr lang="en-US" sz="2000" dirty="0" smtClean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: (</a:t>
              </a:r>
              <a:r>
                <a:rPr lang="en-US" sz="1400" dirty="0" err="1" smtClean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Kualitatif</a:t>
              </a:r>
              <a:r>
                <a:rPr lang="en-US" sz="1400" dirty="0" smtClean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)</a:t>
              </a:r>
            </a:p>
            <a:p>
              <a:pPr algn="ctr"/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metode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penelitian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kualitatif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adalah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metode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penelitian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digunakan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untuk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mempelajari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kondisi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benda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alam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(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tidak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seperti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adalah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eksperimen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) di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mana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peneliti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adalah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instrumen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kunci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,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tekniknya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Pengumpulan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data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dilakukan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melalui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triangulasi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(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gabungan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),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analisis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data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dilakukan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penelitian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induktif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dan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kualitatif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lebih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menekankan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makna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daripada</a:t>
              </a:r>
              <a:r>
                <a:rPr lang="en-US" sz="1400" dirty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r>
                <a:rPr lang="en-US" sz="1400" dirty="0" err="1" smtClean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Generalisasi</a:t>
              </a:r>
              <a:r>
                <a:rPr lang="en-US" sz="1400" dirty="0" smtClean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, </a:t>
              </a:r>
              <a:r>
                <a:rPr lang="en-US" sz="1400" dirty="0" err="1" smtClean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Sugiyono</a:t>
              </a:r>
              <a:r>
                <a:rPr lang="en-US" sz="1400" dirty="0" smtClean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(2013).</a:t>
              </a:r>
            </a:p>
            <a:p>
              <a:pPr algn="ctr"/>
              <a:endParaRPr lang="en-US" sz="1400" dirty="0">
                <a:ln>
                  <a:solidFill>
                    <a:srgbClr val="3A5987"/>
                  </a:solidFill>
                </a:ln>
                <a:solidFill>
                  <a:srgbClr val="3A5987"/>
                </a:solidFill>
                <a:latin typeface="Yellow Cat" pitchFamily="2" charset="0"/>
              </a:endParaRPr>
            </a:p>
            <a:p>
              <a:pPr algn="ctr"/>
              <a:r>
                <a:rPr lang="en-US" sz="1400" dirty="0" smtClean="0">
                  <a:ln>
                    <a:solidFill>
                      <a:srgbClr val="3A5987"/>
                    </a:solidFill>
                  </a:ln>
                  <a:solidFill>
                    <a:srgbClr val="3A5987"/>
                  </a:solidFill>
                  <a:latin typeface="Yellow Cat" pitchFamily="2" charset="0"/>
                </a:rPr>
                <a:t> </a:t>
              </a:r>
              <a:endParaRPr lang="en-US" sz="1400" dirty="0">
                <a:ln>
                  <a:solidFill>
                    <a:srgbClr val="3A5987"/>
                  </a:solidFill>
                </a:ln>
                <a:solidFill>
                  <a:srgbClr val="3A5987"/>
                </a:solidFill>
                <a:latin typeface="Yellow Cat" pitchFamily="2" charset="0"/>
              </a:endParaRPr>
            </a:p>
          </p:txBody>
        </p:sp>
      </p:grpSp>
      <p:sp>
        <p:nvSpPr>
          <p:cNvPr id="62" name="Freeform 61"/>
          <p:cNvSpPr/>
          <p:nvPr/>
        </p:nvSpPr>
        <p:spPr>
          <a:xfrm>
            <a:off x="4454385" y="379591"/>
            <a:ext cx="689539" cy="566768"/>
          </a:xfrm>
          <a:custGeom>
            <a:avLst/>
            <a:gdLst>
              <a:gd name="connsiteX0" fmla="*/ 366134 w 689539"/>
              <a:gd name="connsiteY0" fmla="*/ 0 h 566768"/>
              <a:gd name="connsiteX1" fmla="*/ 546134 w 689539"/>
              <a:gd name="connsiteY1" fmla="*/ 180000 h 566768"/>
              <a:gd name="connsiteX2" fmla="*/ 541914 w 689539"/>
              <a:gd name="connsiteY2" fmla="*/ 200904 h 566768"/>
              <a:gd name="connsiteX3" fmla="*/ 545815 w 689539"/>
              <a:gd name="connsiteY3" fmla="*/ 201297 h 566768"/>
              <a:gd name="connsiteX4" fmla="*/ 689539 w 689539"/>
              <a:gd name="connsiteY4" fmla="*/ 377640 h 566768"/>
              <a:gd name="connsiteX5" fmla="*/ 509539 w 689539"/>
              <a:gd name="connsiteY5" fmla="*/ 557640 h 566768"/>
              <a:gd name="connsiteX6" fmla="*/ 382260 w 689539"/>
              <a:gd name="connsiteY6" fmla="*/ 504919 h 566768"/>
              <a:gd name="connsiteX7" fmla="*/ 346773 w 689539"/>
              <a:gd name="connsiteY7" fmla="*/ 452285 h 566768"/>
              <a:gd name="connsiteX8" fmla="*/ 345855 w 689539"/>
              <a:gd name="connsiteY8" fmla="*/ 456832 h 566768"/>
              <a:gd name="connsiteX9" fmla="*/ 180000 w 689539"/>
              <a:gd name="connsiteY9" fmla="*/ 566768 h 566768"/>
              <a:gd name="connsiteX10" fmla="*/ 0 w 689539"/>
              <a:gd name="connsiteY10" fmla="*/ 386768 h 566768"/>
              <a:gd name="connsiteX11" fmla="*/ 180000 w 689539"/>
              <a:gd name="connsiteY11" fmla="*/ 206768 h 566768"/>
              <a:gd name="connsiteX12" fmla="*/ 189016 w 689539"/>
              <a:gd name="connsiteY12" fmla="*/ 208588 h 566768"/>
              <a:gd name="connsiteX13" fmla="*/ 186134 w 689539"/>
              <a:gd name="connsiteY13" fmla="*/ 180000 h 566768"/>
              <a:gd name="connsiteX14" fmla="*/ 366134 w 689539"/>
              <a:gd name="connsiteY14" fmla="*/ 0 h 566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539" h="566768">
                <a:moveTo>
                  <a:pt x="366134" y="0"/>
                </a:moveTo>
                <a:cubicBezTo>
                  <a:pt x="465545" y="0"/>
                  <a:pt x="546134" y="80589"/>
                  <a:pt x="546134" y="180000"/>
                </a:cubicBezTo>
                <a:lnTo>
                  <a:pt x="541914" y="200904"/>
                </a:lnTo>
                <a:lnTo>
                  <a:pt x="545815" y="201297"/>
                </a:lnTo>
                <a:cubicBezTo>
                  <a:pt x="627838" y="218081"/>
                  <a:pt x="689539" y="290655"/>
                  <a:pt x="689539" y="377640"/>
                </a:cubicBezTo>
                <a:cubicBezTo>
                  <a:pt x="689539" y="477051"/>
                  <a:pt x="608950" y="557640"/>
                  <a:pt x="509539" y="557640"/>
                </a:cubicBezTo>
                <a:cubicBezTo>
                  <a:pt x="459834" y="557640"/>
                  <a:pt x="414834" y="537493"/>
                  <a:pt x="382260" y="504919"/>
                </a:cubicBezTo>
                <a:lnTo>
                  <a:pt x="346773" y="452285"/>
                </a:lnTo>
                <a:lnTo>
                  <a:pt x="345855" y="456832"/>
                </a:lnTo>
                <a:cubicBezTo>
                  <a:pt x="318529" y="521437"/>
                  <a:pt x="254559" y="566768"/>
                  <a:pt x="180000" y="566768"/>
                </a:cubicBezTo>
                <a:cubicBezTo>
                  <a:pt x="80589" y="566768"/>
                  <a:pt x="0" y="486179"/>
                  <a:pt x="0" y="386768"/>
                </a:cubicBezTo>
                <a:cubicBezTo>
                  <a:pt x="0" y="287357"/>
                  <a:pt x="80589" y="206768"/>
                  <a:pt x="180000" y="206768"/>
                </a:cubicBezTo>
                <a:lnTo>
                  <a:pt x="189016" y="208588"/>
                </a:lnTo>
                <a:lnTo>
                  <a:pt x="186134" y="180000"/>
                </a:lnTo>
                <a:cubicBezTo>
                  <a:pt x="186134" y="80589"/>
                  <a:pt x="266723" y="0"/>
                  <a:pt x="366134" y="0"/>
                </a:cubicBezTo>
                <a:close/>
              </a:path>
            </a:pathLst>
          </a:custGeom>
          <a:solidFill>
            <a:srgbClr val="20275B"/>
          </a:solidFill>
          <a:ln>
            <a:solidFill>
              <a:srgbClr val="202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6884360" y="370089"/>
            <a:ext cx="689539" cy="566768"/>
          </a:xfrm>
          <a:custGeom>
            <a:avLst/>
            <a:gdLst>
              <a:gd name="connsiteX0" fmla="*/ 366134 w 689539"/>
              <a:gd name="connsiteY0" fmla="*/ 0 h 566768"/>
              <a:gd name="connsiteX1" fmla="*/ 546134 w 689539"/>
              <a:gd name="connsiteY1" fmla="*/ 180000 h 566768"/>
              <a:gd name="connsiteX2" fmla="*/ 541914 w 689539"/>
              <a:gd name="connsiteY2" fmla="*/ 200904 h 566768"/>
              <a:gd name="connsiteX3" fmla="*/ 545815 w 689539"/>
              <a:gd name="connsiteY3" fmla="*/ 201297 h 566768"/>
              <a:gd name="connsiteX4" fmla="*/ 689539 w 689539"/>
              <a:gd name="connsiteY4" fmla="*/ 377640 h 566768"/>
              <a:gd name="connsiteX5" fmla="*/ 509539 w 689539"/>
              <a:gd name="connsiteY5" fmla="*/ 557640 h 566768"/>
              <a:gd name="connsiteX6" fmla="*/ 382260 w 689539"/>
              <a:gd name="connsiteY6" fmla="*/ 504919 h 566768"/>
              <a:gd name="connsiteX7" fmla="*/ 346773 w 689539"/>
              <a:gd name="connsiteY7" fmla="*/ 452285 h 566768"/>
              <a:gd name="connsiteX8" fmla="*/ 345855 w 689539"/>
              <a:gd name="connsiteY8" fmla="*/ 456832 h 566768"/>
              <a:gd name="connsiteX9" fmla="*/ 180000 w 689539"/>
              <a:gd name="connsiteY9" fmla="*/ 566768 h 566768"/>
              <a:gd name="connsiteX10" fmla="*/ 0 w 689539"/>
              <a:gd name="connsiteY10" fmla="*/ 386768 h 566768"/>
              <a:gd name="connsiteX11" fmla="*/ 180000 w 689539"/>
              <a:gd name="connsiteY11" fmla="*/ 206768 h 566768"/>
              <a:gd name="connsiteX12" fmla="*/ 189016 w 689539"/>
              <a:gd name="connsiteY12" fmla="*/ 208588 h 566768"/>
              <a:gd name="connsiteX13" fmla="*/ 186134 w 689539"/>
              <a:gd name="connsiteY13" fmla="*/ 180000 h 566768"/>
              <a:gd name="connsiteX14" fmla="*/ 366134 w 689539"/>
              <a:gd name="connsiteY14" fmla="*/ 0 h 566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539" h="566768">
                <a:moveTo>
                  <a:pt x="366134" y="0"/>
                </a:moveTo>
                <a:cubicBezTo>
                  <a:pt x="465545" y="0"/>
                  <a:pt x="546134" y="80589"/>
                  <a:pt x="546134" y="180000"/>
                </a:cubicBezTo>
                <a:lnTo>
                  <a:pt x="541914" y="200904"/>
                </a:lnTo>
                <a:lnTo>
                  <a:pt x="545815" y="201297"/>
                </a:lnTo>
                <a:cubicBezTo>
                  <a:pt x="627838" y="218081"/>
                  <a:pt x="689539" y="290655"/>
                  <a:pt x="689539" y="377640"/>
                </a:cubicBezTo>
                <a:cubicBezTo>
                  <a:pt x="689539" y="477051"/>
                  <a:pt x="608950" y="557640"/>
                  <a:pt x="509539" y="557640"/>
                </a:cubicBezTo>
                <a:cubicBezTo>
                  <a:pt x="459834" y="557640"/>
                  <a:pt x="414834" y="537493"/>
                  <a:pt x="382260" y="504919"/>
                </a:cubicBezTo>
                <a:lnTo>
                  <a:pt x="346773" y="452285"/>
                </a:lnTo>
                <a:lnTo>
                  <a:pt x="345855" y="456832"/>
                </a:lnTo>
                <a:cubicBezTo>
                  <a:pt x="318529" y="521437"/>
                  <a:pt x="254559" y="566768"/>
                  <a:pt x="180000" y="566768"/>
                </a:cubicBezTo>
                <a:cubicBezTo>
                  <a:pt x="80589" y="566768"/>
                  <a:pt x="0" y="486179"/>
                  <a:pt x="0" y="386768"/>
                </a:cubicBezTo>
                <a:cubicBezTo>
                  <a:pt x="0" y="287357"/>
                  <a:pt x="80589" y="206768"/>
                  <a:pt x="180000" y="206768"/>
                </a:cubicBezTo>
                <a:lnTo>
                  <a:pt x="189016" y="208588"/>
                </a:lnTo>
                <a:lnTo>
                  <a:pt x="186134" y="180000"/>
                </a:lnTo>
                <a:cubicBezTo>
                  <a:pt x="186134" y="80589"/>
                  <a:pt x="266723" y="0"/>
                  <a:pt x="366134" y="0"/>
                </a:cubicBezTo>
                <a:close/>
              </a:path>
            </a:pathLst>
          </a:custGeom>
          <a:solidFill>
            <a:srgbClr val="20275B"/>
          </a:solidFill>
          <a:ln>
            <a:solidFill>
              <a:srgbClr val="202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School Book Sticker by Vero Rodriguez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562" y="165291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Back To School Sticker by Stitch Fix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387">
            <a:off x="8473357" y="3314533"/>
            <a:ext cx="1284764" cy="1727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39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9" grpId="0" animBg="1"/>
      <p:bldP spid="52" grpId="0" animBg="1"/>
      <p:bldP spid="62" grpId="0" animBg="1"/>
      <p:bldP spid="6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84712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78600" y="0"/>
            <a:ext cx="10634800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933996" y="-5694"/>
            <a:ext cx="10772874" cy="6858000"/>
            <a:chOff x="954712" y="0"/>
            <a:chExt cx="10772874" cy="6858000"/>
          </a:xfrm>
        </p:grpSpPr>
        <p:sp>
          <p:nvSpPr>
            <p:cNvPr id="6" name="Freeform 5"/>
            <p:cNvSpPr/>
            <p:nvPr/>
          </p:nvSpPr>
          <p:spPr>
            <a:xfrm>
              <a:off x="954712" y="0"/>
              <a:ext cx="10304961" cy="6858000"/>
            </a:xfrm>
            <a:custGeom>
              <a:avLst/>
              <a:gdLst>
                <a:gd name="connsiteX0" fmla="*/ 328773 w 10304961"/>
                <a:gd name="connsiteY0" fmla="*/ 0 h 6858000"/>
                <a:gd name="connsiteX1" fmla="*/ 9481433 w 10304961"/>
                <a:gd name="connsiteY1" fmla="*/ 0 h 6858000"/>
                <a:gd name="connsiteX2" fmla="*/ 9810206 w 10304961"/>
                <a:gd name="connsiteY2" fmla="*/ 328773 h 6858000"/>
                <a:gd name="connsiteX3" fmla="*/ 9810206 w 10304961"/>
                <a:gd name="connsiteY3" fmla="*/ 2413383 h 6858000"/>
                <a:gd name="connsiteX4" fmla="*/ 10153647 w 10304961"/>
                <a:gd name="connsiteY4" fmla="*/ 2413383 h 6858000"/>
                <a:gd name="connsiteX5" fmla="*/ 10304961 w 10304961"/>
                <a:gd name="connsiteY5" fmla="*/ 2564697 h 6858000"/>
                <a:gd name="connsiteX6" fmla="*/ 10304961 w 10304961"/>
                <a:gd name="connsiteY6" fmla="*/ 3254846 h 6858000"/>
                <a:gd name="connsiteX7" fmla="*/ 10153647 w 10304961"/>
                <a:gd name="connsiteY7" fmla="*/ 3406160 h 6858000"/>
                <a:gd name="connsiteX8" fmla="*/ 9810206 w 10304961"/>
                <a:gd name="connsiteY8" fmla="*/ 3406160 h 6858000"/>
                <a:gd name="connsiteX9" fmla="*/ 9810206 w 10304961"/>
                <a:gd name="connsiteY9" fmla="*/ 6529227 h 6858000"/>
                <a:gd name="connsiteX10" fmla="*/ 9481433 w 10304961"/>
                <a:gd name="connsiteY10" fmla="*/ 6858000 h 6858000"/>
                <a:gd name="connsiteX11" fmla="*/ 328773 w 10304961"/>
                <a:gd name="connsiteY11" fmla="*/ 6858000 h 6858000"/>
                <a:gd name="connsiteX12" fmla="*/ 0 w 10304961"/>
                <a:gd name="connsiteY12" fmla="*/ 6529227 h 6858000"/>
                <a:gd name="connsiteX13" fmla="*/ 0 w 10304961"/>
                <a:gd name="connsiteY13" fmla="*/ 328773 h 6858000"/>
                <a:gd name="connsiteX14" fmla="*/ 328773 w 10304961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04961" h="6858000">
                  <a:moveTo>
                    <a:pt x="328773" y="0"/>
                  </a:moveTo>
                  <a:lnTo>
                    <a:pt x="9481433" y="0"/>
                  </a:lnTo>
                  <a:cubicBezTo>
                    <a:pt x="9663009" y="0"/>
                    <a:pt x="9810206" y="147197"/>
                    <a:pt x="9810206" y="328773"/>
                  </a:cubicBezTo>
                  <a:lnTo>
                    <a:pt x="9810206" y="2413383"/>
                  </a:lnTo>
                  <a:lnTo>
                    <a:pt x="10153647" y="2413383"/>
                  </a:lnTo>
                  <a:cubicBezTo>
                    <a:pt x="10237215" y="2413383"/>
                    <a:pt x="10304961" y="2481129"/>
                    <a:pt x="10304961" y="2564697"/>
                  </a:cubicBezTo>
                  <a:lnTo>
                    <a:pt x="10304961" y="3254846"/>
                  </a:lnTo>
                  <a:cubicBezTo>
                    <a:pt x="10304961" y="3338414"/>
                    <a:pt x="10237215" y="3406160"/>
                    <a:pt x="10153647" y="3406160"/>
                  </a:cubicBezTo>
                  <a:lnTo>
                    <a:pt x="9810206" y="3406160"/>
                  </a:lnTo>
                  <a:lnTo>
                    <a:pt x="9810206" y="6529227"/>
                  </a:lnTo>
                  <a:cubicBezTo>
                    <a:pt x="9810206" y="6710803"/>
                    <a:pt x="9663009" y="6858000"/>
                    <a:pt x="9481433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8AAE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36667" l="22000" r="78000">
                          <a14:backgroundMark x1="67333" y1="31333" x2="67333" y2="31333"/>
                          <a14:backgroundMark x1="67333" y1="29667" x2="67333" y2="2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29" t="6831" r="22083" b="56463"/>
            <a:stretch/>
          </p:blipFill>
          <p:spPr>
            <a:xfrm>
              <a:off x="10780569" y="2552461"/>
              <a:ext cx="947017" cy="636788"/>
            </a:xfrm>
            <a:prstGeom prst="rect">
              <a:avLst/>
            </a:prstGeom>
          </p:spPr>
        </p:pic>
      </p:grpSp>
      <p:sp>
        <p:nvSpPr>
          <p:cNvPr id="7" name="Freeform 6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259673" y="392365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1" name="Rectangle 10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106984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4" name="Oval 13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1089422" y="4752504"/>
            <a:ext cx="664158" cy="660296"/>
            <a:chOff x="3530428" y="2000795"/>
            <a:chExt cx="664158" cy="660296"/>
          </a:xfrm>
        </p:grpSpPr>
        <p:sp>
          <p:nvSpPr>
            <p:cNvPr id="18" name="Rectangle 1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1698054" y="3678200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5071260" y="157913"/>
            <a:ext cx="1899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3 </a:t>
            </a:r>
            <a:endParaRPr lang="en-US" sz="4400" dirty="0">
              <a:solidFill>
                <a:schemeClr val="bg1"/>
              </a:solidFill>
              <a:latin typeface="Yellow Cat" pitchFamily="2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059464" y="1226792"/>
            <a:ext cx="3352844" cy="686036"/>
            <a:chOff x="2059464" y="1226792"/>
            <a:chExt cx="3352844" cy="686036"/>
          </a:xfrm>
        </p:grpSpPr>
        <p:sp>
          <p:nvSpPr>
            <p:cNvPr id="2" name="Rounded Rectangle 1"/>
            <p:cNvSpPr/>
            <p:nvPr/>
          </p:nvSpPr>
          <p:spPr>
            <a:xfrm>
              <a:off x="2108573" y="1226792"/>
              <a:ext cx="3303735" cy="61038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2059464" y="1302442"/>
              <a:ext cx="3303735" cy="610386"/>
            </a:xfrm>
            <a:prstGeom prst="roundRect">
              <a:avLst>
                <a:gd name="adj" fmla="val 50000"/>
              </a:avLst>
            </a:prstGeom>
            <a:solidFill>
              <a:srgbClr val="D0D5FD"/>
            </a:solidFill>
            <a:ln>
              <a:solidFill>
                <a:srgbClr val="D0D5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hlinkClick r:id="rId4" action="ppaction://hlinksldjump"/>
          </p:cNvPr>
          <p:cNvSpPr txBox="1"/>
          <p:nvPr/>
        </p:nvSpPr>
        <p:spPr>
          <a:xfrm>
            <a:off x="2301166" y="1375513"/>
            <a:ext cx="2770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3A5987"/>
                </a:solidFill>
                <a:latin typeface="Yellow Cat" pitchFamily="2" charset="0"/>
              </a:rPr>
              <a:t>Jenis</a:t>
            </a:r>
            <a:r>
              <a:rPr lang="en-US" sz="2400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rgbClr val="3A5987"/>
                </a:solidFill>
                <a:latin typeface="Yellow Cat" pitchFamily="2" charset="0"/>
              </a:rPr>
              <a:t>Penelitian</a:t>
            </a:r>
            <a:endParaRPr lang="en-US" sz="2400" dirty="0">
              <a:solidFill>
                <a:srgbClr val="3A5987"/>
              </a:solidFill>
              <a:latin typeface="Yellow Cat" pitchFamily="2" charset="0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2432528" y="2252185"/>
            <a:ext cx="2575472" cy="3691415"/>
          </a:xfrm>
          <a:custGeom>
            <a:avLst/>
            <a:gdLst>
              <a:gd name="connsiteX0" fmla="*/ 1553135 w 3106271"/>
              <a:gd name="connsiteY0" fmla="*/ 2447389 h 4128495"/>
              <a:gd name="connsiteX1" fmla="*/ 833135 w 3106271"/>
              <a:gd name="connsiteY1" fmla="*/ 3167389 h 4128495"/>
              <a:gd name="connsiteX2" fmla="*/ 1553135 w 3106271"/>
              <a:gd name="connsiteY2" fmla="*/ 3887389 h 4128495"/>
              <a:gd name="connsiteX3" fmla="*/ 2273135 w 3106271"/>
              <a:gd name="connsiteY3" fmla="*/ 3167389 h 4128495"/>
              <a:gd name="connsiteX4" fmla="*/ 1553135 w 3106271"/>
              <a:gd name="connsiteY4" fmla="*/ 2447389 h 4128495"/>
              <a:gd name="connsiteX5" fmla="*/ 974934 w 3106271"/>
              <a:gd name="connsiteY5" fmla="*/ 0 h 4128495"/>
              <a:gd name="connsiteX6" fmla="*/ 2131337 w 3106271"/>
              <a:gd name="connsiteY6" fmla="*/ 0 h 4128495"/>
              <a:gd name="connsiteX7" fmla="*/ 3106271 w 3106271"/>
              <a:gd name="connsiteY7" fmla="*/ 974934 h 4128495"/>
              <a:gd name="connsiteX8" fmla="*/ 3106271 w 3106271"/>
              <a:gd name="connsiteY8" fmla="*/ 3153561 h 4128495"/>
              <a:gd name="connsiteX9" fmla="*/ 2131337 w 3106271"/>
              <a:gd name="connsiteY9" fmla="*/ 4128495 h 4128495"/>
              <a:gd name="connsiteX10" fmla="*/ 974934 w 3106271"/>
              <a:gd name="connsiteY10" fmla="*/ 4128495 h 4128495"/>
              <a:gd name="connsiteX11" fmla="*/ 0 w 3106271"/>
              <a:gd name="connsiteY11" fmla="*/ 3153561 h 4128495"/>
              <a:gd name="connsiteX12" fmla="*/ 0 w 3106271"/>
              <a:gd name="connsiteY12" fmla="*/ 974934 h 4128495"/>
              <a:gd name="connsiteX13" fmla="*/ 974934 w 3106271"/>
              <a:gd name="connsiteY13" fmla="*/ 0 h 412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06271" h="4128495">
                <a:moveTo>
                  <a:pt x="1553135" y="2447389"/>
                </a:moveTo>
                <a:cubicBezTo>
                  <a:pt x="1155490" y="2447389"/>
                  <a:pt x="833135" y="2769744"/>
                  <a:pt x="833135" y="3167389"/>
                </a:cubicBezTo>
                <a:cubicBezTo>
                  <a:pt x="833135" y="3565034"/>
                  <a:pt x="1155490" y="3887389"/>
                  <a:pt x="1553135" y="3887389"/>
                </a:cubicBezTo>
                <a:cubicBezTo>
                  <a:pt x="1950780" y="3887389"/>
                  <a:pt x="2273135" y="3565034"/>
                  <a:pt x="2273135" y="3167389"/>
                </a:cubicBezTo>
                <a:cubicBezTo>
                  <a:pt x="2273135" y="2769744"/>
                  <a:pt x="1950780" y="2447389"/>
                  <a:pt x="1553135" y="2447389"/>
                </a:cubicBezTo>
                <a:close/>
                <a:moveTo>
                  <a:pt x="974934" y="0"/>
                </a:moveTo>
                <a:lnTo>
                  <a:pt x="2131337" y="0"/>
                </a:lnTo>
                <a:cubicBezTo>
                  <a:pt x="2669778" y="0"/>
                  <a:pt x="3106271" y="436493"/>
                  <a:pt x="3106271" y="974934"/>
                </a:cubicBezTo>
                <a:lnTo>
                  <a:pt x="3106271" y="3153561"/>
                </a:lnTo>
                <a:cubicBezTo>
                  <a:pt x="3106271" y="3692002"/>
                  <a:pt x="2669778" y="4128495"/>
                  <a:pt x="2131337" y="4128495"/>
                </a:cubicBezTo>
                <a:lnTo>
                  <a:pt x="974934" y="4128495"/>
                </a:lnTo>
                <a:cubicBezTo>
                  <a:pt x="436493" y="4128495"/>
                  <a:pt x="0" y="3692002"/>
                  <a:pt x="0" y="3153561"/>
                </a:cubicBezTo>
                <a:lnTo>
                  <a:pt x="0" y="974934"/>
                </a:lnTo>
                <a:cubicBezTo>
                  <a:pt x="0" y="436493"/>
                  <a:pt x="436493" y="0"/>
                  <a:pt x="974934" y="0"/>
                </a:cubicBezTo>
                <a:close/>
              </a:path>
            </a:pathLst>
          </a:custGeom>
          <a:solidFill>
            <a:srgbClr val="D0D5FD"/>
          </a:solidFill>
          <a:ln>
            <a:solidFill>
              <a:srgbClr val="D0D5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44" name="Freeform 43"/>
          <p:cNvSpPr/>
          <p:nvPr/>
        </p:nvSpPr>
        <p:spPr>
          <a:xfrm>
            <a:off x="5237582" y="2229795"/>
            <a:ext cx="2575472" cy="3691415"/>
          </a:xfrm>
          <a:custGeom>
            <a:avLst/>
            <a:gdLst>
              <a:gd name="connsiteX0" fmla="*/ 1553135 w 3106271"/>
              <a:gd name="connsiteY0" fmla="*/ 2447389 h 4128495"/>
              <a:gd name="connsiteX1" fmla="*/ 833135 w 3106271"/>
              <a:gd name="connsiteY1" fmla="*/ 3167389 h 4128495"/>
              <a:gd name="connsiteX2" fmla="*/ 1553135 w 3106271"/>
              <a:gd name="connsiteY2" fmla="*/ 3887389 h 4128495"/>
              <a:gd name="connsiteX3" fmla="*/ 2273135 w 3106271"/>
              <a:gd name="connsiteY3" fmla="*/ 3167389 h 4128495"/>
              <a:gd name="connsiteX4" fmla="*/ 1553135 w 3106271"/>
              <a:gd name="connsiteY4" fmla="*/ 2447389 h 4128495"/>
              <a:gd name="connsiteX5" fmla="*/ 974934 w 3106271"/>
              <a:gd name="connsiteY5" fmla="*/ 0 h 4128495"/>
              <a:gd name="connsiteX6" fmla="*/ 2131337 w 3106271"/>
              <a:gd name="connsiteY6" fmla="*/ 0 h 4128495"/>
              <a:gd name="connsiteX7" fmla="*/ 3106271 w 3106271"/>
              <a:gd name="connsiteY7" fmla="*/ 974934 h 4128495"/>
              <a:gd name="connsiteX8" fmla="*/ 3106271 w 3106271"/>
              <a:gd name="connsiteY8" fmla="*/ 3153561 h 4128495"/>
              <a:gd name="connsiteX9" fmla="*/ 2131337 w 3106271"/>
              <a:gd name="connsiteY9" fmla="*/ 4128495 h 4128495"/>
              <a:gd name="connsiteX10" fmla="*/ 974934 w 3106271"/>
              <a:gd name="connsiteY10" fmla="*/ 4128495 h 4128495"/>
              <a:gd name="connsiteX11" fmla="*/ 0 w 3106271"/>
              <a:gd name="connsiteY11" fmla="*/ 3153561 h 4128495"/>
              <a:gd name="connsiteX12" fmla="*/ 0 w 3106271"/>
              <a:gd name="connsiteY12" fmla="*/ 974934 h 4128495"/>
              <a:gd name="connsiteX13" fmla="*/ 974934 w 3106271"/>
              <a:gd name="connsiteY13" fmla="*/ 0 h 412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06271" h="4128495">
                <a:moveTo>
                  <a:pt x="1553135" y="2447389"/>
                </a:moveTo>
                <a:cubicBezTo>
                  <a:pt x="1155490" y="2447389"/>
                  <a:pt x="833135" y="2769744"/>
                  <a:pt x="833135" y="3167389"/>
                </a:cubicBezTo>
                <a:cubicBezTo>
                  <a:pt x="833135" y="3565034"/>
                  <a:pt x="1155490" y="3887389"/>
                  <a:pt x="1553135" y="3887389"/>
                </a:cubicBezTo>
                <a:cubicBezTo>
                  <a:pt x="1950780" y="3887389"/>
                  <a:pt x="2273135" y="3565034"/>
                  <a:pt x="2273135" y="3167389"/>
                </a:cubicBezTo>
                <a:cubicBezTo>
                  <a:pt x="2273135" y="2769744"/>
                  <a:pt x="1950780" y="2447389"/>
                  <a:pt x="1553135" y="2447389"/>
                </a:cubicBezTo>
                <a:close/>
                <a:moveTo>
                  <a:pt x="974934" y="0"/>
                </a:moveTo>
                <a:lnTo>
                  <a:pt x="2131337" y="0"/>
                </a:lnTo>
                <a:cubicBezTo>
                  <a:pt x="2669778" y="0"/>
                  <a:pt x="3106271" y="436493"/>
                  <a:pt x="3106271" y="974934"/>
                </a:cubicBezTo>
                <a:lnTo>
                  <a:pt x="3106271" y="3153561"/>
                </a:lnTo>
                <a:cubicBezTo>
                  <a:pt x="3106271" y="3692002"/>
                  <a:pt x="2669778" y="4128495"/>
                  <a:pt x="2131337" y="4128495"/>
                </a:cubicBezTo>
                <a:lnTo>
                  <a:pt x="974934" y="4128495"/>
                </a:lnTo>
                <a:cubicBezTo>
                  <a:pt x="436493" y="4128495"/>
                  <a:pt x="0" y="3692002"/>
                  <a:pt x="0" y="3153561"/>
                </a:cubicBezTo>
                <a:lnTo>
                  <a:pt x="0" y="974934"/>
                </a:lnTo>
                <a:cubicBezTo>
                  <a:pt x="0" y="436493"/>
                  <a:pt x="436493" y="0"/>
                  <a:pt x="974934" y="0"/>
                </a:cubicBezTo>
                <a:close/>
              </a:path>
            </a:pathLst>
          </a:custGeom>
          <a:solidFill>
            <a:srgbClr val="D0D5FD"/>
          </a:solidFill>
          <a:ln>
            <a:solidFill>
              <a:srgbClr val="D0D5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45" name="Freeform 44"/>
          <p:cNvSpPr/>
          <p:nvPr/>
        </p:nvSpPr>
        <p:spPr>
          <a:xfrm>
            <a:off x="8033598" y="2252185"/>
            <a:ext cx="2575472" cy="3691415"/>
          </a:xfrm>
          <a:custGeom>
            <a:avLst/>
            <a:gdLst>
              <a:gd name="connsiteX0" fmla="*/ 1553135 w 3106271"/>
              <a:gd name="connsiteY0" fmla="*/ 2447389 h 4128495"/>
              <a:gd name="connsiteX1" fmla="*/ 833135 w 3106271"/>
              <a:gd name="connsiteY1" fmla="*/ 3167389 h 4128495"/>
              <a:gd name="connsiteX2" fmla="*/ 1553135 w 3106271"/>
              <a:gd name="connsiteY2" fmla="*/ 3887389 h 4128495"/>
              <a:gd name="connsiteX3" fmla="*/ 2273135 w 3106271"/>
              <a:gd name="connsiteY3" fmla="*/ 3167389 h 4128495"/>
              <a:gd name="connsiteX4" fmla="*/ 1553135 w 3106271"/>
              <a:gd name="connsiteY4" fmla="*/ 2447389 h 4128495"/>
              <a:gd name="connsiteX5" fmla="*/ 974934 w 3106271"/>
              <a:gd name="connsiteY5" fmla="*/ 0 h 4128495"/>
              <a:gd name="connsiteX6" fmla="*/ 2131337 w 3106271"/>
              <a:gd name="connsiteY6" fmla="*/ 0 h 4128495"/>
              <a:gd name="connsiteX7" fmla="*/ 3106271 w 3106271"/>
              <a:gd name="connsiteY7" fmla="*/ 974934 h 4128495"/>
              <a:gd name="connsiteX8" fmla="*/ 3106271 w 3106271"/>
              <a:gd name="connsiteY8" fmla="*/ 3153561 h 4128495"/>
              <a:gd name="connsiteX9" fmla="*/ 2131337 w 3106271"/>
              <a:gd name="connsiteY9" fmla="*/ 4128495 h 4128495"/>
              <a:gd name="connsiteX10" fmla="*/ 974934 w 3106271"/>
              <a:gd name="connsiteY10" fmla="*/ 4128495 h 4128495"/>
              <a:gd name="connsiteX11" fmla="*/ 0 w 3106271"/>
              <a:gd name="connsiteY11" fmla="*/ 3153561 h 4128495"/>
              <a:gd name="connsiteX12" fmla="*/ 0 w 3106271"/>
              <a:gd name="connsiteY12" fmla="*/ 974934 h 4128495"/>
              <a:gd name="connsiteX13" fmla="*/ 974934 w 3106271"/>
              <a:gd name="connsiteY13" fmla="*/ 0 h 412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06271" h="4128495">
                <a:moveTo>
                  <a:pt x="1553135" y="2447389"/>
                </a:moveTo>
                <a:cubicBezTo>
                  <a:pt x="1155490" y="2447389"/>
                  <a:pt x="833135" y="2769744"/>
                  <a:pt x="833135" y="3167389"/>
                </a:cubicBezTo>
                <a:cubicBezTo>
                  <a:pt x="833135" y="3565034"/>
                  <a:pt x="1155490" y="3887389"/>
                  <a:pt x="1553135" y="3887389"/>
                </a:cubicBezTo>
                <a:cubicBezTo>
                  <a:pt x="1950780" y="3887389"/>
                  <a:pt x="2273135" y="3565034"/>
                  <a:pt x="2273135" y="3167389"/>
                </a:cubicBezTo>
                <a:cubicBezTo>
                  <a:pt x="2273135" y="2769744"/>
                  <a:pt x="1950780" y="2447389"/>
                  <a:pt x="1553135" y="2447389"/>
                </a:cubicBezTo>
                <a:close/>
                <a:moveTo>
                  <a:pt x="974934" y="0"/>
                </a:moveTo>
                <a:lnTo>
                  <a:pt x="2131337" y="0"/>
                </a:lnTo>
                <a:cubicBezTo>
                  <a:pt x="2669778" y="0"/>
                  <a:pt x="3106271" y="436493"/>
                  <a:pt x="3106271" y="974934"/>
                </a:cubicBezTo>
                <a:lnTo>
                  <a:pt x="3106271" y="3153561"/>
                </a:lnTo>
                <a:cubicBezTo>
                  <a:pt x="3106271" y="3692002"/>
                  <a:pt x="2669778" y="4128495"/>
                  <a:pt x="2131337" y="4128495"/>
                </a:cubicBezTo>
                <a:lnTo>
                  <a:pt x="974934" y="4128495"/>
                </a:lnTo>
                <a:cubicBezTo>
                  <a:pt x="436493" y="4128495"/>
                  <a:pt x="0" y="3692002"/>
                  <a:pt x="0" y="3153561"/>
                </a:cubicBezTo>
                <a:lnTo>
                  <a:pt x="0" y="974934"/>
                </a:lnTo>
                <a:cubicBezTo>
                  <a:pt x="0" y="436493"/>
                  <a:pt x="436493" y="0"/>
                  <a:pt x="974934" y="0"/>
                </a:cubicBezTo>
                <a:close/>
              </a:path>
            </a:pathLst>
          </a:custGeom>
          <a:solidFill>
            <a:srgbClr val="D0D5FD"/>
          </a:solidFill>
          <a:ln>
            <a:solidFill>
              <a:srgbClr val="D0D5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2661823" y="2409190"/>
            <a:ext cx="20487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rgbClr val="3A5987"/>
                </a:solidFill>
                <a:latin typeface="Comfortaa" panose="00000500000000000000" pitchFamily="2" charset="0"/>
              </a:rPr>
              <a:t>Data Primer </a:t>
            </a:r>
            <a:endParaRPr lang="en-US" b="1" u="sng" dirty="0">
              <a:solidFill>
                <a:srgbClr val="3A5987"/>
              </a:solidFill>
              <a:latin typeface="Comfortaa" panose="00000500000000000000" pitchFamily="2" charset="0"/>
            </a:endParaRPr>
          </a:p>
          <a:p>
            <a:pPr algn="ctr"/>
            <a:endParaRPr lang="en-US" dirty="0">
              <a:solidFill>
                <a:srgbClr val="3A5987"/>
              </a:solidFill>
              <a:latin typeface="Comfortaa" panose="00000500000000000000" pitchFamily="2" charset="0"/>
            </a:endParaRPr>
          </a:p>
          <a:p>
            <a:pPr algn="ctr"/>
            <a:endParaRPr lang="en-US" dirty="0" smtClean="0">
              <a:solidFill>
                <a:srgbClr val="3A5987"/>
              </a:solidFill>
              <a:latin typeface="Comfortaa" panose="00000500000000000000" pitchFamily="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296944" y="2409190"/>
            <a:ext cx="20487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rgbClr val="3A5987"/>
                </a:solidFill>
                <a:latin typeface="Comfortaa" panose="00000500000000000000" pitchFamily="2" charset="0"/>
              </a:rPr>
              <a:t>Data </a:t>
            </a:r>
            <a:r>
              <a:rPr lang="en-US" b="1" u="sng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Sekunder</a:t>
            </a:r>
            <a:r>
              <a:rPr lang="en-US" b="1" u="sng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</a:t>
            </a:r>
            <a:endParaRPr lang="en-US" b="1" u="sng" dirty="0">
              <a:solidFill>
                <a:srgbClr val="3A5987"/>
              </a:solidFill>
              <a:latin typeface="Comfortaa" panose="00000500000000000000" pitchFamily="2" charset="0"/>
            </a:endParaRPr>
          </a:p>
          <a:p>
            <a:pPr algn="ctr"/>
            <a:endParaRPr lang="en-US" dirty="0">
              <a:solidFill>
                <a:srgbClr val="3A5987"/>
              </a:solidFill>
              <a:latin typeface="Comfortaa" panose="00000500000000000000" pitchFamily="2" charset="0"/>
            </a:endParaRPr>
          </a:p>
          <a:p>
            <a:pPr algn="ctr"/>
            <a:endParaRPr lang="en-US" dirty="0" smtClean="0">
              <a:solidFill>
                <a:srgbClr val="3A5987"/>
              </a:solidFill>
              <a:latin typeface="Comfortaa" panose="00000500000000000000" pitchFamily="2" charset="0"/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4454385" y="379591"/>
            <a:ext cx="689539" cy="566768"/>
          </a:xfrm>
          <a:custGeom>
            <a:avLst/>
            <a:gdLst>
              <a:gd name="connsiteX0" fmla="*/ 366134 w 689539"/>
              <a:gd name="connsiteY0" fmla="*/ 0 h 566768"/>
              <a:gd name="connsiteX1" fmla="*/ 546134 w 689539"/>
              <a:gd name="connsiteY1" fmla="*/ 180000 h 566768"/>
              <a:gd name="connsiteX2" fmla="*/ 541914 w 689539"/>
              <a:gd name="connsiteY2" fmla="*/ 200904 h 566768"/>
              <a:gd name="connsiteX3" fmla="*/ 545815 w 689539"/>
              <a:gd name="connsiteY3" fmla="*/ 201297 h 566768"/>
              <a:gd name="connsiteX4" fmla="*/ 689539 w 689539"/>
              <a:gd name="connsiteY4" fmla="*/ 377640 h 566768"/>
              <a:gd name="connsiteX5" fmla="*/ 509539 w 689539"/>
              <a:gd name="connsiteY5" fmla="*/ 557640 h 566768"/>
              <a:gd name="connsiteX6" fmla="*/ 382260 w 689539"/>
              <a:gd name="connsiteY6" fmla="*/ 504919 h 566768"/>
              <a:gd name="connsiteX7" fmla="*/ 346773 w 689539"/>
              <a:gd name="connsiteY7" fmla="*/ 452285 h 566768"/>
              <a:gd name="connsiteX8" fmla="*/ 345855 w 689539"/>
              <a:gd name="connsiteY8" fmla="*/ 456832 h 566768"/>
              <a:gd name="connsiteX9" fmla="*/ 180000 w 689539"/>
              <a:gd name="connsiteY9" fmla="*/ 566768 h 566768"/>
              <a:gd name="connsiteX10" fmla="*/ 0 w 689539"/>
              <a:gd name="connsiteY10" fmla="*/ 386768 h 566768"/>
              <a:gd name="connsiteX11" fmla="*/ 180000 w 689539"/>
              <a:gd name="connsiteY11" fmla="*/ 206768 h 566768"/>
              <a:gd name="connsiteX12" fmla="*/ 189016 w 689539"/>
              <a:gd name="connsiteY12" fmla="*/ 208588 h 566768"/>
              <a:gd name="connsiteX13" fmla="*/ 186134 w 689539"/>
              <a:gd name="connsiteY13" fmla="*/ 180000 h 566768"/>
              <a:gd name="connsiteX14" fmla="*/ 366134 w 689539"/>
              <a:gd name="connsiteY14" fmla="*/ 0 h 566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539" h="566768">
                <a:moveTo>
                  <a:pt x="366134" y="0"/>
                </a:moveTo>
                <a:cubicBezTo>
                  <a:pt x="465545" y="0"/>
                  <a:pt x="546134" y="80589"/>
                  <a:pt x="546134" y="180000"/>
                </a:cubicBezTo>
                <a:lnTo>
                  <a:pt x="541914" y="200904"/>
                </a:lnTo>
                <a:lnTo>
                  <a:pt x="545815" y="201297"/>
                </a:lnTo>
                <a:cubicBezTo>
                  <a:pt x="627838" y="218081"/>
                  <a:pt x="689539" y="290655"/>
                  <a:pt x="689539" y="377640"/>
                </a:cubicBezTo>
                <a:cubicBezTo>
                  <a:pt x="689539" y="477051"/>
                  <a:pt x="608950" y="557640"/>
                  <a:pt x="509539" y="557640"/>
                </a:cubicBezTo>
                <a:cubicBezTo>
                  <a:pt x="459834" y="557640"/>
                  <a:pt x="414834" y="537493"/>
                  <a:pt x="382260" y="504919"/>
                </a:cubicBezTo>
                <a:lnTo>
                  <a:pt x="346773" y="452285"/>
                </a:lnTo>
                <a:lnTo>
                  <a:pt x="345855" y="456832"/>
                </a:lnTo>
                <a:cubicBezTo>
                  <a:pt x="318529" y="521437"/>
                  <a:pt x="254559" y="566768"/>
                  <a:pt x="180000" y="566768"/>
                </a:cubicBezTo>
                <a:cubicBezTo>
                  <a:pt x="80589" y="566768"/>
                  <a:pt x="0" y="486179"/>
                  <a:pt x="0" y="386768"/>
                </a:cubicBezTo>
                <a:cubicBezTo>
                  <a:pt x="0" y="287357"/>
                  <a:pt x="80589" y="206768"/>
                  <a:pt x="180000" y="206768"/>
                </a:cubicBezTo>
                <a:lnTo>
                  <a:pt x="189016" y="208588"/>
                </a:lnTo>
                <a:lnTo>
                  <a:pt x="186134" y="180000"/>
                </a:lnTo>
                <a:cubicBezTo>
                  <a:pt x="186134" y="80589"/>
                  <a:pt x="266723" y="0"/>
                  <a:pt x="366134" y="0"/>
                </a:cubicBezTo>
                <a:close/>
              </a:path>
            </a:pathLst>
          </a:custGeom>
          <a:solidFill>
            <a:srgbClr val="20275B"/>
          </a:solidFill>
          <a:ln>
            <a:solidFill>
              <a:srgbClr val="202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6884360" y="370089"/>
            <a:ext cx="689539" cy="566768"/>
          </a:xfrm>
          <a:custGeom>
            <a:avLst/>
            <a:gdLst>
              <a:gd name="connsiteX0" fmla="*/ 366134 w 689539"/>
              <a:gd name="connsiteY0" fmla="*/ 0 h 566768"/>
              <a:gd name="connsiteX1" fmla="*/ 546134 w 689539"/>
              <a:gd name="connsiteY1" fmla="*/ 180000 h 566768"/>
              <a:gd name="connsiteX2" fmla="*/ 541914 w 689539"/>
              <a:gd name="connsiteY2" fmla="*/ 200904 h 566768"/>
              <a:gd name="connsiteX3" fmla="*/ 545815 w 689539"/>
              <a:gd name="connsiteY3" fmla="*/ 201297 h 566768"/>
              <a:gd name="connsiteX4" fmla="*/ 689539 w 689539"/>
              <a:gd name="connsiteY4" fmla="*/ 377640 h 566768"/>
              <a:gd name="connsiteX5" fmla="*/ 509539 w 689539"/>
              <a:gd name="connsiteY5" fmla="*/ 557640 h 566768"/>
              <a:gd name="connsiteX6" fmla="*/ 382260 w 689539"/>
              <a:gd name="connsiteY6" fmla="*/ 504919 h 566768"/>
              <a:gd name="connsiteX7" fmla="*/ 346773 w 689539"/>
              <a:gd name="connsiteY7" fmla="*/ 452285 h 566768"/>
              <a:gd name="connsiteX8" fmla="*/ 345855 w 689539"/>
              <a:gd name="connsiteY8" fmla="*/ 456832 h 566768"/>
              <a:gd name="connsiteX9" fmla="*/ 180000 w 689539"/>
              <a:gd name="connsiteY9" fmla="*/ 566768 h 566768"/>
              <a:gd name="connsiteX10" fmla="*/ 0 w 689539"/>
              <a:gd name="connsiteY10" fmla="*/ 386768 h 566768"/>
              <a:gd name="connsiteX11" fmla="*/ 180000 w 689539"/>
              <a:gd name="connsiteY11" fmla="*/ 206768 h 566768"/>
              <a:gd name="connsiteX12" fmla="*/ 189016 w 689539"/>
              <a:gd name="connsiteY12" fmla="*/ 208588 h 566768"/>
              <a:gd name="connsiteX13" fmla="*/ 186134 w 689539"/>
              <a:gd name="connsiteY13" fmla="*/ 180000 h 566768"/>
              <a:gd name="connsiteX14" fmla="*/ 366134 w 689539"/>
              <a:gd name="connsiteY14" fmla="*/ 0 h 566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539" h="566768">
                <a:moveTo>
                  <a:pt x="366134" y="0"/>
                </a:moveTo>
                <a:cubicBezTo>
                  <a:pt x="465545" y="0"/>
                  <a:pt x="546134" y="80589"/>
                  <a:pt x="546134" y="180000"/>
                </a:cubicBezTo>
                <a:lnTo>
                  <a:pt x="541914" y="200904"/>
                </a:lnTo>
                <a:lnTo>
                  <a:pt x="545815" y="201297"/>
                </a:lnTo>
                <a:cubicBezTo>
                  <a:pt x="627838" y="218081"/>
                  <a:pt x="689539" y="290655"/>
                  <a:pt x="689539" y="377640"/>
                </a:cubicBezTo>
                <a:cubicBezTo>
                  <a:pt x="689539" y="477051"/>
                  <a:pt x="608950" y="557640"/>
                  <a:pt x="509539" y="557640"/>
                </a:cubicBezTo>
                <a:cubicBezTo>
                  <a:pt x="459834" y="557640"/>
                  <a:pt x="414834" y="537493"/>
                  <a:pt x="382260" y="504919"/>
                </a:cubicBezTo>
                <a:lnTo>
                  <a:pt x="346773" y="452285"/>
                </a:lnTo>
                <a:lnTo>
                  <a:pt x="345855" y="456832"/>
                </a:lnTo>
                <a:cubicBezTo>
                  <a:pt x="318529" y="521437"/>
                  <a:pt x="254559" y="566768"/>
                  <a:pt x="180000" y="566768"/>
                </a:cubicBezTo>
                <a:cubicBezTo>
                  <a:pt x="80589" y="566768"/>
                  <a:pt x="0" y="486179"/>
                  <a:pt x="0" y="386768"/>
                </a:cubicBezTo>
                <a:cubicBezTo>
                  <a:pt x="0" y="287357"/>
                  <a:pt x="80589" y="206768"/>
                  <a:pt x="180000" y="206768"/>
                </a:cubicBezTo>
                <a:lnTo>
                  <a:pt x="189016" y="208588"/>
                </a:lnTo>
                <a:lnTo>
                  <a:pt x="186134" y="180000"/>
                </a:lnTo>
                <a:cubicBezTo>
                  <a:pt x="186134" y="80589"/>
                  <a:pt x="266723" y="0"/>
                  <a:pt x="366134" y="0"/>
                </a:cubicBezTo>
                <a:close/>
              </a:path>
            </a:pathLst>
          </a:custGeom>
          <a:solidFill>
            <a:srgbClr val="20275B"/>
          </a:solidFill>
          <a:ln>
            <a:solidFill>
              <a:srgbClr val="202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Down Arrow 36"/>
          <p:cNvSpPr/>
          <p:nvPr/>
        </p:nvSpPr>
        <p:spPr>
          <a:xfrm>
            <a:off x="3582993" y="2870855"/>
            <a:ext cx="177447" cy="3183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hlinkClick r:id="rId4" action="ppaction://hlinksldjump"/>
          </p:cNvPr>
          <p:cNvSpPr txBox="1"/>
          <p:nvPr/>
        </p:nvSpPr>
        <p:spPr>
          <a:xfrm>
            <a:off x="2301166" y="3189249"/>
            <a:ext cx="27700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3A5987"/>
                </a:solidFill>
                <a:latin typeface="Yellow Cat" pitchFamily="2" charset="0"/>
              </a:rPr>
              <a:t>Wawancara</a:t>
            </a:r>
            <a:endParaRPr lang="en-US" sz="1600" dirty="0">
              <a:solidFill>
                <a:srgbClr val="3A5987"/>
              </a:solidFill>
              <a:latin typeface="Yellow Cat" pitchFamily="2" charset="0"/>
            </a:endParaRPr>
          </a:p>
        </p:txBody>
      </p:sp>
      <p:sp>
        <p:nvSpPr>
          <p:cNvPr id="54" name="TextBox 53">
            <a:hlinkClick r:id="rId4" action="ppaction://hlinksldjump"/>
          </p:cNvPr>
          <p:cNvSpPr txBox="1"/>
          <p:nvPr/>
        </p:nvSpPr>
        <p:spPr>
          <a:xfrm>
            <a:off x="7936286" y="3217525"/>
            <a:ext cx="27700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3A5987"/>
                </a:solidFill>
                <a:latin typeface="Yellow Cat" pitchFamily="2" charset="0"/>
              </a:rPr>
              <a:t>Dokumen</a:t>
            </a:r>
            <a:endParaRPr lang="en-US" sz="1600" dirty="0">
              <a:solidFill>
                <a:srgbClr val="3A5987"/>
              </a:solidFill>
              <a:latin typeface="Yellow Cat" pitchFamily="2" charset="0"/>
            </a:endParaRPr>
          </a:p>
        </p:txBody>
      </p:sp>
      <p:sp>
        <p:nvSpPr>
          <p:cNvPr id="55" name="TextBox 54">
            <a:hlinkClick r:id="rId4" action="ppaction://hlinksldjump"/>
          </p:cNvPr>
          <p:cNvSpPr txBox="1"/>
          <p:nvPr/>
        </p:nvSpPr>
        <p:spPr>
          <a:xfrm>
            <a:off x="2286669" y="4130851"/>
            <a:ext cx="27700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3A5987"/>
                </a:solidFill>
                <a:latin typeface="Yellow Cat" pitchFamily="2" charset="0"/>
              </a:rPr>
              <a:t>Hasil</a:t>
            </a:r>
            <a:r>
              <a:rPr lang="en-US" sz="1400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sz="1400" dirty="0" err="1" smtClean="0">
                <a:solidFill>
                  <a:srgbClr val="3A5987"/>
                </a:solidFill>
                <a:latin typeface="Yellow Cat" pitchFamily="2" charset="0"/>
              </a:rPr>
              <a:t>Wawancara</a:t>
            </a:r>
            <a:endParaRPr lang="en-US" sz="1400" dirty="0">
              <a:solidFill>
                <a:srgbClr val="3A5987"/>
              </a:solidFill>
              <a:latin typeface="Yellow Cat" pitchFamily="2" charset="0"/>
            </a:endParaRPr>
          </a:p>
        </p:txBody>
      </p:sp>
      <p:sp>
        <p:nvSpPr>
          <p:cNvPr id="58" name="Down Arrow 57"/>
          <p:cNvSpPr/>
          <p:nvPr/>
        </p:nvSpPr>
        <p:spPr>
          <a:xfrm>
            <a:off x="3597489" y="3660196"/>
            <a:ext cx="177447" cy="3183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Down Arrow 58"/>
          <p:cNvSpPr/>
          <p:nvPr/>
        </p:nvSpPr>
        <p:spPr>
          <a:xfrm>
            <a:off x="9232610" y="2870855"/>
            <a:ext cx="177447" cy="3183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Down Arrow 59"/>
          <p:cNvSpPr/>
          <p:nvPr/>
        </p:nvSpPr>
        <p:spPr>
          <a:xfrm>
            <a:off x="9251187" y="3566799"/>
            <a:ext cx="177447" cy="3183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hlinkClick r:id="rId4" action="ppaction://hlinksldjump"/>
          </p:cNvPr>
          <p:cNvSpPr txBox="1"/>
          <p:nvPr/>
        </p:nvSpPr>
        <p:spPr>
          <a:xfrm>
            <a:off x="8521233" y="3926899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3A5987"/>
                </a:solidFill>
                <a:latin typeface="Yellow Cat" pitchFamily="2" charset="0"/>
              </a:rPr>
              <a:t>Arsip</a:t>
            </a:r>
            <a:r>
              <a:rPr lang="en-US" sz="1600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sz="1600" dirty="0" err="1" smtClean="0">
                <a:solidFill>
                  <a:srgbClr val="3A5987"/>
                </a:solidFill>
                <a:latin typeface="Yellow Cat" pitchFamily="2" charset="0"/>
              </a:rPr>
              <a:t>dan</a:t>
            </a:r>
            <a:r>
              <a:rPr lang="en-US" sz="1600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sz="1600" dirty="0" err="1" smtClean="0">
                <a:solidFill>
                  <a:srgbClr val="3A5987"/>
                </a:solidFill>
                <a:latin typeface="Yellow Cat" pitchFamily="2" charset="0"/>
              </a:rPr>
              <a:t>Laporan</a:t>
            </a:r>
            <a:endParaRPr lang="en-US" sz="1600" dirty="0">
              <a:solidFill>
                <a:srgbClr val="3A5987"/>
              </a:solidFill>
              <a:latin typeface="Yellow Cat" pitchFamily="2" charset="0"/>
            </a:endParaRPr>
          </a:p>
        </p:txBody>
      </p:sp>
      <p:sp>
        <p:nvSpPr>
          <p:cNvPr id="62" name="TextBox 61">
            <a:hlinkClick r:id="rId4" action="ppaction://hlinksldjump"/>
          </p:cNvPr>
          <p:cNvSpPr txBox="1"/>
          <p:nvPr/>
        </p:nvSpPr>
        <p:spPr>
          <a:xfrm>
            <a:off x="5683824" y="2849653"/>
            <a:ext cx="1682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Reduksi</a:t>
            </a:r>
            <a:r>
              <a:rPr lang="en-US" dirty="0" smtClean="0"/>
              <a:t> Data</a:t>
            </a:r>
            <a:endParaRPr lang="en-US" dirty="0"/>
          </a:p>
        </p:txBody>
      </p:sp>
      <p:sp>
        <p:nvSpPr>
          <p:cNvPr id="64" name="Right Arrow 63"/>
          <p:cNvSpPr/>
          <p:nvPr/>
        </p:nvSpPr>
        <p:spPr>
          <a:xfrm>
            <a:off x="4710603" y="3819393"/>
            <a:ext cx="823923" cy="512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Left Arrow 64"/>
          <p:cNvSpPr/>
          <p:nvPr/>
        </p:nvSpPr>
        <p:spPr>
          <a:xfrm>
            <a:off x="7460769" y="3756897"/>
            <a:ext cx="836175" cy="450787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5734219" y="2409190"/>
            <a:ext cx="1643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u="sng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Analisis</a:t>
            </a:r>
            <a:r>
              <a:rPr lang="en-US" b="1" u="sng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Data </a:t>
            </a:r>
            <a:endParaRPr lang="en-US" b="1" u="sng" dirty="0">
              <a:solidFill>
                <a:srgbClr val="3A5987"/>
              </a:solidFill>
              <a:latin typeface="Comfortaa" panose="00000500000000000000" pitchFamily="2" charset="0"/>
            </a:endParaRPr>
          </a:p>
        </p:txBody>
      </p:sp>
      <p:sp>
        <p:nvSpPr>
          <p:cNvPr id="67" name="TextBox 66">
            <a:hlinkClick r:id="rId4" action="ppaction://hlinksldjump"/>
          </p:cNvPr>
          <p:cNvSpPr txBox="1"/>
          <p:nvPr/>
        </p:nvSpPr>
        <p:spPr>
          <a:xfrm>
            <a:off x="5683824" y="3321642"/>
            <a:ext cx="1682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Yellow Cat" pitchFamily="2" charset="0"/>
              </a:rPr>
              <a:t>Model Data</a:t>
            </a:r>
            <a:endParaRPr lang="en-US" sz="1600" dirty="0">
              <a:latin typeface="Yellow Cat" pitchFamily="2" charset="0"/>
            </a:endParaRPr>
          </a:p>
        </p:txBody>
      </p:sp>
      <p:sp>
        <p:nvSpPr>
          <p:cNvPr id="68" name="TextBox 67">
            <a:hlinkClick r:id="rId4" action="ppaction://hlinksldjump"/>
          </p:cNvPr>
          <p:cNvSpPr txBox="1"/>
          <p:nvPr/>
        </p:nvSpPr>
        <p:spPr>
          <a:xfrm>
            <a:off x="5683823" y="3813013"/>
            <a:ext cx="1682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Yellow Cat" pitchFamily="2" charset="0"/>
              </a:rPr>
              <a:t>Penarikan</a:t>
            </a:r>
            <a:r>
              <a:rPr lang="en-US" sz="1600" dirty="0" smtClean="0">
                <a:latin typeface="Yellow Cat" pitchFamily="2" charset="0"/>
              </a:rPr>
              <a:t> </a:t>
            </a:r>
            <a:r>
              <a:rPr lang="en-US" sz="1600" dirty="0" err="1" smtClean="0">
                <a:latin typeface="Yellow Cat" pitchFamily="2" charset="0"/>
              </a:rPr>
              <a:t>Kesimpulan</a:t>
            </a:r>
            <a:endParaRPr lang="en-US" sz="1600" dirty="0">
              <a:latin typeface="Yellow C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21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" grpId="0"/>
      <p:bldP spid="40" grpId="0" animBg="1"/>
      <p:bldP spid="44" grpId="0" animBg="1"/>
      <p:bldP spid="45" grpId="0" animBg="1"/>
      <p:bldP spid="48" grpId="0"/>
      <p:bldP spid="49" grpId="0"/>
      <p:bldP spid="51" grpId="0" animBg="1"/>
      <p:bldP spid="52" grpId="0" animBg="1"/>
      <p:bldP spid="53" grpId="0"/>
      <p:bldP spid="54" grpId="0"/>
      <p:bldP spid="55" grpId="0"/>
      <p:bldP spid="61" grpId="0"/>
      <p:bldP spid="62" grpId="0"/>
      <p:bldP spid="67" grpId="0"/>
      <p:bldP spid="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84712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78600" y="0"/>
            <a:ext cx="10634800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943520" y="1"/>
            <a:ext cx="10784066" cy="6858000"/>
            <a:chOff x="943520" y="1"/>
            <a:chExt cx="10784066" cy="6858000"/>
          </a:xfrm>
        </p:grpSpPr>
        <p:sp>
          <p:nvSpPr>
            <p:cNvPr id="6" name="Freeform 5"/>
            <p:cNvSpPr/>
            <p:nvPr/>
          </p:nvSpPr>
          <p:spPr>
            <a:xfrm>
              <a:off x="943520" y="1"/>
              <a:ext cx="10304961" cy="6858000"/>
            </a:xfrm>
            <a:custGeom>
              <a:avLst/>
              <a:gdLst>
                <a:gd name="connsiteX0" fmla="*/ 328773 w 10304961"/>
                <a:gd name="connsiteY0" fmla="*/ 0 h 6858000"/>
                <a:gd name="connsiteX1" fmla="*/ 9481433 w 10304961"/>
                <a:gd name="connsiteY1" fmla="*/ 0 h 6858000"/>
                <a:gd name="connsiteX2" fmla="*/ 9810206 w 10304961"/>
                <a:gd name="connsiteY2" fmla="*/ 328773 h 6858000"/>
                <a:gd name="connsiteX3" fmla="*/ 9810206 w 10304961"/>
                <a:gd name="connsiteY3" fmla="*/ 2413383 h 6858000"/>
                <a:gd name="connsiteX4" fmla="*/ 10153647 w 10304961"/>
                <a:gd name="connsiteY4" fmla="*/ 2413383 h 6858000"/>
                <a:gd name="connsiteX5" fmla="*/ 10304961 w 10304961"/>
                <a:gd name="connsiteY5" fmla="*/ 2564697 h 6858000"/>
                <a:gd name="connsiteX6" fmla="*/ 10304961 w 10304961"/>
                <a:gd name="connsiteY6" fmla="*/ 3254846 h 6858000"/>
                <a:gd name="connsiteX7" fmla="*/ 10153647 w 10304961"/>
                <a:gd name="connsiteY7" fmla="*/ 3406160 h 6858000"/>
                <a:gd name="connsiteX8" fmla="*/ 9810206 w 10304961"/>
                <a:gd name="connsiteY8" fmla="*/ 3406160 h 6858000"/>
                <a:gd name="connsiteX9" fmla="*/ 9810206 w 10304961"/>
                <a:gd name="connsiteY9" fmla="*/ 6529227 h 6858000"/>
                <a:gd name="connsiteX10" fmla="*/ 9481433 w 10304961"/>
                <a:gd name="connsiteY10" fmla="*/ 6858000 h 6858000"/>
                <a:gd name="connsiteX11" fmla="*/ 328773 w 10304961"/>
                <a:gd name="connsiteY11" fmla="*/ 6858000 h 6858000"/>
                <a:gd name="connsiteX12" fmla="*/ 0 w 10304961"/>
                <a:gd name="connsiteY12" fmla="*/ 6529227 h 6858000"/>
                <a:gd name="connsiteX13" fmla="*/ 0 w 10304961"/>
                <a:gd name="connsiteY13" fmla="*/ 328773 h 6858000"/>
                <a:gd name="connsiteX14" fmla="*/ 328773 w 10304961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04961" h="6858000">
                  <a:moveTo>
                    <a:pt x="328773" y="0"/>
                  </a:moveTo>
                  <a:lnTo>
                    <a:pt x="9481433" y="0"/>
                  </a:lnTo>
                  <a:cubicBezTo>
                    <a:pt x="9663009" y="0"/>
                    <a:pt x="9810206" y="147197"/>
                    <a:pt x="9810206" y="328773"/>
                  </a:cubicBezTo>
                  <a:lnTo>
                    <a:pt x="9810206" y="2413383"/>
                  </a:lnTo>
                  <a:lnTo>
                    <a:pt x="10153647" y="2413383"/>
                  </a:lnTo>
                  <a:cubicBezTo>
                    <a:pt x="10237215" y="2413383"/>
                    <a:pt x="10304961" y="2481129"/>
                    <a:pt x="10304961" y="2564697"/>
                  </a:cubicBezTo>
                  <a:lnTo>
                    <a:pt x="10304961" y="3254846"/>
                  </a:lnTo>
                  <a:cubicBezTo>
                    <a:pt x="10304961" y="3338414"/>
                    <a:pt x="10237215" y="3406160"/>
                    <a:pt x="10153647" y="3406160"/>
                  </a:cubicBezTo>
                  <a:lnTo>
                    <a:pt x="9810206" y="3406160"/>
                  </a:lnTo>
                  <a:lnTo>
                    <a:pt x="9810206" y="6529227"/>
                  </a:lnTo>
                  <a:cubicBezTo>
                    <a:pt x="9810206" y="6710803"/>
                    <a:pt x="9663009" y="6858000"/>
                    <a:pt x="9481433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8AAE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hlinkClick r:id="rId2" action="ppaction://hlinksldjump"/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36667" l="22000" r="78000">
                          <a14:backgroundMark x1="67333" y1="31333" x2="67333" y2="31333"/>
                          <a14:backgroundMark x1="67333" y1="29667" x2="67333" y2="2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29" t="6831" r="22083" b="56463"/>
            <a:stretch/>
          </p:blipFill>
          <p:spPr>
            <a:xfrm>
              <a:off x="10780569" y="2552461"/>
              <a:ext cx="947017" cy="636788"/>
            </a:xfrm>
            <a:prstGeom prst="rect">
              <a:avLst/>
            </a:prstGeom>
          </p:spPr>
        </p:pic>
      </p:grpSp>
      <p:sp>
        <p:nvSpPr>
          <p:cNvPr id="7" name="Freeform 6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259673" y="392365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1" name="Rectangle 10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106984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4" name="Oval 13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1089422" y="4752504"/>
            <a:ext cx="664158" cy="660296"/>
            <a:chOff x="3530428" y="2000795"/>
            <a:chExt cx="664158" cy="660296"/>
          </a:xfrm>
        </p:grpSpPr>
        <p:sp>
          <p:nvSpPr>
            <p:cNvPr id="18" name="Rectangle 1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1698054" y="3678200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5071260" y="157913"/>
            <a:ext cx="1899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3 </a:t>
            </a:r>
            <a:endParaRPr lang="en-US" sz="4400" dirty="0">
              <a:solidFill>
                <a:schemeClr val="bg1"/>
              </a:solidFill>
              <a:latin typeface="Yellow Cat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108573" y="1103598"/>
            <a:ext cx="3352844" cy="963817"/>
            <a:chOff x="2059464" y="1226792"/>
            <a:chExt cx="3352844" cy="686036"/>
          </a:xfrm>
        </p:grpSpPr>
        <p:sp>
          <p:nvSpPr>
            <p:cNvPr id="35" name="Rounded Rectangle 34"/>
            <p:cNvSpPr/>
            <p:nvPr/>
          </p:nvSpPr>
          <p:spPr>
            <a:xfrm>
              <a:off x="2108573" y="1226792"/>
              <a:ext cx="3303735" cy="61038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2059464" y="1302442"/>
              <a:ext cx="3303735" cy="610386"/>
            </a:xfrm>
            <a:prstGeom prst="roundRect">
              <a:avLst>
                <a:gd name="adj" fmla="val 50000"/>
              </a:avLst>
            </a:prstGeom>
            <a:solidFill>
              <a:srgbClr val="D0D5FD"/>
            </a:solidFill>
            <a:ln>
              <a:solidFill>
                <a:srgbClr val="D0D5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2068491" y="1289461"/>
            <a:ext cx="33432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3A5987"/>
                </a:solidFill>
                <a:latin typeface="Yellow Cat" pitchFamily="2" charset="0"/>
              </a:rPr>
              <a:t>Lokasi,Objek</a:t>
            </a:r>
            <a:r>
              <a:rPr lang="en-US" sz="2000" b="1" dirty="0" smtClean="0">
                <a:solidFill>
                  <a:srgbClr val="3A5987"/>
                </a:solidFill>
                <a:latin typeface="Yellow Cat" pitchFamily="2" charset="0"/>
              </a:rPr>
              <a:t>, </a:t>
            </a:r>
            <a:r>
              <a:rPr lang="en-US" sz="2000" b="1" dirty="0" err="1" smtClean="0">
                <a:solidFill>
                  <a:srgbClr val="3A5987"/>
                </a:solidFill>
                <a:latin typeface="Yellow Cat" pitchFamily="2" charset="0"/>
              </a:rPr>
              <a:t>dan</a:t>
            </a:r>
            <a:r>
              <a:rPr lang="en-US" sz="2000" b="1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sz="2000" b="1" dirty="0" err="1" smtClean="0">
                <a:solidFill>
                  <a:srgbClr val="3A5987"/>
                </a:solidFill>
                <a:latin typeface="Yellow Cat" pitchFamily="2" charset="0"/>
              </a:rPr>
              <a:t>Subjek</a:t>
            </a:r>
            <a:r>
              <a:rPr lang="en-US" sz="2000" b="1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sz="2000" b="1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sz="2000" b="1" dirty="0" err="1" smtClean="0">
                <a:solidFill>
                  <a:srgbClr val="3A5987"/>
                </a:solidFill>
                <a:latin typeface="Yellow Cat" pitchFamily="2" charset="0"/>
              </a:rPr>
              <a:t>Penelitian</a:t>
            </a:r>
            <a:endParaRPr lang="en-US" sz="2000" b="1" dirty="0">
              <a:solidFill>
                <a:srgbClr val="3A5987"/>
              </a:solidFill>
              <a:latin typeface="Yellow Cat" pitchFamily="2" charset="0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2553388" y="2527868"/>
            <a:ext cx="3633239" cy="1447612"/>
          </a:xfrm>
          <a:custGeom>
            <a:avLst/>
            <a:gdLst>
              <a:gd name="connsiteX0" fmla="*/ 3061554 w 3633239"/>
              <a:gd name="connsiteY0" fmla="*/ 0 h 1447612"/>
              <a:gd name="connsiteX1" fmla="*/ 3061586 w 3633239"/>
              <a:gd name="connsiteY1" fmla="*/ 2 h 1447612"/>
              <a:gd name="connsiteX2" fmla="*/ 3090227 w 3633239"/>
              <a:gd name="connsiteY2" fmla="*/ 2 h 1447612"/>
              <a:gd name="connsiteX3" fmla="*/ 3138852 w 3633239"/>
              <a:gd name="connsiteY3" fmla="*/ 4904 h 1447612"/>
              <a:gd name="connsiteX4" fmla="*/ 3159970 w 3633239"/>
              <a:gd name="connsiteY4" fmla="*/ 11459 h 1447612"/>
              <a:gd name="connsiteX5" fmla="*/ 3176769 w 3633239"/>
              <a:gd name="connsiteY5" fmla="*/ 14705 h 1447612"/>
              <a:gd name="connsiteX6" fmla="*/ 3633239 w 3633239"/>
              <a:gd name="connsiteY6" fmla="*/ 723806 h 1447612"/>
              <a:gd name="connsiteX7" fmla="*/ 3176769 w 3633239"/>
              <a:gd name="connsiteY7" fmla="*/ 1432907 h 1447612"/>
              <a:gd name="connsiteX8" fmla="*/ 3159987 w 3633239"/>
              <a:gd name="connsiteY8" fmla="*/ 1436150 h 1447612"/>
              <a:gd name="connsiteX9" fmla="*/ 3138852 w 3633239"/>
              <a:gd name="connsiteY9" fmla="*/ 1442710 h 1447612"/>
              <a:gd name="connsiteX10" fmla="*/ 3090227 w 3633239"/>
              <a:gd name="connsiteY10" fmla="*/ 1447612 h 1447612"/>
              <a:gd name="connsiteX11" fmla="*/ 3061554 w 3633239"/>
              <a:gd name="connsiteY11" fmla="*/ 1447612 h 1447612"/>
              <a:gd name="connsiteX12" fmla="*/ 241273 w 3633239"/>
              <a:gd name="connsiteY12" fmla="*/ 1447612 h 1447612"/>
              <a:gd name="connsiteX13" fmla="*/ 0 w 3633239"/>
              <a:gd name="connsiteY13" fmla="*/ 1206339 h 1447612"/>
              <a:gd name="connsiteX14" fmla="*/ 0 w 3633239"/>
              <a:gd name="connsiteY14" fmla="*/ 241275 h 1447612"/>
              <a:gd name="connsiteX15" fmla="*/ 241273 w 3633239"/>
              <a:gd name="connsiteY15" fmla="*/ 2 h 1447612"/>
              <a:gd name="connsiteX16" fmla="*/ 3061523 w 3633239"/>
              <a:gd name="connsiteY16" fmla="*/ 2 h 144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33239" h="1447612">
                <a:moveTo>
                  <a:pt x="3061554" y="0"/>
                </a:moveTo>
                <a:lnTo>
                  <a:pt x="3061586" y="2"/>
                </a:lnTo>
                <a:lnTo>
                  <a:pt x="3090227" y="2"/>
                </a:lnTo>
                <a:cubicBezTo>
                  <a:pt x="3106884" y="2"/>
                  <a:pt x="3123146" y="1690"/>
                  <a:pt x="3138852" y="4904"/>
                </a:cubicBezTo>
                <a:lnTo>
                  <a:pt x="3159970" y="11459"/>
                </a:lnTo>
                <a:lnTo>
                  <a:pt x="3176769" y="14705"/>
                </a:lnTo>
                <a:cubicBezTo>
                  <a:pt x="3437276" y="82198"/>
                  <a:pt x="3633239" y="374028"/>
                  <a:pt x="3633239" y="723806"/>
                </a:cubicBezTo>
                <a:cubicBezTo>
                  <a:pt x="3633239" y="1073585"/>
                  <a:pt x="3437276" y="1365415"/>
                  <a:pt x="3176769" y="1432907"/>
                </a:cubicBezTo>
                <a:lnTo>
                  <a:pt x="3159987" y="1436150"/>
                </a:lnTo>
                <a:lnTo>
                  <a:pt x="3138852" y="1442710"/>
                </a:lnTo>
                <a:cubicBezTo>
                  <a:pt x="3123146" y="1445924"/>
                  <a:pt x="3106884" y="1447612"/>
                  <a:pt x="3090227" y="1447612"/>
                </a:cubicBezTo>
                <a:lnTo>
                  <a:pt x="3061554" y="1447612"/>
                </a:lnTo>
                <a:lnTo>
                  <a:pt x="241273" y="1447612"/>
                </a:lnTo>
                <a:cubicBezTo>
                  <a:pt x="108022" y="1447612"/>
                  <a:pt x="0" y="1339590"/>
                  <a:pt x="0" y="1206339"/>
                </a:cubicBezTo>
                <a:lnTo>
                  <a:pt x="0" y="241275"/>
                </a:lnTo>
                <a:cubicBezTo>
                  <a:pt x="0" y="108024"/>
                  <a:pt x="108022" y="2"/>
                  <a:pt x="241273" y="2"/>
                </a:cubicBezTo>
                <a:lnTo>
                  <a:pt x="3061523" y="2"/>
                </a:lnTo>
                <a:close/>
              </a:path>
            </a:pathLst>
          </a:custGeom>
          <a:solidFill>
            <a:srgbClr val="D0D5F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4799154" y="4725401"/>
            <a:ext cx="3633239" cy="1447612"/>
          </a:xfrm>
          <a:custGeom>
            <a:avLst/>
            <a:gdLst>
              <a:gd name="connsiteX0" fmla="*/ 3061554 w 3633239"/>
              <a:gd name="connsiteY0" fmla="*/ 0 h 1447612"/>
              <a:gd name="connsiteX1" fmla="*/ 3061586 w 3633239"/>
              <a:gd name="connsiteY1" fmla="*/ 2 h 1447612"/>
              <a:gd name="connsiteX2" fmla="*/ 3090227 w 3633239"/>
              <a:gd name="connsiteY2" fmla="*/ 2 h 1447612"/>
              <a:gd name="connsiteX3" fmla="*/ 3138852 w 3633239"/>
              <a:gd name="connsiteY3" fmla="*/ 4904 h 1447612"/>
              <a:gd name="connsiteX4" fmla="*/ 3159970 w 3633239"/>
              <a:gd name="connsiteY4" fmla="*/ 11459 h 1447612"/>
              <a:gd name="connsiteX5" fmla="*/ 3176769 w 3633239"/>
              <a:gd name="connsiteY5" fmla="*/ 14705 h 1447612"/>
              <a:gd name="connsiteX6" fmla="*/ 3633239 w 3633239"/>
              <a:gd name="connsiteY6" fmla="*/ 723806 h 1447612"/>
              <a:gd name="connsiteX7" fmla="*/ 3176769 w 3633239"/>
              <a:gd name="connsiteY7" fmla="*/ 1432907 h 1447612"/>
              <a:gd name="connsiteX8" fmla="*/ 3159987 w 3633239"/>
              <a:gd name="connsiteY8" fmla="*/ 1436150 h 1447612"/>
              <a:gd name="connsiteX9" fmla="*/ 3138852 w 3633239"/>
              <a:gd name="connsiteY9" fmla="*/ 1442710 h 1447612"/>
              <a:gd name="connsiteX10" fmla="*/ 3090227 w 3633239"/>
              <a:gd name="connsiteY10" fmla="*/ 1447612 h 1447612"/>
              <a:gd name="connsiteX11" fmla="*/ 3061554 w 3633239"/>
              <a:gd name="connsiteY11" fmla="*/ 1447612 h 1447612"/>
              <a:gd name="connsiteX12" fmla="*/ 241273 w 3633239"/>
              <a:gd name="connsiteY12" fmla="*/ 1447612 h 1447612"/>
              <a:gd name="connsiteX13" fmla="*/ 0 w 3633239"/>
              <a:gd name="connsiteY13" fmla="*/ 1206339 h 1447612"/>
              <a:gd name="connsiteX14" fmla="*/ 0 w 3633239"/>
              <a:gd name="connsiteY14" fmla="*/ 241275 h 1447612"/>
              <a:gd name="connsiteX15" fmla="*/ 241273 w 3633239"/>
              <a:gd name="connsiteY15" fmla="*/ 2 h 1447612"/>
              <a:gd name="connsiteX16" fmla="*/ 3061523 w 3633239"/>
              <a:gd name="connsiteY16" fmla="*/ 2 h 144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33239" h="1447612">
                <a:moveTo>
                  <a:pt x="3061554" y="0"/>
                </a:moveTo>
                <a:lnTo>
                  <a:pt x="3061586" y="2"/>
                </a:lnTo>
                <a:lnTo>
                  <a:pt x="3090227" y="2"/>
                </a:lnTo>
                <a:cubicBezTo>
                  <a:pt x="3106884" y="2"/>
                  <a:pt x="3123146" y="1690"/>
                  <a:pt x="3138852" y="4904"/>
                </a:cubicBezTo>
                <a:lnTo>
                  <a:pt x="3159970" y="11459"/>
                </a:lnTo>
                <a:lnTo>
                  <a:pt x="3176769" y="14705"/>
                </a:lnTo>
                <a:cubicBezTo>
                  <a:pt x="3437276" y="82198"/>
                  <a:pt x="3633239" y="374028"/>
                  <a:pt x="3633239" y="723806"/>
                </a:cubicBezTo>
                <a:cubicBezTo>
                  <a:pt x="3633239" y="1073585"/>
                  <a:pt x="3437276" y="1365415"/>
                  <a:pt x="3176769" y="1432907"/>
                </a:cubicBezTo>
                <a:lnTo>
                  <a:pt x="3159987" y="1436150"/>
                </a:lnTo>
                <a:lnTo>
                  <a:pt x="3138852" y="1442710"/>
                </a:lnTo>
                <a:cubicBezTo>
                  <a:pt x="3123146" y="1445924"/>
                  <a:pt x="3106884" y="1447612"/>
                  <a:pt x="3090227" y="1447612"/>
                </a:cubicBezTo>
                <a:lnTo>
                  <a:pt x="3061554" y="1447612"/>
                </a:lnTo>
                <a:lnTo>
                  <a:pt x="241273" y="1447612"/>
                </a:lnTo>
                <a:cubicBezTo>
                  <a:pt x="108022" y="1447612"/>
                  <a:pt x="0" y="1339590"/>
                  <a:pt x="0" y="1206339"/>
                </a:cubicBezTo>
                <a:lnTo>
                  <a:pt x="0" y="241275"/>
                </a:lnTo>
                <a:cubicBezTo>
                  <a:pt x="0" y="108024"/>
                  <a:pt x="108022" y="2"/>
                  <a:pt x="241273" y="2"/>
                </a:cubicBezTo>
                <a:lnTo>
                  <a:pt x="3061523" y="2"/>
                </a:lnTo>
                <a:close/>
              </a:path>
            </a:pathLst>
          </a:custGeom>
          <a:solidFill>
            <a:srgbClr val="3A598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 flipH="1">
            <a:off x="6796362" y="2552461"/>
            <a:ext cx="3633239" cy="1447612"/>
          </a:xfrm>
          <a:custGeom>
            <a:avLst/>
            <a:gdLst>
              <a:gd name="connsiteX0" fmla="*/ 3061554 w 3633239"/>
              <a:gd name="connsiteY0" fmla="*/ 0 h 1447612"/>
              <a:gd name="connsiteX1" fmla="*/ 3061586 w 3633239"/>
              <a:gd name="connsiteY1" fmla="*/ 2 h 1447612"/>
              <a:gd name="connsiteX2" fmla="*/ 3090227 w 3633239"/>
              <a:gd name="connsiteY2" fmla="*/ 2 h 1447612"/>
              <a:gd name="connsiteX3" fmla="*/ 3138852 w 3633239"/>
              <a:gd name="connsiteY3" fmla="*/ 4904 h 1447612"/>
              <a:gd name="connsiteX4" fmla="*/ 3159970 w 3633239"/>
              <a:gd name="connsiteY4" fmla="*/ 11459 h 1447612"/>
              <a:gd name="connsiteX5" fmla="*/ 3176769 w 3633239"/>
              <a:gd name="connsiteY5" fmla="*/ 14705 h 1447612"/>
              <a:gd name="connsiteX6" fmla="*/ 3633239 w 3633239"/>
              <a:gd name="connsiteY6" fmla="*/ 723806 h 1447612"/>
              <a:gd name="connsiteX7" fmla="*/ 3176769 w 3633239"/>
              <a:gd name="connsiteY7" fmla="*/ 1432907 h 1447612"/>
              <a:gd name="connsiteX8" fmla="*/ 3159987 w 3633239"/>
              <a:gd name="connsiteY8" fmla="*/ 1436150 h 1447612"/>
              <a:gd name="connsiteX9" fmla="*/ 3138852 w 3633239"/>
              <a:gd name="connsiteY9" fmla="*/ 1442710 h 1447612"/>
              <a:gd name="connsiteX10" fmla="*/ 3090227 w 3633239"/>
              <a:gd name="connsiteY10" fmla="*/ 1447612 h 1447612"/>
              <a:gd name="connsiteX11" fmla="*/ 3061554 w 3633239"/>
              <a:gd name="connsiteY11" fmla="*/ 1447612 h 1447612"/>
              <a:gd name="connsiteX12" fmla="*/ 241273 w 3633239"/>
              <a:gd name="connsiteY12" fmla="*/ 1447612 h 1447612"/>
              <a:gd name="connsiteX13" fmla="*/ 0 w 3633239"/>
              <a:gd name="connsiteY13" fmla="*/ 1206339 h 1447612"/>
              <a:gd name="connsiteX14" fmla="*/ 0 w 3633239"/>
              <a:gd name="connsiteY14" fmla="*/ 241275 h 1447612"/>
              <a:gd name="connsiteX15" fmla="*/ 241273 w 3633239"/>
              <a:gd name="connsiteY15" fmla="*/ 2 h 1447612"/>
              <a:gd name="connsiteX16" fmla="*/ 3061523 w 3633239"/>
              <a:gd name="connsiteY16" fmla="*/ 2 h 144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33239" h="1447612">
                <a:moveTo>
                  <a:pt x="3061554" y="0"/>
                </a:moveTo>
                <a:lnTo>
                  <a:pt x="3061586" y="2"/>
                </a:lnTo>
                <a:lnTo>
                  <a:pt x="3090227" y="2"/>
                </a:lnTo>
                <a:cubicBezTo>
                  <a:pt x="3106884" y="2"/>
                  <a:pt x="3123146" y="1690"/>
                  <a:pt x="3138852" y="4904"/>
                </a:cubicBezTo>
                <a:lnTo>
                  <a:pt x="3159970" y="11459"/>
                </a:lnTo>
                <a:lnTo>
                  <a:pt x="3176769" y="14705"/>
                </a:lnTo>
                <a:cubicBezTo>
                  <a:pt x="3437276" y="82198"/>
                  <a:pt x="3633239" y="374028"/>
                  <a:pt x="3633239" y="723806"/>
                </a:cubicBezTo>
                <a:cubicBezTo>
                  <a:pt x="3633239" y="1073585"/>
                  <a:pt x="3437276" y="1365415"/>
                  <a:pt x="3176769" y="1432907"/>
                </a:cubicBezTo>
                <a:lnTo>
                  <a:pt x="3159987" y="1436150"/>
                </a:lnTo>
                <a:lnTo>
                  <a:pt x="3138852" y="1442710"/>
                </a:lnTo>
                <a:cubicBezTo>
                  <a:pt x="3123146" y="1445924"/>
                  <a:pt x="3106884" y="1447612"/>
                  <a:pt x="3090227" y="1447612"/>
                </a:cubicBezTo>
                <a:lnTo>
                  <a:pt x="3061554" y="1447612"/>
                </a:lnTo>
                <a:lnTo>
                  <a:pt x="241273" y="1447612"/>
                </a:lnTo>
                <a:cubicBezTo>
                  <a:pt x="108022" y="1447612"/>
                  <a:pt x="0" y="1339590"/>
                  <a:pt x="0" y="1206339"/>
                </a:cubicBezTo>
                <a:lnTo>
                  <a:pt x="0" y="241275"/>
                </a:lnTo>
                <a:cubicBezTo>
                  <a:pt x="0" y="108024"/>
                  <a:pt x="108022" y="2"/>
                  <a:pt x="241273" y="2"/>
                </a:cubicBezTo>
                <a:lnTo>
                  <a:pt x="3061523" y="2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2553388" y="2589954"/>
            <a:ext cx="34193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latin typeface="Comfortaa" panose="00000500000000000000" pitchFamily="2" charset="0"/>
              </a:rPr>
              <a:t>dilaksanakan</a:t>
            </a:r>
            <a:r>
              <a:rPr lang="en-US" sz="1600" b="1" dirty="0">
                <a:latin typeface="Comfortaa" panose="00000500000000000000" pitchFamily="2" charset="0"/>
              </a:rPr>
              <a:t>  di </a:t>
            </a:r>
            <a:r>
              <a:rPr lang="en-US" sz="1600" b="1" dirty="0" err="1">
                <a:latin typeface="Comfortaa" panose="00000500000000000000" pitchFamily="2" charset="0"/>
              </a:rPr>
              <a:t>Davienna</a:t>
            </a:r>
            <a:r>
              <a:rPr lang="en-US" sz="1600" b="1" dirty="0">
                <a:latin typeface="Comfortaa" panose="00000500000000000000" pitchFamily="2" charset="0"/>
              </a:rPr>
              <a:t> &amp; Boutique Hotel </a:t>
            </a:r>
            <a:r>
              <a:rPr lang="en-US" sz="1600" b="1" dirty="0" err="1">
                <a:latin typeface="Comfortaa" panose="00000500000000000000" pitchFamily="2" charset="0"/>
              </a:rPr>
              <a:t>Batam</a:t>
            </a:r>
            <a:r>
              <a:rPr lang="en-US" sz="1600" b="1" dirty="0">
                <a:latin typeface="Comfortaa" panose="00000500000000000000" pitchFamily="2" charset="0"/>
              </a:rPr>
              <a:t>, </a:t>
            </a:r>
            <a:r>
              <a:rPr lang="en-US" sz="1600" b="1" dirty="0" err="1">
                <a:latin typeface="Comfortaa" panose="00000500000000000000" pitchFamily="2" charset="0"/>
              </a:rPr>
              <a:t>dengan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alamat</a:t>
            </a:r>
            <a:r>
              <a:rPr lang="en-US" sz="1600" b="1" dirty="0">
                <a:latin typeface="Comfortaa" panose="00000500000000000000" pitchFamily="2" charset="0"/>
              </a:rPr>
              <a:t>  Jl. Pembangunan, Nagoya, </a:t>
            </a:r>
            <a:r>
              <a:rPr lang="en-US" sz="1600" b="1" dirty="0" err="1">
                <a:latin typeface="Comfortaa" panose="00000500000000000000" pitchFamily="2" charset="0"/>
              </a:rPr>
              <a:t>Batam</a:t>
            </a:r>
            <a:r>
              <a:rPr lang="en-US" sz="1600" b="1" dirty="0">
                <a:latin typeface="Comfortaa" panose="00000500000000000000" pitchFamily="2" charset="0"/>
              </a:rPr>
              <a:t>, </a:t>
            </a:r>
            <a:r>
              <a:rPr lang="en-US" sz="1600" b="1" dirty="0" err="1">
                <a:latin typeface="Comfortaa" panose="00000500000000000000" pitchFamily="2" charset="0"/>
              </a:rPr>
              <a:t>Kepulauan</a:t>
            </a:r>
            <a:r>
              <a:rPr lang="en-US" sz="1600" b="1" dirty="0">
                <a:latin typeface="Comfortaa" panose="00000500000000000000" pitchFamily="2" charset="0"/>
              </a:rPr>
              <a:t> Riau Indonesia. </a:t>
            </a:r>
            <a:endParaRPr lang="en-US" sz="1600" b="1" dirty="0" smtClean="0">
              <a:latin typeface="Comfortaa" panose="00000500000000000000" pitchFamily="2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80035" y="4837133"/>
            <a:ext cx="38714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Subjek</a:t>
            </a:r>
            <a:r>
              <a:rPr lang="en-US" sz="1600" b="1" dirty="0" smtClean="0">
                <a:solidFill>
                  <a:schemeClr val="bg1"/>
                </a:solidFill>
                <a:latin typeface="Comfortaa" panose="00000500000000000000" pitchFamily="2" charset="0"/>
              </a:rPr>
              <a:t> : </a:t>
            </a:r>
          </a:p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Peran</a:t>
            </a:r>
            <a:r>
              <a:rPr lang="en-US" sz="1600" b="1" dirty="0" smtClean="0">
                <a:solidFill>
                  <a:schemeClr val="bg1"/>
                </a:solidFill>
                <a:latin typeface="Comfortaa" panose="00000500000000000000" pitchFamily="2" charset="0"/>
              </a:rPr>
              <a:t> Media </a:t>
            </a:r>
            <a:r>
              <a:rPr lang="en-US" sz="1600" b="1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sosial</a:t>
            </a:r>
            <a:r>
              <a:rPr lang="en-US" sz="1600" b="1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Instagram</a:t>
            </a:r>
            <a:r>
              <a:rPr lang="en-US" sz="1600" b="1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dalam</a:t>
            </a:r>
            <a:r>
              <a:rPr lang="en-US" sz="1600" b="1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mempromosikan</a:t>
            </a:r>
            <a:r>
              <a:rPr lang="en-US" sz="1600" b="1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kamar</a:t>
            </a:r>
            <a:r>
              <a:rPr lang="en-US" sz="1600" b="1" dirty="0" smtClean="0">
                <a:solidFill>
                  <a:schemeClr val="bg1"/>
                </a:solidFill>
                <a:latin typeface="Comfortaa" panose="00000500000000000000" pitchFamily="2" charset="0"/>
              </a:rPr>
              <a:t> di Hotel Da Vienna Boutique </a:t>
            </a:r>
            <a:endParaRPr lang="en-US" sz="1600" b="1" dirty="0" smtClean="0">
              <a:solidFill>
                <a:schemeClr val="bg1"/>
              </a:solidFill>
              <a:latin typeface="Comfortaa" panose="00000500000000000000" pitchFamily="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87702" y="2589954"/>
            <a:ext cx="35452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Objek</a:t>
            </a:r>
            <a:r>
              <a:rPr lang="en-US" sz="1600" b="1" dirty="0" smtClean="0">
                <a:solidFill>
                  <a:schemeClr val="bg1"/>
                </a:solidFill>
                <a:latin typeface="Comfortaa" panose="00000500000000000000" pitchFamily="2" charset="0"/>
              </a:rPr>
              <a:t> : </a:t>
            </a: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omfortaa" panose="00000500000000000000" pitchFamily="2" charset="0"/>
              </a:rPr>
              <a:t>Sales &amp; Marketing Da Vienna Boutique </a:t>
            </a:r>
            <a:endParaRPr lang="en-US" sz="1600" b="1" dirty="0">
              <a:solidFill>
                <a:schemeClr val="bg1"/>
              </a:solidFill>
              <a:latin typeface="Comfortaa" panose="00000500000000000000" pitchFamily="2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omfortaa" panose="00000500000000000000" pitchFamily="2" charset="0"/>
              </a:rPr>
              <a:t>( E – Commerce </a:t>
            </a:r>
            <a:r>
              <a:rPr lang="en-US" sz="1600" b="1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dan</a:t>
            </a:r>
            <a:r>
              <a:rPr lang="en-US" sz="1600" b="1" dirty="0" smtClean="0">
                <a:solidFill>
                  <a:schemeClr val="bg1"/>
                </a:solidFill>
                <a:latin typeface="Comfortaa" panose="00000500000000000000" pitchFamily="2" charset="0"/>
              </a:rPr>
              <a:t> Marketing Communication</a:t>
            </a:r>
          </a:p>
        </p:txBody>
      </p:sp>
      <p:sp>
        <p:nvSpPr>
          <p:cNvPr id="51" name="Freeform 50"/>
          <p:cNvSpPr/>
          <p:nvPr/>
        </p:nvSpPr>
        <p:spPr>
          <a:xfrm>
            <a:off x="4454385" y="379591"/>
            <a:ext cx="689539" cy="566768"/>
          </a:xfrm>
          <a:custGeom>
            <a:avLst/>
            <a:gdLst>
              <a:gd name="connsiteX0" fmla="*/ 366134 w 689539"/>
              <a:gd name="connsiteY0" fmla="*/ 0 h 566768"/>
              <a:gd name="connsiteX1" fmla="*/ 546134 w 689539"/>
              <a:gd name="connsiteY1" fmla="*/ 180000 h 566768"/>
              <a:gd name="connsiteX2" fmla="*/ 541914 w 689539"/>
              <a:gd name="connsiteY2" fmla="*/ 200904 h 566768"/>
              <a:gd name="connsiteX3" fmla="*/ 545815 w 689539"/>
              <a:gd name="connsiteY3" fmla="*/ 201297 h 566768"/>
              <a:gd name="connsiteX4" fmla="*/ 689539 w 689539"/>
              <a:gd name="connsiteY4" fmla="*/ 377640 h 566768"/>
              <a:gd name="connsiteX5" fmla="*/ 509539 w 689539"/>
              <a:gd name="connsiteY5" fmla="*/ 557640 h 566768"/>
              <a:gd name="connsiteX6" fmla="*/ 382260 w 689539"/>
              <a:gd name="connsiteY6" fmla="*/ 504919 h 566768"/>
              <a:gd name="connsiteX7" fmla="*/ 346773 w 689539"/>
              <a:gd name="connsiteY7" fmla="*/ 452285 h 566768"/>
              <a:gd name="connsiteX8" fmla="*/ 345855 w 689539"/>
              <a:gd name="connsiteY8" fmla="*/ 456832 h 566768"/>
              <a:gd name="connsiteX9" fmla="*/ 180000 w 689539"/>
              <a:gd name="connsiteY9" fmla="*/ 566768 h 566768"/>
              <a:gd name="connsiteX10" fmla="*/ 0 w 689539"/>
              <a:gd name="connsiteY10" fmla="*/ 386768 h 566768"/>
              <a:gd name="connsiteX11" fmla="*/ 180000 w 689539"/>
              <a:gd name="connsiteY11" fmla="*/ 206768 h 566768"/>
              <a:gd name="connsiteX12" fmla="*/ 189016 w 689539"/>
              <a:gd name="connsiteY12" fmla="*/ 208588 h 566768"/>
              <a:gd name="connsiteX13" fmla="*/ 186134 w 689539"/>
              <a:gd name="connsiteY13" fmla="*/ 180000 h 566768"/>
              <a:gd name="connsiteX14" fmla="*/ 366134 w 689539"/>
              <a:gd name="connsiteY14" fmla="*/ 0 h 566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539" h="566768">
                <a:moveTo>
                  <a:pt x="366134" y="0"/>
                </a:moveTo>
                <a:cubicBezTo>
                  <a:pt x="465545" y="0"/>
                  <a:pt x="546134" y="80589"/>
                  <a:pt x="546134" y="180000"/>
                </a:cubicBezTo>
                <a:lnTo>
                  <a:pt x="541914" y="200904"/>
                </a:lnTo>
                <a:lnTo>
                  <a:pt x="545815" y="201297"/>
                </a:lnTo>
                <a:cubicBezTo>
                  <a:pt x="627838" y="218081"/>
                  <a:pt x="689539" y="290655"/>
                  <a:pt x="689539" y="377640"/>
                </a:cubicBezTo>
                <a:cubicBezTo>
                  <a:pt x="689539" y="477051"/>
                  <a:pt x="608950" y="557640"/>
                  <a:pt x="509539" y="557640"/>
                </a:cubicBezTo>
                <a:cubicBezTo>
                  <a:pt x="459834" y="557640"/>
                  <a:pt x="414834" y="537493"/>
                  <a:pt x="382260" y="504919"/>
                </a:cubicBezTo>
                <a:lnTo>
                  <a:pt x="346773" y="452285"/>
                </a:lnTo>
                <a:lnTo>
                  <a:pt x="345855" y="456832"/>
                </a:lnTo>
                <a:cubicBezTo>
                  <a:pt x="318529" y="521437"/>
                  <a:pt x="254559" y="566768"/>
                  <a:pt x="180000" y="566768"/>
                </a:cubicBezTo>
                <a:cubicBezTo>
                  <a:pt x="80589" y="566768"/>
                  <a:pt x="0" y="486179"/>
                  <a:pt x="0" y="386768"/>
                </a:cubicBezTo>
                <a:cubicBezTo>
                  <a:pt x="0" y="287357"/>
                  <a:pt x="80589" y="206768"/>
                  <a:pt x="180000" y="206768"/>
                </a:cubicBezTo>
                <a:lnTo>
                  <a:pt x="189016" y="208588"/>
                </a:lnTo>
                <a:lnTo>
                  <a:pt x="186134" y="180000"/>
                </a:lnTo>
                <a:cubicBezTo>
                  <a:pt x="186134" y="80589"/>
                  <a:pt x="266723" y="0"/>
                  <a:pt x="366134" y="0"/>
                </a:cubicBezTo>
                <a:close/>
              </a:path>
            </a:pathLst>
          </a:custGeom>
          <a:solidFill>
            <a:srgbClr val="20275B"/>
          </a:solidFill>
          <a:ln>
            <a:solidFill>
              <a:srgbClr val="202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6884360" y="370089"/>
            <a:ext cx="689539" cy="566768"/>
          </a:xfrm>
          <a:custGeom>
            <a:avLst/>
            <a:gdLst>
              <a:gd name="connsiteX0" fmla="*/ 366134 w 689539"/>
              <a:gd name="connsiteY0" fmla="*/ 0 h 566768"/>
              <a:gd name="connsiteX1" fmla="*/ 546134 w 689539"/>
              <a:gd name="connsiteY1" fmla="*/ 180000 h 566768"/>
              <a:gd name="connsiteX2" fmla="*/ 541914 w 689539"/>
              <a:gd name="connsiteY2" fmla="*/ 200904 h 566768"/>
              <a:gd name="connsiteX3" fmla="*/ 545815 w 689539"/>
              <a:gd name="connsiteY3" fmla="*/ 201297 h 566768"/>
              <a:gd name="connsiteX4" fmla="*/ 689539 w 689539"/>
              <a:gd name="connsiteY4" fmla="*/ 377640 h 566768"/>
              <a:gd name="connsiteX5" fmla="*/ 509539 w 689539"/>
              <a:gd name="connsiteY5" fmla="*/ 557640 h 566768"/>
              <a:gd name="connsiteX6" fmla="*/ 382260 w 689539"/>
              <a:gd name="connsiteY6" fmla="*/ 504919 h 566768"/>
              <a:gd name="connsiteX7" fmla="*/ 346773 w 689539"/>
              <a:gd name="connsiteY7" fmla="*/ 452285 h 566768"/>
              <a:gd name="connsiteX8" fmla="*/ 345855 w 689539"/>
              <a:gd name="connsiteY8" fmla="*/ 456832 h 566768"/>
              <a:gd name="connsiteX9" fmla="*/ 180000 w 689539"/>
              <a:gd name="connsiteY9" fmla="*/ 566768 h 566768"/>
              <a:gd name="connsiteX10" fmla="*/ 0 w 689539"/>
              <a:gd name="connsiteY10" fmla="*/ 386768 h 566768"/>
              <a:gd name="connsiteX11" fmla="*/ 180000 w 689539"/>
              <a:gd name="connsiteY11" fmla="*/ 206768 h 566768"/>
              <a:gd name="connsiteX12" fmla="*/ 189016 w 689539"/>
              <a:gd name="connsiteY12" fmla="*/ 208588 h 566768"/>
              <a:gd name="connsiteX13" fmla="*/ 186134 w 689539"/>
              <a:gd name="connsiteY13" fmla="*/ 180000 h 566768"/>
              <a:gd name="connsiteX14" fmla="*/ 366134 w 689539"/>
              <a:gd name="connsiteY14" fmla="*/ 0 h 566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539" h="566768">
                <a:moveTo>
                  <a:pt x="366134" y="0"/>
                </a:moveTo>
                <a:cubicBezTo>
                  <a:pt x="465545" y="0"/>
                  <a:pt x="546134" y="80589"/>
                  <a:pt x="546134" y="180000"/>
                </a:cubicBezTo>
                <a:lnTo>
                  <a:pt x="541914" y="200904"/>
                </a:lnTo>
                <a:lnTo>
                  <a:pt x="545815" y="201297"/>
                </a:lnTo>
                <a:cubicBezTo>
                  <a:pt x="627838" y="218081"/>
                  <a:pt x="689539" y="290655"/>
                  <a:pt x="689539" y="377640"/>
                </a:cubicBezTo>
                <a:cubicBezTo>
                  <a:pt x="689539" y="477051"/>
                  <a:pt x="608950" y="557640"/>
                  <a:pt x="509539" y="557640"/>
                </a:cubicBezTo>
                <a:cubicBezTo>
                  <a:pt x="459834" y="557640"/>
                  <a:pt x="414834" y="537493"/>
                  <a:pt x="382260" y="504919"/>
                </a:cubicBezTo>
                <a:lnTo>
                  <a:pt x="346773" y="452285"/>
                </a:lnTo>
                <a:lnTo>
                  <a:pt x="345855" y="456832"/>
                </a:lnTo>
                <a:cubicBezTo>
                  <a:pt x="318529" y="521437"/>
                  <a:pt x="254559" y="566768"/>
                  <a:pt x="180000" y="566768"/>
                </a:cubicBezTo>
                <a:cubicBezTo>
                  <a:pt x="80589" y="566768"/>
                  <a:pt x="0" y="486179"/>
                  <a:pt x="0" y="386768"/>
                </a:cubicBezTo>
                <a:cubicBezTo>
                  <a:pt x="0" y="287357"/>
                  <a:pt x="80589" y="206768"/>
                  <a:pt x="180000" y="206768"/>
                </a:cubicBezTo>
                <a:lnTo>
                  <a:pt x="189016" y="208588"/>
                </a:lnTo>
                <a:lnTo>
                  <a:pt x="186134" y="180000"/>
                </a:lnTo>
                <a:cubicBezTo>
                  <a:pt x="186134" y="80589"/>
                  <a:pt x="266723" y="0"/>
                  <a:pt x="366134" y="0"/>
                </a:cubicBezTo>
                <a:close/>
              </a:path>
            </a:pathLst>
          </a:custGeom>
          <a:solidFill>
            <a:srgbClr val="20275B"/>
          </a:solidFill>
          <a:ln>
            <a:solidFill>
              <a:srgbClr val="202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82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7" grpId="0"/>
      <p:bldP spid="42" grpId="0" animBg="1"/>
      <p:bldP spid="43" grpId="0" animBg="1"/>
      <p:bldP spid="44" grpId="0" animBg="1"/>
      <p:bldP spid="46" grpId="0"/>
      <p:bldP spid="48" grpId="0"/>
      <p:bldP spid="49" grpId="0"/>
      <p:bldP spid="51" grpId="0" animBg="1"/>
      <p:bldP spid="5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84712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267286" y="0"/>
            <a:ext cx="11146114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85132" y="1"/>
            <a:ext cx="10763350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85131" y="-41360"/>
            <a:ext cx="11146811" cy="6899360"/>
            <a:chOff x="485131" y="-41360"/>
            <a:chExt cx="11146811" cy="6899360"/>
          </a:xfrm>
        </p:grpSpPr>
        <p:sp>
          <p:nvSpPr>
            <p:cNvPr id="7" name="Freeform 6"/>
            <p:cNvSpPr/>
            <p:nvPr/>
          </p:nvSpPr>
          <p:spPr>
            <a:xfrm>
              <a:off x="485131" y="-41360"/>
              <a:ext cx="10607617" cy="6899360"/>
            </a:xfrm>
            <a:custGeom>
              <a:avLst/>
              <a:gdLst>
                <a:gd name="connsiteX0" fmla="*/ 330755 w 9993495"/>
                <a:gd name="connsiteY0" fmla="*/ 0 h 6899360"/>
                <a:gd name="connsiteX1" fmla="*/ 9028783 w 9993495"/>
                <a:gd name="connsiteY1" fmla="*/ 0 h 6899360"/>
                <a:gd name="connsiteX2" fmla="*/ 9359538 w 9993495"/>
                <a:gd name="connsiteY2" fmla="*/ 330755 h 6899360"/>
                <a:gd name="connsiteX3" fmla="*/ 9359538 w 9993495"/>
                <a:gd name="connsiteY3" fmla="*/ 3544421 h 6899360"/>
                <a:gd name="connsiteX4" fmla="*/ 9842181 w 9993495"/>
                <a:gd name="connsiteY4" fmla="*/ 3544421 h 6899360"/>
                <a:gd name="connsiteX5" fmla="*/ 9993495 w 9993495"/>
                <a:gd name="connsiteY5" fmla="*/ 3695735 h 6899360"/>
                <a:gd name="connsiteX6" fmla="*/ 9993495 w 9993495"/>
                <a:gd name="connsiteY6" fmla="*/ 4385884 h 6899360"/>
                <a:gd name="connsiteX7" fmla="*/ 9842181 w 9993495"/>
                <a:gd name="connsiteY7" fmla="*/ 4537198 h 6899360"/>
                <a:gd name="connsiteX8" fmla="*/ 9359538 w 9993495"/>
                <a:gd name="connsiteY8" fmla="*/ 4537198 h 6899360"/>
                <a:gd name="connsiteX9" fmla="*/ 9359538 w 9993495"/>
                <a:gd name="connsiteY9" fmla="*/ 6568605 h 6899360"/>
                <a:gd name="connsiteX10" fmla="*/ 9028783 w 9993495"/>
                <a:gd name="connsiteY10" fmla="*/ 6899360 h 6899360"/>
                <a:gd name="connsiteX11" fmla="*/ 330755 w 9993495"/>
                <a:gd name="connsiteY11" fmla="*/ 6899360 h 6899360"/>
                <a:gd name="connsiteX12" fmla="*/ 0 w 9993495"/>
                <a:gd name="connsiteY12" fmla="*/ 6568605 h 6899360"/>
                <a:gd name="connsiteX13" fmla="*/ 0 w 9993495"/>
                <a:gd name="connsiteY13" fmla="*/ 330755 h 6899360"/>
                <a:gd name="connsiteX14" fmla="*/ 330755 w 9993495"/>
                <a:gd name="connsiteY14" fmla="*/ 0 h 6899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93495" h="6899360">
                  <a:moveTo>
                    <a:pt x="330755" y="0"/>
                  </a:moveTo>
                  <a:lnTo>
                    <a:pt x="9028783" y="0"/>
                  </a:lnTo>
                  <a:cubicBezTo>
                    <a:pt x="9211454" y="0"/>
                    <a:pt x="9359538" y="148084"/>
                    <a:pt x="9359538" y="330755"/>
                  </a:cubicBezTo>
                  <a:lnTo>
                    <a:pt x="9359538" y="3544421"/>
                  </a:lnTo>
                  <a:lnTo>
                    <a:pt x="9842181" y="3544421"/>
                  </a:lnTo>
                  <a:cubicBezTo>
                    <a:pt x="9925749" y="3544421"/>
                    <a:pt x="9993495" y="3612167"/>
                    <a:pt x="9993495" y="3695735"/>
                  </a:cubicBezTo>
                  <a:lnTo>
                    <a:pt x="9993495" y="4385884"/>
                  </a:lnTo>
                  <a:cubicBezTo>
                    <a:pt x="9993495" y="4469452"/>
                    <a:pt x="9925749" y="4537198"/>
                    <a:pt x="9842181" y="4537198"/>
                  </a:cubicBezTo>
                  <a:lnTo>
                    <a:pt x="9359538" y="4537198"/>
                  </a:lnTo>
                  <a:lnTo>
                    <a:pt x="9359538" y="6568605"/>
                  </a:lnTo>
                  <a:cubicBezTo>
                    <a:pt x="9359538" y="6751276"/>
                    <a:pt x="9211454" y="6899360"/>
                    <a:pt x="9028783" y="6899360"/>
                  </a:cubicBezTo>
                  <a:lnTo>
                    <a:pt x="330755" y="6899360"/>
                  </a:lnTo>
                  <a:cubicBezTo>
                    <a:pt x="148084" y="6899360"/>
                    <a:pt x="0" y="6751276"/>
                    <a:pt x="0" y="6568605"/>
                  </a:cubicBezTo>
                  <a:lnTo>
                    <a:pt x="0" y="330755"/>
                  </a:lnTo>
                  <a:cubicBezTo>
                    <a:pt x="0" y="148084"/>
                    <a:pt x="148084" y="0"/>
                    <a:pt x="330755" y="0"/>
                  </a:cubicBezTo>
                  <a:close/>
                </a:path>
              </a:pathLst>
            </a:custGeom>
            <a:solidFill>
              <a:srgbClr val="B2CA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10891068" y="3605876"/>
              <a:ext cx="740874" cy="699847"/>
              <a:chOff x="3359425" y="672227"/>
              <a:chExt cx="1316989" cy="1244060"/>
            </a:xfrm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</p:grpSpPr>
          <p:sp>
            <p:nvSpPr>
              <p:cNvPr id="31" name="Rectangle 30"/>
              <p:cNvSpPr/>
              <p:nvPr/>
            </p:nvSpPr>
            <p:spPr>
              <a:xfrm>
                <a:off x="3359425" y="1750423"/>
                <a:ext cx="1316989" cy="16586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3362079" y="678806"/>
                <a:ext cx="273949" cy="1067959"/>
              </a:xfrm>
              <a:prstGeom prst="rect">
                <a:avLst/>
              </a:prstGeom>
              <a:solidFill>
                <a:srgbClr val="628ECB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 32"/>
              <p:cNvSpPr/>
              <p:nvPr/>
            </p:nvSpPr>
            <p:spPr>
              <a:xfrm rot="16200000">
                <a:off x="3316124" y="1075524"/>
                <a:ext cx="1067959" cy="274523"/>
              </a:xfrm>
              <a:prstGeom prst="rect">
                <a:avLst/>
              </a:prstGeom>
              <a:solidFill>
                <a:srgbClr val="628ECB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/>
              <p:cNvSpPr/>
              <p:nvPr/>
            </p:nvSpPr>
            <p:spPr>
              <a:xfrm rot="16200000">
                <a:off x="3680737" y="1068945"/>
                <a:ext cx="1067959" cy="274523"/>
              </a:xfrm>
              <a:prstGeom prst="rect">
                <a:avLst/>
              </a:prstGeom>
              <a:solidFill>
                <a:srgbClr val="628ECB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" name="Freeform 7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259673" y="392365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1" name="Rectangle 10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106984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4" name="Oval 13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0759853" y="2552461"/>
            <a:ext cx="947017" cy="636788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071260" y="157913"/>
            <a:ext cx="1899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</a:t>
            </a:r>
            <a:r>
              <a:rPr lang="en-US" sz="4400" dirty="0">
                <a:solidFill>
                  <a:schemeClr val="bg1"/>
                </a:solidFill>
                <a:latin typeface="Yellow Cat" pitchFamily="2" charset="0"/>
              </a:rPr>
              <a:t>4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802843" y="1581423"/>
            <a:ext cx="8295898" cy="5142105"/>
          </a:xfrm>
          <a:prstGeom prst="roundRect">
            <a:avLst>
              <a:gd name="adj" fmla="val 12867"/>
            </a:avLst>
          </a:prstGeom>
          <a:noFill/>
          <a:ln w="28575">
            <a:solidFill>
              <a:srgbClr val="3A59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lowchart: Connector 45">
            <a:hlinkClick r:id="rId4" action="ppaction://hlinksldjump"/>
          </p:cNvPr>
          <p:cNvSpPr/>
          <p:nvPr/>
        </p:nvSpPr>
        <p:spPr>
          <a:xfrm>
            <a:off x="7799294" y="989648"/>
            <a:ext cx="360000" cy="360000"/>
          </a:xfrm>
          <a:prstGeom prst="flowChartConnector">
            <a:avLst/>
          </a:prstGeom>
          <a:solidFill>
            <a:srgbClr val="20275B"/>
          </a:solidFill>
          <a:ln w="28575">
            <a:solidFill>
              <a:schemeClr val="bg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lowchart: Connector 46">
            <a:hlinkClick r:id="rId5" action="ppaction://hlinksldjump"/>
          </p:cNvPr>
          <p:cNvSpPr/>
          <p:nvPr/>
        </p:nvSpPr>
        <p:spPr>
          <a:xfrm>
            <a:off x="8355803" y="989648"/>
            <a:ext cx="360000" cy="360000"/>
          </a:xfrm>
          <a:prstGeom prst="flowChartConnector">
            <a:avLst/>
          </a:prstGeom>
          <a:solidFill>
            <a:srgbClr val="3A5987"/>
          </a:solidFill>
          <a:ln w="28575">
            <a:solidFill>
              <a:schemeClr val="bg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lowchart: Connector 47"/>
          <p:cNvSpPr/>
          <p:nvPr/>
        </p:nvSpPr>
        <p:spPr>
          <a:xfrm>
            <a:off x="8912312" y="981143"/>
            <a:ext cx="360000" cy="360000"/>
          </a:xfrm>
          <a:prstGeom prst="flowChartConnector">
            <a:avLst/>
          </a:prstGeom>
          <a:solidFill>
            <a:srgbClr val="8AAEE0"/>
          </a:solidFill>
          <a:ln w="28575">
            <a:solidFill>
              <a:schemeClr val="bg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2434707" y="822605"/>
            <a:ext cx="2636553" cy="532462"/>
            <a:chOff x="2434707" y="822605"/>
            <a:chExt cx="2636553" cy="532462"/>
          </a:xfrm>
        </p:grpSpPr>
        <p:sp>
          <p:nvSpPr>
            <p:cNvPr id="49" name="Rounded Rectangle 48"/>
            <p:cNvSpPr/>
            <p:nvPr/>
          </p:nvSpPr>
          <p:spPr>
            <a:xfrm>
              <a:off x="2434707" y="822605"/>
              <a:ext cx="2636553" cy="532462"/>
            </a:xfrm>
            <a:prstGeom prst="roundRect">
              <a:avLst>
                <a:gd name="adj" fmla="val 50000"/>
              </a:avLst>
            </a:prstGeom>
            <a:solidFill>
              <a:srgbClr val="20275B"/>
            </a:solidFill>
            <a:ln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70337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23607" y="836528"/>
              <a:ext cx="24587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>
                  <a:solidFill>
                    <a:schemeClr val="bg1"/>
                  </a:solidFill>
                  <a:latin typeface="Yellow Cat" pitchFamily="2" charset="0"/>
                </a:rPr>
                <a:t>Hasil</a:t>
              </a:r>
              <a:r>
                <a:rPr lang="en-US" sz="2400" dirty="0" smtClean="0">
                  <a:solidFill>
                    <a:schemeClr val="bg1"/>
                  </a:solidFill>
                  <a:latin typeface="Yellow Cat" pitchFamily="2" charset="0"/>
                </a:rPr>
                <a:t> </a:t>
              </a:r>
              <a:r>
                <a:rPr lang="en-US" sz="2400" dirty="0" err="1" smtClean="0">
                  <a:solidFill>
                    <a:schemeClr val="bg1"/>
                  </a:solidFill>
                  <a:latin typeface="Yellow Cat" pitchFamily="2" charset="0"/>
                </a:rPr>
                <a:t>Penelitian</a:t>
              </a:r>
              <a:endParaRPr lang="en-US" sz="2400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</p:grpSp>
      <p:sp>
        <p:nvSpPr>
          <p:cNvPr id="56" name="Freeform 55"/>
          <p:cNvSpPr/>
          <p:nvPr/>
        </p:nvSpPr>
        <p:spPr>
          <a:xfrm>
            <a:off x="2195325" y="2121425"/>
            <a:ext cx="2470804" cy="3177510"/>
          </a:xfrm>
          <a:custGeom>
            <a:avLst/>
            <a:gdLst>
              <a:gd name="connsiteX0" fmla="*/ 118929 w 2470804"/>
              <a:gd name="connsiteY0" fmla="*/ 0 h 3177510"/>
              <a:gd name="connsiteX1" fmla="*/ 2336335 w 2470804"/>
              <a:gd name="connsiteY1" fmla="*/ 0 h 3177510"/>
              <a:gd name="connsiteX2" fmla="*/ 2336335 w 2470804"/>
              <a:gd name="connsiteY2" fmla="*/ 2543774 h 3177510"/>
              <a:gd name="connsiteX3" fmla="*/ 2366316 w 2470804"/>
              <a:gd name="connsiteY3" fmla="*/ 2568510 h 3177510"/>
              <a:gd name="connsiteX4" fmla="*/ 2470804 w 2470804"/>
              <a:gd name="connsiteY4" fmla="*/ 2820766 h 3177510"/>
              <a:gd name="connsiteX5" fmla="*/ 2114060 w 2470804"/>
              <a:gd name="connsiteY5" fmla="*/ 3177510 h 3177510"/>
              <a:gd name="connsiteX6" fmla="*/ 356744 w 2470804"/>
              <a:gd name="connsiteY6" fmla="*/ 3177510 h 3177510"/>
              <a:gd name="connsiteX7" fmla="*/ 0 w 2470804"/>
              <a:gd name="connsiteY7" fmla="*/ 2820766 h 3177510"/>
              <a:gd name="connsiteX8" fmla="*/ 104488 w 2470804"/>
              <a:gd name="connsiteY8" fmla="*/ 2568510 h 3177510"/>
              <a:gd name="connsiteX9" fmla="*/ 118929 w 2470804"/>
              <a:gd name="connsiteY9" fmla="*/ 2556595 h 317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70804" h="3177510">
                <a:moveTo>
                  <a:pt x="118929" y="0"/>
                </a:moveTo>
                <a:lnTo>
                  <a:pt x="2336335" y="0"/>
                </a:lnTo>
                <a:lnTo>
                  <a:pt x="2336335" y="2543774"/>
                </a:lnTo>
                <a:lnTo>
                  <a:pt x="2366316" y="2568510"/>
                </a:lnTo>
                <a:cubicBezTo>
                  <a:pt x="2430874" y="2633068"/>
                  <a:pt x="2470804" y="2722254"/>
                  <a:pt x="2470804" y="2820766"/>
                </a:cubicBezTo>
                <a:cubicBezTo>
                  <a:pt x="2470804" y="3017790"/>
                  <a:pt x="2311084" y="3177510"/>
                  <a:pt x="2114060" y="3177510"/>
                </a:cubicBezTo>
                <a:lnTo>
                  <a:pt x="356744" y="3177510"/>
                </a:lnTo>
                <a:cubicBezTo>
                  <a:pt x="159720" y="3177510"/>
                  <a:pt x="0" y="3017790"/>
                  <a:pt x="0" y="2820766"/>
                </a:cubicBezTo>
                <a:cubicBezTo>
                  <a:pt x="0" y="2722254"/>
                  <a:pt x="39930" y="2633068"/>
                  <a:pt x="104488" y="2568510"/>
                </a:cubicBezTo>
                <a:lnTo>
                  <a:pt x="118929" y="25565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4848641" y="2108788"/>
            <a:ext cx="2470804" cy="3177510"/>
          </a:xfrm>
          <a:custGeom>
            <a:avLst/>
            <a:gdLst>
              <a:gd name="connsiteX0" fmla="*/ 118929 w 2470804"/>
              <a:gd name="connsiteY0" fmla="*/ 0 h 3177510"/>
              <a:gd name="connsiteX1" fmla="*/ 2336335 w 2470804"/>
              <a:gd name="connsiteY1" fmla="*/ 0 h 3177510"/>
              <a:gd name="connsiteX2" fmla="*/ 2336335 w 2470804"/>
              <a:gd name="connsiteY2" fmla="*/ 2543774 h 3177510"/>
              <a:gd name="connsiteX3" fmla="*/ 2366316 w 2470804"/>
              <a:gd name="connsiteY3" fmla="*/ 2568510 h 3177510"/>
              <a:gd name="connsiteX4" fmla="*/ 2470804 w 2470804"/>
              <a:gd name="connsiteY4" fmla="*/ 2820766 h 3177510"/>
              <a:gd name="connsiteX5" fmla="*/ 2114060 w 2470804"/>
              <a:gd name="connsiteY5" fmla="*/ 3177510 h 3177510"/>
              <a:gd name="connsiteX6" fmla="*/ 356744 w 2470804"/>
              <a:gd name="connsiteY6" fmla="*/ 3177510 h 3177510"/>
              <a:gd name="connsiteX7" fmla="*/ 0 w 2470804"/>
              <a:gd name="connsiteY7" fmla="*/ 2820766 h 3177510"/>
              <a:gd name="connsiteX8" fmla="*/ 104488 w 2470804"/>
              <a:gd name="connsiteY8" fmla="*/ 2568510 h 3177510"/>
              <a:gd name="connsiteX9" fmla="*/ 118929 w 2470804"/>
              <a:gd name="connsiteY9" fmla="*/ 2556595 h 317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70804" h="3177510">
                <a:moveTo>
                  <a:pt x="118929" y="0"/>
                </a:moveTo>
                <a:lnTo>
                  <a:pt x="2336335" y="0"/>
                </a:lnTo>
                <a:lnTo>
                  <a:pt x="2336335" y="2543774"/>
                </a:lnTo>
                <a:lnTo>
                  <a:pt x="2366316" y="2568510"/>
                </a:lnTo>
                <a:cubicBezTo>
                  <a:pt x="2430874" y="2633068"/>
                  <a:pt x="2470804" y="2722254"/>
                  <a:pt x="2470804" y="2820766"/>
                </a:cubicBezTo>
                <a:cubicBezTo>
                  <a:pt x="2470804" y="3017790"/>
                  <a:pt x="2311084" y="3177510"/>
                  <a:pt x="2114060" y="3177510"/>
                </a:cubicBezTo>
                <a:lnTo>
                  <a:pt x="356744" y="3177510"/>
                </a:lnTo>
                <a:cubicBezTo>
                  <a:pt x="159720" y="3177510"/>
                  <a:pt x="0" y="3017790"/>
                  <a:pt x="0" y="2820766"/>
                </a:cubicBezTo>
                <a:cubicBezTo>
                  <a:pt x="0" y="2722254"/>
                  <a:pt x="39930" y="2633068"/>
                  <a:pt x="104488" y="2568510"/>
                </a:cubicBezTo>
                <a:lnTo>
                  <a:pt x="118929" y="25565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7501957" y="2120688"/>
            <a:ext cx="2470804" cy="3177510"/>
          </a:xfrm>
          <a:custGeom>
            <a:avLst/>
            <a:gdLst>
              <a:gd name="connsiteX0" fmla="*/ 118929 w 2470804"/>
              <a:gd name="connsiteY0" fmla="*/ 0 h 3177510"/>
              <a:gd name="connsiteX1" fmla="*/ 2336335 w 2470804"/>
              <a:gd name="connsiteY1" fmla="*/ 0 h 3177510"/>
              <a:gd name="connsiteX2" fmla="*/ 2336335 w 2470804"/>
              <a:gd name="connsiteY2" fmla="*/ 2543774 h 3177510"/>
              <a:gd name="connsiteX3" fmla="*/ 2366316 w 2470804"/>
              <a:gd name="connsiteY3" fmla="*/ 2568510 h 3177510"/>
              <a:gd name="connsiteX4" fmla="*/ 2470804 w 2470804"/>
              <a:gd name="connsiteY4" fmla="*/ 2820766 h 3177510"/>
              <a:gd name="connsiteX5" fmla="*/ 2114060 w 2470804"/>
              <a:gd name="connsiteY5" fmla="*/ 3177510 h 3177510"/>
              <a:gd name="connsiteX6" fmla="*/ 356744 w 2470804"/>
              <a:gd name="connsiteY6" fmla="*/ 3177510 h 3177510"/>
              <a:gd name="connsiteX7" fmla="*/ 0 w 2470804"/>
              <a:gd name="connsiteY7" fmla="*/ 2820766 h 3177510"/>
              <a:gd name="connsiteX8" fmla="*/ 104488 w 2470804"/>
              <a:gd name="connsiteY8" fmla="*/ 2568510 h 3177510"/>
              <a:gd name="connsiteX9" fmla="*/ 118929 w 2470804"/>
              <a:gd name="connsiteY9" fmla="*/ 2556595 h 317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70804" h="3177510">
                <a:moveTo>
                  <a:pt x="118929" y="0"/>
                </a:moveTo>
                <a:lnTo>
                  <a:pt x="2336335" y="0"/>
                </a:lnTo>
                <a:lnTo>
                  <a:pt x="2336335" y="2543774"/>
                </a:lnTo>
                <a:lnTo>
                  <a:pt x="2366316" y="2568510"/>
                </a:lnTo>
                <a:cubicBezTo>
                  <a:pt x="2430874" y="2633068"/>
                  <a:pt x="2470804" y="2722254"/>
                  <a:pt x="2470804" y="2820766"/>
                </a:cubicBezTo>
                <a:cubicBezTo>
                  <a:pt x="2470804" y="3017790"/>
                  <a:pt x="2311084" y="3177510"/>
                  <a:pt x="2114060" y="3177510"/>
                </a:cubicBezTo>
                <a:lnTo>
                  <a:pt x="356744" y="3177510"/>
                </a:lnTo>
                <a:cubicBezTo>
                  <a:pt x="159720" y="3177510"/>
                  <a:pt x="0" y="3017790"/>
                  <a:pt x="0" y="2820766"/>
                </a:cubicBezTo>
                <a:cubicBezTo>
                  <a:pt x="0" y="2722254"/>
                  <a:pt x="39930" y="2633068"/>
                  <a:pt x="104488" y="2568510"/>
                </a:cubicBezTo>
                <a:lnTo>
                  <a:pt x="118929" y="25565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2407379" y="2505996"/>
            <a:ext cx="20487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3A5987"/>
                </a:solidFill>
                <a:latin typeface="Comfortaa" panose="00000500000000000000" pitchFamily="2" charset="0"/>
              </a:rPr>
              <a:t>Da Vienna Boutique Hotel </a:t>
            </a:r>
            <a:r>
              <a:rPr lang="en-US" dirty="0" err="1">
                <a:solidFill>
                  <a:srgbClr val="3A5987"/>
                </a:solidFill>
                <a:latin typeface="Comfortaa" panose="00000500000000000000" pitchFamily="2" charset="0"/>
              </a:rPr>
              <a:t>merupakan</a:t>
            </a:r>
            <a:r>
              <a:rPr lang="en-US" dirty="0">
                <a:solidFill>
                  <a:srgbClr val="3A5987"/>
                </a:solidFill>
                <a:latin typeface="Comfortaa" panose="00000500000000000000" pitchFamily="2" charset="0"/>
              </a:rPr>
              <a:t> hotel </a:t>
            </a:r>
            <a:r>
              <a:rPr lang="en-US" dirty="0" err="1">
                <a:solidFill>
                  <a:srgbClr val="3A5987"/>
                </a:solidFill>
                <a:latin typeface="Comfortaa" panose="00000500000000000000" pitchFamily="2" charset="0"/>
              </a:rPr>
              <a:t>dengan</a:t>
            </a:r>
            <a:r>
              <a:rPr lang="en-US" dirty="0">
                <a:solidFill>
                  <a:srgbClr val="3A5987"/>
                </a:solidFill>
                <a:latin typeface="Comfortaa" panose="00000500000000000000" pitchFamily="2" charset="0"/>
              </a:rPr>
              <a:t> </a:t>
            </a:r>
            <a:r>
              <a:rPr lang="en-US" dirty="0" err="1">
                <a:solidFill>
                  <a:srgbClr val="3A5987"/>
                </a:solidFill>
                <a:latin typeface="Comfortaa" panose="00000500000000000000" pitchFamily="2" charset="0"/>
              </a:rPr>
              <a:t>konsep</a:t>
            </a:r>
            <a:r>
              <a:rPr lang="en-US" dirty="0">
                <a:solidFill>
                  <a:srgbClr val="3A5987"/>
                </a:solidFill>
                <a:latin typeface="Comfortaa" panose="00000500000000000000" pitchFamily="2" charset="0"/>
              </a:rPr>
              <a:t> Boutique  Hotel </a:t>
            </a:r>
            <a:r>
              <a:rPr lang="en-US" dirty="0" err="1">
                <a:solidFill>
                  <a:srgbClr val="3A5987"/>
                </a:solidFill>
                <a:latin typeface="Comfortaa" panose="00000500000000000000" pitchFamily="2" charset="0"/>
              </a:rPr>
              <a:t>pertama</a:t>
            </a:r>
            <a:r>
              <a:rPr lang="en-US" dirty="0">
                <a:solidFill>
                  <a:srgbClr val="3A5987"/>
                </a:solidFill>
                <a:latin typeface="Comfortaa" panose="00000500000000000000" pitchFamily="2" charset="0"/>
              </a:rPr>
              <a:t> di Kota </a:t>
            </a:r>
            <a:r>
              <a:rPr lang="en-US" dirty="0" err="1">
                <a:solidFill>
                  <a:srgbClr val="3A5987"/>
                </a:solidFill>
                <a:latin typeface="Comfortaa" panose="00000500000000000000" pitchFamily="2" charset="0"/>
              </a:rPr>
              <a:t>Batam</a:t>
            </a:r>
            <a:r>
              <a:rPr lang="en-US" dirty="0">
                <a:solidFill>
                  <a:srgbClr val="3A5987"/>
                </a:solidFill>
                <a:latin typeface="Comfortaa" panose="00000500000000000000" pitchFamily="2" charset="0"/>
              </a:rPr>
              <a:t>. </a:t>
            </a:r>
            <a:endParaRPr lang="en-US" dirty="0" smtClean="0">
              <a:solidFill>
                <a:srgbClr val="3A5987"/>
              </a:solidFill>
              <a:latin typeface="Comfortaa" panose="00000500000000000000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039288" y="2552461"/>
            <a:ext cx="20487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Konten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/activity yang di share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lebih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bervariatif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dan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inovatif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lagi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</a:t>
            </a:r>
            <a:endParaRPr lang="en-US" dirty="0">
              <a:solidFill>
                <a:srgbClr val="3A5987"/>
              </a:solidFill>
              <a:latin typeface="Comfortaa" panose="00000500000000000000" pitchFamily="2" charset="0"/>
            </a:endParaRPr>
          </a:p>
          <a:p>
            <a:pPr algn="ctr"/>
            <a:endParaRPr lang="en-US" dirty="0">
              <a:solidFill>
                <a:srgbClr val="3A5987"/>
              </a:solidFill>
              <a:latin typeface="Comfortaa" panose="00000500000000000000" pitchFamily="2" charset="0"/>
            </a:endParaRPr>
          </a:p>
          <a:p>
            <a:pPr algn="ctr"/>
            <a:endParaRPr lang="en-US" dirty="0" smtClean="0">
              <a:solidFill>
                <a:srgbClr val="3A5987"/>
              </a:solidFill>
              <a:latin typeface="Comfortaa" panose="00000500000000000000" pitchFamily="2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720499" y="2577996"/>
            <a:ext cx="20487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Perbanyak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menggunakan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fitur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Reels di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instagram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, agar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popularitas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instagram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Da Vienna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perlahan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Comfortaa" panose="00000500000000000000" pitchFamily="2" charset="0"/>
              </a:rPr>
              <a:t>naik</a:t>
            </a:r>
            <a:endParaRPr lang="en-US" dirty="0">
              <a:solidFill>
                <a:srgbClr val="3A5987"/>
              </a:solidFill>
              <a:latin typeface="Comfortaa" panose="00000500000000000000" pitchFamily="2" charset="0"/>
            </a:endParaRPr>
          </a:p>
          <a:p>
            <a:pPr algn="ctr"/>
            <a:endParaRPr lang="en-US" dirty="0">
              <a:solidFill>
                <a:srgbClr val="3A5987"/>
              </a:solidFill>
              <a:latin typeface="Comfortaa" panose="00000500000000000000" pitchFamily="2" charset="0"/>
            </a:endParaRPr>
          </a:p>
          <a:p>
            <a:pPr algn="ctr"/>
            <a:endParaRPr lang="en-US" dirty="0" smtClean="0">
              <a:solidFill>
                <a:srgbClr val="3A5987"/>
              </a:solidFill>
              <a:latin typeface="Comfortaa" panose="00000500000000000000" pitchFamily="2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086694" y="4761171"/>
            <a:ext cx="664158" cy="660296"/>
            <a:chOff x="3530428" y="2000795"/>
            <a:chExt cx="664158" cy="660296"/>
          </a:xfrm>
        </p:grpSpPr>
        <p:sp>
          <p:nvSpPr>
            <p:cNvPr id="18" name="Rectangle 1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3977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3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0800000">
                                      <p:cBhvr>
                                        <p:cTn id="2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3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0800000">
                                      <p:cBhvr>
                                        <p:cTn id="3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3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0800000">
                                      <p:cBhvr>
                                        <p:cTn id="3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5" grpId="0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56" grpId="0" animBg="1"/>
      <p:bldP spid="57" grpId="0" animBg="1"/>
      <p:bldP spid="58" grpId="0" animBg="1"/>
      <p:bldP spid="59" grpId="0"/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84712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267286" y="0"/>
            <a:ext cx="11146114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85132" y="1"/>
            <a:ext cx="10763350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485131" y="-41360"/>
            <a:ext cx="11051565" cy="6899360"/>
            <a:chOff x="485131" y="-41360"/>
            <a:chExt cx="11051565" cy="6899360"/>
          </a:xfrm>
        </p:grpSpPr>
        <p:sp>
          <p:nvSpPr>
            <p:cNvPr id="7" name="Freeform 6"/>
            <p:cNvSpPr/>
            <p:nvPr/>
          </p:nvSpPr>
          <p:spPr>
            <a:xfrm>
              <a:off x="485131" y="-41360"/>
              <a:ext cx="10607617" cy="6899360"/>
            </a:xfrm>
            <a:custGeom>
              <a:avLst/>
              <a:gdLst>
                <a:gd name="connsiteX0" fmla="*/ 330755 w 9993495"/>
                <a:gd name="connsiteY0" fmla="*/ 0 h 6899360"/>
                <a:gd name="connsiteX1" fmla="*/ 9028783 w 9993495"/>
                <a:gd name="connsiteY1" fmla="*/ 0 h 6899360"/>
                <a:gd name="connsiteX2" fmla="*/ 9359538 w 9993495"/>
                <a:gd name="connsiteY2" fmla="*/ 330755 h 6899360"/>
                <a:gd name="connsiteX3" fmla="*/ 9359538 w 9993495"/>
                <a:gd name="connsiteY3" fmla="*/ 3544421 h 6899360"/>
                <a:gd name="connsiteX4" fmla="*/ 9842181 w 9993495"/>
                <a:gd name="connsiteY4" fmla="*/ 3544421 h 6899360"/>
                <a:gd name="connsiteX5" fmla="*/ 9993495 w 9993495"/>
                <a:gd name="connsiteY5" fmla="*/ 3695735 h 6899360"/>
                <a:gd name="connsiteX6" fmla="*/ 9993495 w 9993495"/>
                <a:gd name="connsiteY6" fmla="*/ 4385884 h 6899360"/>
                <a:gd name="connsiteX7" fmla="*/ 9842181 w 9993495"/>
                <a:gd name="connsiteY7" fmla="*/ 4537198 h 6899360"/>
                <a:gd name="connsiteX8" fmla="*/ 9359538 w 9993495"/>
                <a:gd name="connsiteY8" fmla="*/ 4537198 h 6899360"/>
                <a:gd name="connsiteX9" fmla="*/ 9359538 w 9993495"/>
                <a:gd name="connsiteY9" fmla="*/ 6568605 h 6899360"/>
                <a:gd name="connsiteX10" fmla="*/ 9028783 w 9993495"/>
                <a:gd name="connsiteY10" fmla="*/ 6899360 h 6899360"/>
                <a:gd name="connsiteX11" fmla="*/ 330755 w 9993495"/>
                <a:gd name="connsiteY11" fmla="*/ 6899360 h 6899360"/>
                <a:gd name="connsiteX12" fmla="*/ 0 w 9993495"/>
                <a:gd name="connsiteY12" fmla="*/ 6568605 h 6899360"/>
                <a:gd name="connsiteX13" fmla="*/ 0 w 9993495"/>
                <a:gd name="connsiteY13" fmla="*/ 330755 h 6899360"/>
                <a:gd name="connsiteX14" fmla="*/ 330755 w 9993495"/>
                <a:gd name="connsiteY14" fmla="*/ 0 h 6899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93495" h="6899360">
                  <a:moveTo>
                    <a:pt x="330755" y="0"/>
                  </a:moveTo>
                  <a:lnTo>
                    <a:pt x="9028783" y="0"/>
                  </a:lnTo>
                  <a:cubicBezTo>
                    <a:pt x="9211454" y="0"/>
                    <a:pt x="9359538" y="148084"/>
                    <a:pt x="9359538" y="330755"/>
                  </a:cubicBezTo>
                  <a:lnTo>
                    <a:pt x="9359538" y="3544421"/>
                  </a:lnTo>
                  <a:lnTo>
                    <a:pt x="9842181" y="3544421"/>
                  </a:lnTo>
                  <a:cubicBezTo>
                    <a:pt x="9925749" y="3544421"/>
                    <a:pt x="9993495" y="3612167"/>
                    <a:pt x="9993495" y="3695735"/>
                  </a:cubicBezTo>
                  <a:lnTo>
                    <a:pt x="9993495" y="4385884"/>
                  </a:lnTo>
                  <a:cubicBezTo>
                    <a:pt x="9993495" y="4469452"/>
                    <a:pt x="9925749" y="4537198"/>
                    <a:pt x="9842181" y="4537198"/>
                  </a:cubicBezTo>
                  <a:lnTo>
                    <a:pt x="9359538" y="4537198"/>
                  </a:lnTo>
                  <a:lnTo>
                    <a:pt x="9359538" y="6568605"/>
                  </a:lnTo>
                  <a:cubicBezTo>
                    <a:pt x="9359538" y="6751276"/>
                    <a:pt x="9211454" y="6899360"/>
                    <a:pt x="9028783" y="6899360"/>
                  </a:cubicBezTo>
                  <a:lnTo>
                    <a:pt x="330755" y="6899360"/>
                  </a:lnTo>
                  <a:cubicBezTo>
                    <a:pt x="148084" y="6899360"/>
                    <a:pt x="0" y="6751276"/>
                    <a:pt x="0" y="6568605"/>
                  </a:cubicBezTo>
                  <a:lnTo>
                    <a:pt x="0" y="330755"/>
                  </a:lnTo>
                  <a:cubicBezTo>
                    <a:pt x="0" y="148084"/>
                    <a:pt x="148084" y="0"/>
                    <a:pt x="330755" y="0"/>
                  </a:cubicBezTo>
                  <a:close/>
                </a:path>
              </a:pathLst>
            </a:custGeom>
            <a:solidFill>
              <a:srgbClr val="B2CA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10795822" y="3645066"/>
              <a:ext cx="740874" cy="699847"/>
              <a:chOff x="3359425" y="672227"/>
              <a:chExt cx="1316989" cy="1244060"/>
            </a:xfrm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</p:grpSpPr>
          <p:sp>
            <p:nvSpPr>
              <p:cNvPr id="31" name="Rectangle 30"/>
              <p:cNvSpPr/>
              <p:nvPr/>
            </p:nvSpPr>
            <p:spPr>
              <a:xfrm>
                <a:off x="3359425" y="1750423"/>
                <a:ext cx="1316989" cy="16586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3362079" y="678806"/>
                <a:ext cx="273949" cy="1067959"/>
              </a:xfrm>
              <a:prstGeom prst="rect">
                <a:avLst/>
              </a:prstGeom>
              <a:solidFill>
                <a:srgbClr val="628ECB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 32"/>
              <p:cNvSpPr/>
              <p:nvPr/>
            </p:nvSpPr>
            <p:spPr>
              <a:xfrm rot="16200000">
                <a:off x="3316124" y="1075524"/>
                <a:ext cx="1067959" cy="274523"/>
              </a:xfrm>
              <a:prstGeom prst="rect">
                <a:avLst/>
              </a:prstGeom>
              <a:solidFill>
                <a:srgbClr val="628ECB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/>
              <p:cNvSpPr/>
              <p:nvPr/>
            </p:nvSpPr>
            <p:spPr>
              <a:xfrm rot="16200000">
                <a:off x="3680737" y="1068945"/>
                <a:ext cx="1067959" cy="274523"/>
              </a:xfrm>
              <a:prstGeom prst="rect">
                <a:avLst/>
              </a:prstGeom>
              <a:solidFill>
                <a:srgbClr val="628ECB"/>
              </a:solidFill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4" name="Flowchart: Connector 53">
              <a:hlinkClick r:id="rId2" action="ppaction://hlinksldjump"/>
            </p:cNvPr>
            <p:cNvSpPr/>
            <p:nvPr/>
          </p:nvSpPr>
          <p:spPr>
            <a:xfrm>
              <a:off x="10461581" y="4065847"/>
              <a:ext cx="360000" cy="360000"/>
            </a:xfrm>
            <a:prstGeom prst="flowChartConnector">
              <a:avLst/>
            </a:prstGeom>
            <a:solidFill>
              <a:srgbClr val="8AAEE0"/>
            </a:solidFill>
            <a:ln w="2857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259673" y="392365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1" name="Rectangle 10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106984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4" name="Oval 13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0759853" y="2552461"/>
            <a:ext cx="947017" cy="636788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071260" y="157913"/>
            <a:ext cx="1899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</a:t>
            </a:r>
            <a:r>
              <a:rPr lang="en-US" sz="4400" dirty="0">
                <a:solidFill>
                  <a:schemeClr val="bg1"/>
                </a:solidFill>
                <a:latin typeface="Yellow Cat" pitchFamily="2" charset="0"/>
              </a:rPr>
              <a:t>4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2434707" y="822605"/>
            <a:ext cx="2636553" cy="532462"/>
            <a:chOff x="2434707" y="822605"/>
            <a:chExt cx="2636553" cy="532462"/>
          </a:xfrm>
        </p:grpSpPr>
        <p:sp>
          <p:nvSpPr>
            <p:cNvPr id="39" name="Rounded Rectangle 38"/>
            <p:cNvSpPr/>
            <p:nvPr/>
          </p:nvSpPr>
          <p:spPr>
            <a:xfrm>
              <a:off x="2434707" y="822605"/>
              <a:ext cx="2636553" cy="532462"/>
            </a:xfrm>
            <a:prstGeom prst="roundRect">
              <a:avLst>
                <a:gd name="adj" fmla="val 50000"/>
              </a:avLst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70337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523607" y="836528"/>
              <a:ext cx="24587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chemeClr val="bg1"/>
                  </a:solidFill>
                  <a:latin typeface="Yellow Cat" pitchFamily="2" charset="0"/>
                </a:rPr>
                <a:t>Pembahasan</a:t>
              </a:r>
              <a:r>
                <a:rPr lang="en-US" sz="2400" b="1" dirty="0" smtClean="0">
                  <a:solidFill>
                    <a:schemeClr val="bg1"/>
                  </a:solidFill>
                  <a:latin typeface="Yellow Cat" pitchFamily="2" charset="0"/>
                </a:rPr>
                <a:t> </a:t>
              </a:r>
              <a:endParaRPr lang="en-US" sz="2400" b="1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1911470" y="2552461"/>
            <a:ext cx="2595283" cy="3863576"/>
          </a:xfrm>
          <a:prstGeom prst="roundRect">
            <a:avLst/>
          </a:prstGeom>
          <a:solidFill>
            <a:srgbClr val="8AAEE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167" b="76500" l="21000" r="355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51960" r="64183" b="21961"/>
          <a:stretch/>
        </p:blipFill>
        <p:spPr>
          <a:xfrm flipV="1">
            <a:off x="2711569" y="1180485"/>
            <a:ext cx="995083" cy="1788458"/>
          </a:xfrm>
          <a:prstGeom prst="rect">
            <a:avLst/>
          </a:prstGeom>
        </p:spPr>
      </p:pic>
      <p:sp>
        <p:nvSpPr>
          <p:cNvPr id="44" name="Rounded Rectangle 43"/>
          <p:cNvSpPr/>
          <p:nvPr/>
        </p:nvSpPr>
        <p:spPr>
          <a:xfrm>
            <a:off x="4816389" y="2522293"/>
            <a:ext cx="2595283" cy="3863576"/>
          </a:xfrm>
          <a:prstGeom prst="roundRect">
            <a:avLst/>
          </a:prstGeom>
          <a:solidFill>
            <a:srgbClr val="8AAEE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167" b="76500" l="21000" r="355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51960" r="64183" b="21961"/>
          <a:stretch/>
        </p:blipFill>
        <p:spPr>
          <a:xfrm flipV="1">
            <a:off x="5673291" y="1150317"/>
            <a:ext cx="995083" cy="1788458"/>
          </a:xfrm>
          <a:prstGeom prst="rect">
            <a:avLst/>
          </a:prstGeom>
        </p:spPr>
      </p:pic>
      <p:sp>
        <p:nvSpPr>
          <p:cNvPr id="46" name="Rounded Rectangle 45"/>
          <p:cNvSpPr/>
          <p:nvPr/>
        </p:nvSpPr>
        <p:spPr>
          <a:xfrm>
            <a:off x="7661489" y="2522293"/>
            <a:ext cx="2595283" cy="3863576"/>
          </a:xfrm>
          <a:prstGeom prst="roundRect">
            <a:avLst/>
          </a:prstGeom>
          <a:solidFill>
            <a:srgbClr val="8AAEE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167" b="76500" l="21000" r="355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51960" r="64183" b="21961"/>
          <a:stretch/>
        </p:blipFill>
        <p:spPr>
          <a:xfrm flipV="1">
            <a:off x="8461588" y="1150317"/>
            <a:ext cx="995083" cy="1788458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2173309" y="3429000"/>
            <a:ext cx="20487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Media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Sosial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Instagram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Da Vienna Boutique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Banyak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berdampak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Positif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terhadap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Hotel, Followers,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maupun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tamu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yang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menginap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endParaRPr lang="en-US" dirty="0">
              <a:solidFill>
                <a:schemeClr val="bg1"/>
              </a:solidFill>
              <a:latin typeface="Comfortaa" panose="00000500000000000000" pitchFamily="2" charset="0"/>
            </a:endParaRPr>
          </a:p>
          <a:p>
            <a:pPr algn="ctr"/>
            <a:endParaRPr lang="en-US" dirty="0">
              <a:solidFill>
                <a:schemeClr val="bg1"/>
              </a:solidFill>
              <a:latin typeface="Comfortaa" panose="00000500000000000000" pitchFamily="2" charset="0"/>
            </a:endParaRPr>
          </a:p>
          <a:p>
            <a:pPr algn="ctr"/>
            <a:endParaRPr lang="en-US" dirty="0" smtClean="0">
              <a:solidFill>
                <a:schemeClr val="bg1"/>
              </a:solidFill>
              <a:latin typeface="Comfortaa" panose="00000500000000000000" pitchFamily="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86338" y="3449646"/>
            <a:ext cx="20487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Untuk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Activies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yang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diberikan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mungkin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lebih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bervariatif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lagi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, agar audience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lebih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tertarik</a:t>
            </a:r>
            <a:endParaRPr lang="en-US" dirty="0">
              <a:solidFill>
                <a:schemeClr val="bg1"/>
              </a:solidFill>
              <a:latin typeface="Comfortaa" panose="00000500000000000000" pitchFamily="2" charset="0"/>
            </a:endParaRPr>
          </a:p>
          <a:p>
            <a:pPr algn="ctr"/>
            <a:endParaRPr lang="en-US" dirty="0">
              <a:solidFill>
                <a:schemeClr val="bg1"/>
              </a:solidFill>
              <a:latin typeface="Comfortaa" panose="00000500000000000000" pitchFamily="2" charset="0"/>
            </a:endParaRPr>
          </a:p>
          <a:p>
            <a:pPr algn="ctr"/>
            <a:endParaRPr lang="en-US" dirty="0" smtClean="0">
              <a:solidFill>
                <a:schemeClr val="bg1"/>
              </a:solidFill>
              <a:latin typeface="Comfortaa" panose="00000500000000000000" pitchFamily="2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943086" y="3449645"/>
            <a:ext cx="20487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Intensitas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penggunaan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Instagram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Ads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mungkin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lebih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diperbanyak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lagi</a:t>
            </a:r>
            <a:r>
              <a:rPr lang="en-US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endParaRPr lang="en-US" dirty="0">
              <a:solidFill>
                <a:schemeClr val="bg1"/>
              </a:solidFill>
              <a:latin typeface="Comfortaa" panose="00000500000000000000" pitchFamily="2" charset="0"/>
            </a:endParaRPr>
          </a:p>
          <a:p>
            <a:pPr algn="ctr"/>
            <a:endParaRPr lang="en-US" dirty="0">
              <a:solidFill>
                <a:schemeClr val="bg1"/>
              </a:solidFill>
              <a:latin typeface="Comfortaa" panose="00000500000000000000" pitchFamily="2" charset="0"/>
            </a:endParaRPr>
          </a:p>
          <a:p>
            <a:pPr algn="ctr"/>
            <a:endParaRPr lang="en-US" dirty="0">
              <a:solidFill>
                <a:schemeClr val="bg1"/>
              </a:solidFill>
              <a:latin typeface="Comfortaa" panose="00000500000000000000" pitchFamily="2" charset="0"/>
            </a:endParaRPr>
          </a:p>
          <a:p>
            <a:pPr algn="ctr"/>
            <a:endParaRPr lang="en-US" dirty="0" smtClean="0">
              <a:solidFill>
                <a:schemeClr val="bg1"/>
              </a:solidFill>
              <a:latin typeface="Comfortaa" panose="00000500000000000000" pitchFamily="2" charset="0"/>
            </a:endParaRPr>
          </a:p>
        </p:txBody>
      </p:sp>
      <p:sp>
        <p:nvSpPr>
          <p:cNvPr id="51" name="Flowchart: Connector 50"/>
          <p:cNvSpPr/>
          <p:nvPr/>
        </p:nvSpPr>
        <p:spPr>
          <a:xfrm>
            <a:off x="7799294" y="989648"/>
            <a:ext cx="360000" cy="360000"/>
          </a:xfrm>
          <a:prstGeom prst="flowChartConnector">
            <a:avLst/>
          </a:prstGeom>
          <a:solidFill>
            <a:srgbClr val="20275B"/>
          </a:solidFill>
          <a:ln w="28575">
            <a:solidFill>
              <a:schemeClr val="bg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lowchart: Connector 51"/>
          <p:cNvSpPr/>
          <p:nvPr/>
        </p:nvSpPr>
        <p:spPr>
          <a:xfrm>
            <a:off x="8355803" y="989648"/>
            <a:ext cx="360000" cy="360000"/>
          </a:xfrm>
          <a:prstGeom prst="flowChartConnector">
            <a:avLst/>
          </a:prstGeom>
          <a:solidFill>
            <a:srgbClr val="3A5987"/>
          </a:solidFill>
          <a:ln w="28575">
            <a:solidFill>
              <a:schemeClr val="bg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lowchart: Connector 52"/>
          <p:cNvSpPr/>
          <p:nvPr/>
        </p:nvSpPr>
        <p:spPr>
          <a:xfrm>
            <a:off x="8912312" y="981143"/>
            <a:ext cx="360000" cy="360000"/>
          </a:xfrm>
          <a:prstGeom prst="flowChartConnector">
            <a:avLst/>
          </a:prstGeom>
          <a:solidFill>
            <a:srgbClr val="8AAEE0"/>
          </a:solidFill>
          <a:ln w="28575">
            <a:solidFill>
              <a:schemeClr val="bg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077990" y="4735309"/>
            <a:ext cx="664158" cy="660296"/>
            <a:chOff x="3530428" y="2000795"/>
            <a:chExt cx="664158" cy="660296"/>
          </a:xfrm>
        </p:grpSpPr>
        <p:sp>
          <p:nvSpPr>
            <p:cNvPr id="18" name="Rectangle 1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hlinkClick r:id="rId2" action="ppaction://hlinksldjump"/>
            </p:cNvPr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8159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3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2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3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2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3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" grpId="0" animBg="1"/>
      <p:bldP spid="44" grpId="0" animBg="1"/>
      <p:bldP spid="46" grpId="0" animBg="1"/>
      <p:bldP spid="48" grpId="0"/>
      <p:bldP spid="49" grpId="0"/>
      <p:bldP spid="50" grpId="0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84712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-464234" y="0"/>
            <a:ext cx="11877634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85132" y="1"/>
            <a:ext cx="10763350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464233" y="-41360"/>
            <a:ext cx="11556982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-492406" y="-22840"/>
            <a:ext cx="11670973" cy="6858000"/>
            <a:chOff x="-492406" y="-22840"/>
            <a:chExt cx="11670973" cy="6858000"/>
          </a:xfrm>
        </p:grpSpPr>
        <p:sp>
          <p:nvSpPr>
            <p:cNvPr id="8" name="Freeform 7"/>
            <p:cNvSpPr/>
            <p:nvPr/>
          </p:nvSpPr>
          <p:spPr>
            <a:xfrm>
              <a:off x="-492406" y="-22840"/>
              <a:ext cx="11380435" cy="6858000"/>
            </a:xfrm>
            <a:custGeom>
              <a:avLst/>
              <a:gdLst>
                <a:gd name="connsiteX0" fmla="*/ 328773 w 9584057"/>
                <a:gd name="connsiteY0" fmla="*/ 0 h 6858000"/>
                <a:gd name="connsiteX1" fmla="*/ 8564588 w 9584057"/>
                <a:gd name="connsiteY1" fmla="*/ 0 h 6858000"/>
                <a:gd name="connsiteX2" fmla="*/ 8893361 w 9584057"/>
                <a:gd name="connsiteY2" fmla="*/ 328773 h 6858000"/>
                <a:gd name="connsiteX3" fmla="*/ 8893361 w 9584057"/>
                <a:gd name="connsiteY3" fmla="*/ 4615579 h 6858000"/>
                <a:gd name="connsiteX4" fmla="*/ 9432743 w 9584057"/>
                <a:gd name="connsiteY4" fmla="*/ 4615579 h 6858000"/>
                <a:gd name="connsiteX5" fmla="*/ 9584057 w 9584057"/>
                <a:gd name="connsiteY5" fmla="*/ 4766893 h 6858000"/>
                <a:gd name="connsiteX6" fmla="*/ 9584057 w 9584057"/>
                <a:gd name="connsiteY6" fmla="*/ 5457042 h 6858000"/>
                <a:gd name="connsiteX7" fmla="*/ 9432743 w 9584057"/>
                <a:gd name="connsiteY7" fmla="*/ 5608356 h 6858000"/>
                <a:gd name="connsiteX8" fmla="*/ 8893361 w 9584057"/>
                <a:gd name="connsiteY8" fmla="*/ 5608356 h 6858000"/>
                <a:gd name="connsiteX9" fmla="*/ 8893361 w 9584057"/>
                <a:gd name="connsiteY9" fmla="*/ 6529227 h 6858000"/>
                <a:gd name="connsiteX10" fmla="*/ 8564588 w 9584057"/>
                <a:gd name="connsiteY10" fmla="*/ 6858000 h 6858000"/>
                <a:gd name="connsiteX11" fmla="*/ 328773 w 9584057"/>
                <a:gd name="connsiteY11" fmla="*/ 6858000 h 6858000"/>
                <a:gd name="connsiteX12" fmla="*/ 0 w 9584057"/>
                <a:gd name="connsiteY12" fmla="*/ 6529227 h 6858000"/>
                <a:gd name="connsiteX13" fmla="*/ 0 w 9584057"/>
                <a:gd name="connsiteY13" fmla="*/ 328773 h 6858000"/>
                <a:gd name="connsiteX14" fmla="*/ 328773 w 9584057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84057" h="6858000">
                  <a:moveTo>
                    <a:pt x="328773" y="0"/>
                  </a:moveTo>
                  <a:lnTo>
                    <a:pt x="8564588" y="0"/>
                  </a:lnTo>
                  <a:cubicBezTo>
                    <a:pt x="8746164" y="0"/>
                    <a:pt x="8893361" y="147197"/>
                    <a:pt x="8893361" y="328773"/>
                  </a:cubicBezTo>
                  <a:lnTo>
                    <a:pt x="8893361" y="4615579"/>
                  </a:lnTo>
                  <a:lnTo>
                    <a:pt x="9432743" y="4615579"/>
                  </a:lnTo>
                  <a:cubicBezTo>
                    <a:pt x="9516311" y="4615579"/>
                    <a:pt x="9584057" y="4683325"/>
                    <a:pt x="9584057" y="4766893"/>
                  </a:cubicBezTo>
                  <a:lnTo>
                    <a:pt x="9584057" y="5457042"/>
                  </a:lnTo>
                  <a:cubicBezTo>
                    <a:pt x="9584057" y="5540610"/>
                    <a:pt x="9516311" y="5608356"/>
                    <a:pt x="9432743" y="5608356"/>
                  </a:cubicBezTo>
                  <a:lnTo>
                    <a:pt x="8893361" y="5608356"/>
                  </a:lnTo>
                  <a:lnTo>
                    <a:pt x="8893361" y="6529227"/>
                  </a:lnTo>
                  <a:cubicBezTo>
                    <a:pt x="8893361" y="6710803"/>
                    <a:pt x="8746164" y="6858000"/>
                    <a:pt x="8564588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D5D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10514409" y="4770672"/>
              <a:ext cx="664158" cy="660296"/>
              <a:chOff x="3530428" y="2000795"/>
              <a:chExt cx="664158" cy="660296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3530428" y="2000795"/>
                <a:ext cx="664158" cy="660296"/>
              </a:xfrm>
              <a:prstGeom prst="rect">
                <a:avLst/>
              </a:prstGeom>
              <a:solidFill>
                <a:srgbClr val="D0D5F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lowchart: Connector 18"/>
              <p:cNvSpPr/>
              <p:nvPr/>
            </p:nvSpPr>
            <p:spPr>
              <a:xfrm>
                <a:off x="3574302" y="2049424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lowchart: Connector 19"/>
              <p:cNvSpPr/>
              <p:nvPr/>
            </p:nvSpPr>
            <p:spPr>
              <a:xfrm>
                <a:off x="3574302" y="2179167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lowchart: Connector 20"/>
              <p:cNvSpPr/>
              <p:nvPr/>
            </p:nvSpPr>
            <p:spPr>
              <a:xfrm>
                <a:off x="3574302" y="2294180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lowchart: Connector 21"/>
              <p:cNvSpPr/>
              <p:nvPr/>
            </p:nvSpPr>
            <p:spPr>
              <a:xfrm>
                <a:off x="3579945" y="2418232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lowchart: Connector 22"/>
              <p:cNvSpPr/>
              <p:nvPr/>
            </p:nvSpPr>
            <p:spPr>
              <a:xfrm>
                <a:off x="3574302" y="2540903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3686065" y="2085424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3693710" y="2215167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3696271" y="2342636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3696271" y="2456379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3696271" y="2589625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9"/>
          <p:cNvGrpSpPr/>
          <p:nvPr/>
        </p:nvGrpSpPr>
        <p:grpSpPr>
          <a:xfrm>
            <a:off x="11259673" y="392365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1" name="Rectangle 10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106984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4" name="Oval 13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0759853" y="2552461"/>
            <a:ext cx="947017" cy="636788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0815061" y="3661497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hlinkClick r:id="rId4" action="ppaction://hlinksldjump"/>
            </p:cNvPr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711108" y="168947"/>
            <a:ext cx="1899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</a:t>
            </a:r>
            <a:r>
              <a:rPr lang="en-US" sz="4400" dirty="0">
                <a:solidFill>
                  <a:schemeClr val="bg1"/>
                </a:solidFill>
                <a:latin typeface="Yellow Cat" pitchFamily="2" charset="0"/>
              </a:rPr>
              <a:t>5</a:t>
            </a:r>
          </a:p>
        </p:txBody>
      </p:sp>
      <p:sp>
        <p:nvSpPr>
          <p:cNvPr id="44" name="TextBox 43">
            <a:hlinkClick r:id="rId5" action="ppaction://hlinksldjump"/>
          </p:cNvPr>
          <p:cNvSpPr txBox="1"/>
          <p:nvPr/>
        </p:nvSpPr>
        <p:spPr>
          <a:xfrm>
            <a:off x="2105990" y="1350911"/>
            <a:ext cx="2965268" cy="3961489"/>
          </a:xfrm>
          <a:custGeom>
            <a:avLst/>
            <a:gdLst/>
            <a:ahLst/>
            <a:cxnLst/>
            <a:rect l="l" t="t" r="r" b="b"/>
            <a:pathLst>
              <a:path w="2965268" h="3961489">
                <a:moveTo>
                  <a:pt x="524015" y="3360707"/>
                </a:moveTo>
                <a:cubicBezTo>
                  <a:pt x="433525" y="3360707"/>
                  <a:pt x="358027" y="3424894"/>
                  <a:pt x="340566" y="3510222"/>
                </a:cubicBezTo>
                <a:lnTo>
                  <a:pt x="336762" y="3547960"/>
                </a:lnTo>
                <a:lnTo>
                  <a:pt x="340566" y="3585697"/>
                </a:lnTo>
                <a:cubicBezTo>
                  <a:pt x="358027" y="3671025"/>
                  <a:pt x="433525" y="3735212"/>
                  <a:pt x="524015" y="3735212"/>
                </a:cubicBezTo>
                <a:lnTo>
                  <a:pt x="2409384" y="3735213"/>
                </a:lnTo>
                <a:cubicBezTo>
                  <a:pt x="2512801" y="3735213"/>
                  <a:pt x="2596637" y="3651377"/>
                  <a:pt x="2596637" y="3547960"/>
                </a:cubicBezTo>
                <a:lnTo>
                  <a:pt x="2596638" y="3547960"/>
                </a:lnTo>
                <a:cubicBezTo>
                  <a:pt x="2596638" y="3444543"/>
                  <a:pt x="2512802" y="3360707"/>
                  <a:pt x="2409385" y="3360707"/>
                </a:cubicBezTo>
                <a:close/>
                <a:moveTo>
                  <a:pt x="2224892" y="1826966"/>
                </a:moveTo>
                <a:cubicBezTo>
                  <a:pt x="2234039" y="1826693"/>
                  <a:pt x="2243937" y="1833383"/>
                  <a:pt x="2254586" y="1847035"/>
                </a:cubicBezTo>
                <a:lnTo>
                  <a:pt x="2254586" y="1923626"/>
                </a:lnTo>
                <a:cubicBezTo>
                  <a:pt x="2251310" y="1926629"/>
                  <a:pt x="2247009" y="1928677"/>
                  <a:pt x="2241685" y="1929770"/>
                </a:cubicBezTo>
                <a:cubicBezTo>
                  <a:pt x="2236360" y="1930862"/>
                  <a:pt x="2230763" y="1931271"/>
                  <a:pt x="2224892" y="1930998"/>
                </a:cubicBezTo>
                <a:cubicBezTo>
                  <a:pt x="2219021" y="1930725"/>
                  <a:pt x="2213287" y="1929701"/>
                  <a:pt x="2207690" y="1927926"/>
                </a:cubicBezTo>
                <a:cubicBezTo>
                  <a:pt x="2202093" y="1926152"/>
                  <a:pt x="2197519" y="1923762"/>
                  <a:pt x="2193969" y="1920759"/>
                </a:cubicBezTo>
                <a:cubicBezTo>
                  <a:pt x="2186051" y="1909837"/>
                  <a:pt x="2182023" y="1897345"/>
                  <a:pt x="2181887" y="1883283"/>
                </a:cubicBezTo>
                <a:cubicBezTo>
                  <a:pt x="2181750" y="1869221"/>
                  <a:pt x="2186051" y="1856046"/>
                  <a:pt x="2194788" y="1843759"/>
                </a:cubicBezTo>
                <a:cubicBezTo>
                  <a:pt x="2205710" y="1832837"/>
                  <a:pt x="2215745" y="1827239"/>
                  <a:pt x="2224892" y="1826966"/>
                </a:cubicBezTo>
                <a:close/>
                <a:moveTo>
                  <a:pt x="828755" y="1826761"/>
                </a:moveTo>
                <a:cubicBezTo>
                  <a:pt x="831587" y="1826898"/>
                  <a:pt x="834437" y="1827512"/>
                  <a:pt x="837304" y="1828605"/>
                </a:cubicBezTo>
                <a:cubicBezTo>
                  <a:pt x="841946" y="1830516"/>
                  <a:pt x="844062" y="1833178"/>
                  <a:pt x="843653" y="1836591"/>
                </a:cubicBezTo>
                <a:cubicBezTo>
                  <a:pt x="843243" y="1840004"/>
                  <a:pt x="841400" y="1842940"/>
                  <a:pt x="838123" y="1845397"/>
                </a:cubicBezTo>
                <a:cubicBezTo>
                  <a:pt x="830478" y="1850039"/>
                  <a:pt x="821945" y="1853793"/>
                  <a:pt x="812525" y="1856660"/>
                </a:cubicBezTo>
                <a:cubicBezTo>
                  <a:pt x="803105" y="1859527"/>
                  <a:pt x="793753" y="1861507"/>
                  <a:pt x="784469" y="1862599"/>
                </a:cubicBezTo>
                <a:cubicBezTo>
                  <a:pt x="786108" y="1858230"/>
                  <a:pt x="788770" y="1853589"/>
                  <a:pt x="792456" y="1848674"/>
                </a:cubicBezTo>
                <a:cubicBezTo>
                  <a:pt x="796142" y="1843759"/>
                  <a:pt x="800306" y="1839458"/>
                  <a:pt x="804948" y="1835772"/>
                </a:cubicBezTo>
                <a:cubicBezTo>
                  <a:pt x="809590" y="1832086"/>
                  <a:pt x="814709" y="1829424"/>
                  <a:pt x="820307" y="1827785"/>
                </a:cubicBezTo>
                <a:cubicBezTo>
                  <a:pt x="823106" y="1826966"/>
                  <a:pt x="825922" y="1826625"/>
                  <a:pt x="828755" y="1826761"/>
                </a:cubicBezTo>
                <a:close/>
                <a:moveTo>
                  <a:pt x="1696200" y="1822359"/>
                </a:moveTo>
                <a:cubicBezTo>
                  <a:pt x="1698794" y="1822359"/>
                  <a:pt x="1701422" y="1822734"/>
                  <a:pt x="1704084" y="1823485"/>
                </a:cubicBezTo>
                <a:cubicBezTo>
                  <a:pt x="1709408" y="1824987"/>
                  <a:pt x="1714392" y="1828468"/>
                  <a:pt x="1719033" y="1833929"/>
                </a:cubicBezTo>
                <a:cubicBezTo>
                  <a:pt x="1725587" y="1841574"/>
                  <a:pt x="1730092" y="1851063"/>
                  <a:pt x="1732550" y="1862394"/>
                </a:cubicBezTo>
                <a:cubicBezTo>
                  <a:pt x="1735007" y="1873726"/>
                  <a:pt x="1735075" y="1884648"/>
                  <a:pt x="1732754" y="1895160"/>
                </a:cubicBezTo>
                <a:cubicBezTo>
                  <a:pt x="1730433" y="1905673"/>
                  <a:pt x="1725655" y="1914684"/>
                  <a:pt x="1718419" y="1922192"/>
                </a:cubicBezTo>
                <a:cubicBezTo>
                  <a:pt x="1711183" y="1929701"/>
                  <a:pt x="1701149" y="1933592"/>
                  <a:pt x="1688315" y="1933865"/>
                </a:cubicBezTo>
                <a:cubicBezTo>
                  <a:pt x="1681489" y="1933865"/>
                  <a:pt x="1673025" y="1932090"/>
                  <a:pt x="1662922" y="1928541"/>
                </a:cubicBezTo>
                <a:lnTo>
                  <a:pt x="1662922" y="1846216"/>
                </a:lnTo>
                <a:cubicBezTo>
                  <a:pt x="1666198" y="1840755"/>
                  <a:pt x="1670021" y="1835977"/>
                  <a:pt x="1674390" y="1831881"/>
                </a:cubicBezTo>
                <a:cubicBezTo>
                  <a:pt x="1678759" y="1827785"/>
                  <a:pt x="1683469" y="1824987"/>
                  <a:pt x="1688520" y="1823485"/>
                </a:cubicBezTo>
                <a:cubicBezTo>
                  <a:pt x="1691046" y="1822734"/>
                  <a:pt x="1693606" y="1822359"/>
                  <a:pt x="1696200" y="1822359"/>
                </a:cubicBezTo>
                <a:close/>
                <a:moveTo>
                  <a:pt x="836332" y="1771520"/>
                </a:moveTo>
                <a:cubicBezTo>
                  <a:pt x="828993" y="1770735"/>
                  <a:pt x="821604" y="1771127"/>
                  <a:pt x="814163" y="1772698"/>
                </a:cubicBezTo>
                <a:cubicBezTo>
                  <a:pt x="799282" y="1775838"/>
                  <a:pt x="785630" y="1781981"/>
                  <a:pt x="773206" y="1791128"/>
                </a:cubicBezTo>
                <a:cubicBezTo>
                  <a:pt x="760782" y="1800276"/>
                  <a:pt x="750201" y="1811471"/>
                  <a:pt x="741464" y="1824714"/>
                </a:cubicBezTo>
                <a:cubicBezTo>
                  <a:pt x="732726" y="1837956"/>
                  <a:pt x="727402" y="1851404"/>
                  <a:pt x="725490" y="1865057"/>
                </a:cubicBezTo>
                <a:lnTo>
                  <a:pt x="721395" y="1865057"/>
                </a:lnTo>
                <a:cubicBezTo>
                  <a:pt x="712930" y="1865603"/>
                  <a:pt x="706513" y="1868743"/>
                  <a:pt x="702145" y="1874477"/>
                </a:cubicBezTo>
                <a:cubicBezTo>
                  <a:pt x="697776" y="1880211"/>
                  <a:pt x="695660" y="1886423"/>
                  <a:pt x="695796" y="1893113"/>
                </a:cubicBezTo>
                <a:cubicBezTo>
                  <a:pt x="695933" y="1899802"/>
                  <a:pt x="698254" y="1905946"/>
                  <a:pt x="702759" y="1911543"/>
                </a:cubicBezTo>
                <a:cubicBezTo>
                  <a:pt x="707264" y="1917141"/>
                  <a:pt x="714022" y="1919940"/>
                  <a:pt x="723033" y="1919940"/>
                </a:cubicBezTo>
                <a:lnTo>
                  <a:pt x="727948" y="1920759"/>
                </a:lnTo>
                <a:cubicBezTo>
                  <a:pt x="731497" y="1933319"/>
                  <a:pt x="737163" y="1944105"/>
                  <a:pt x="744945" y="1953115"/>
                </a:cubicBezTo>
                <a:cubicBezTo>
                  <a:pt x="752727" y="1962126"/>
                  <a:pt x="761806" y="1969225"/>
                  <a:pt x="772182" y="1974413"/>
                </a:cubicBezTo>
                <a:cubicBezTo>
                  <a:pt x="782558" y="1979601"/>
                  <a:pt x="793889" y="1983014"/>
                  <a:pt x="806177" y="1984653"/>
                </a:cubicBezTo>
                <a:cubicBezTo>
                  <a:pt x="818464" y="1986291"/>
                  <a:pt x="830751" y="1986223"/>
                  <a:pt x="843038" y="1984448"/>
                </a:cubicBezTo>
                <a:cubicBezTo>
                  <a:pt x="855326" y="1982673"/>
                  <a:pt x="867135" y="1979055"/>
                  <a:pt x="878467" y="1973594"/>
                </a:cubicBezTo>
                <a:cubicBezTo>
                  <a:pt x="889798" y="1968133"/>
                  <a:pt x="899833" y="1961034"/>
                  <a:pt x="908570" y="1952296"/>
                </a:cubicBezTo>
                <a:cubicBezTo>
                  <a:pt x="915124" y="1945743"/>
                  <a:pt x="918264" y="1938780"/>
                  <a:pt x="917991" y="1931408"/>
                </a:cubicBezTo>
                <a:cubicBezTo>
                  <a:pt x="917718" y="1924035"/>
                  <a:pt x="915397" y="1917824"/>
                  <a:pt x="911028" y="1912772"/>
                </a:cubicBezTo>
                <a:cubicBezTo>
                  <a:pt x="906659" y="1907721"/>
                  <a:pt x="900925" y="1904512"/>
                  <a:pt x="893826" y="1903147"/>
                </a:cubicBezTo>
                <a:cubicBezTo>
                  <a:pt x="886726" y="1901782"/>
                  <a:pt x="879491" y="1903966"/>
                  <a:pt x="872118" y="1909700"/>
                </a:cubicBezTo>
                <a:cubicBezTo>
                  <a:pt x="867476" y="1914342"/>
                  <a:pt x="861674" y="1918506"/>
                  <a:pt x="854711" y="1922192"/>
                </a:cubicBezTo>
                <a:cubicBezTo>
                  <a:pt x="847749" y="1925879"/>
                  <a:pt x="840376" y="1928404"/>
                  <a:pt x="832594" y="1929770"/>
                </a:cubicBezTo>
                <a:cubicBezTo>
                  <a:pt x="824812" y="1931135"/>
                  <a:pt x="816962" y="1931067"/>
                  <a:pt x="809044" y="1929565"/>
                </a:cubicBezTo>
                <a:cubicBezTo>
                  <a:pt x="801125" y="1928063"/>
                  <a:pt x="794162" y="1924309"/>
                  <a:pt x="788155" y="1918301"/>
                </a:cubicBezTo>
                <a:cubicBezTo>
                  <a:pt x="801808" y="1915298"/>
                  <a:pt x="815256" y="1912090"/>
                  <a:pt x="828499" y="1908676"/>
                </a:cubicBezTo>
                <a:cubicBezTo>
                  <a:pt x="841741" y="1905263"/>
                  <a:pt x="854643" y="1899598"/>
                  <a:pt x="867203" y="1891679"/>
                </a:cubicBezTo>
                <a:cubicBezTo>
                  <a:pt x="878125" y="1884853"/>
                  <a:pt x="886317" y="1876115"/>
                  <a:pt x="891778" y="1865466"/>
                </a:cubicBezTo>
                <a:cubicBezTo>
                  <a:pt x="897239" y="1854817"/>
                  <a:pt x="899628" y="1843827"/>
                  <a:pt x="898945" y="1832495"/>
                </a:cubicBezTo>
                <a:cubicBezTo>
                  <a:pt x="898263" y="1821164"/>
                  <a:pt x="894577" y="1810515"/>
                  <a:pt x="887887" y="1800549"/>
                </a:cubicBezTo>
                <a:cubicBezTo>
                  <a:pt x="881197" y="1790582"/>
                  <a:pt x="871299" y="1782869"/>
                  <a:pt x="858193" y="1777408"/>
                </a:cubicBezTo>
                <a:cubicBezTo>
                  <a:pt x="850957" y="1774268"/>
                  <a:pt x="843670" y="1772305"/>
                  <a:pt x="836332" y="1771520"/>
                </a:cubicBezTo>
                <a:close/>
                <a:moveTo>
                  <a:pt x="1165384" y="1765940"/>
                </a:moveTo>
                <a:cubicBezTo>
                  <a:pt x="1156373" y="1765940"/>
                  <a:pt x="1149615" y="1768875"/>
                  <a:pt x="1145110" y="1774745"/>
                </a:cubicBezTo>
                <a:cubicBezTo>
                  <a:pt x="1140604" y="1780616"/>
                  <a:pt x="1138488" y="1786964"/>
                  <a:pt x="1138761" y="1793791"/>
                </a:cubicBezTo>
                <a:cubicBezTo>
                  <a:pt x="1139034" y="1800617"/>
                  <a:pt x="1141423" y="1806829"/>
                  <a:pt x="1145929" y="1812426"/>
                </a:cubicBezTo>
                <a:cubicBezTo>
                  <a:pt x="1150434" y="1818024"/>
                  <a:pt x="1157192" y="1820823"/>
                  <a:pt x="1166203" y="1820823"/>
                </a:cubicBezTo>
                <a:lnTo>
                  <a:pt x="1176442" y="1820823"/>
                </a:lnTo>
                <a:lnTo>
                  <a:pt x="1176442" y="1962536"/>
                </a:lnTo>
                <a:cubicBezTo>
                  <a:pt x="1176442" y="1971546"/>
                  <a:pt x="1179330" y="1978372"/>
                  <a:pt x="1185107" y="1983014"/>
                </a:cubicBezTo>
                <a:cubicBezTo>
                  <a:pt x="1190884" y="1987656"/>
                  <a:pt x="1197211" y="1989977"/>
                  <a:pt x="1204088" y="1989977"/>
                </a:cubicBezTo>
                <a:cubicBezTo>
                  <a:pt x="1210966" y="1989977"/>
                  <a:pt x="1217293" y="1987724"/>
                  <a:pt x="1223070" y="1983219"/>
                </a:cubicBezTo>
                <a:cubicBezTo>
                  <a:pt x="1228846" y="1978714"/>
                  <a:pt x="1231735" y="1971819"/>
                  <a:pt x="1231735" y="1962536"/>
                </a:cubicBezTo>
                <a:lnTo>
                  <a:pt x="1231735" y="1792971"/>
                </a:lnTo>
                <a:cubicBezTo>
                  <a:pt x="1231735" y="1788330"/>
                  <a:pt x="1230841" y="1784234"/>
                  <a:pt x="1229053" y="1780684"/>
                </a:cubicBezTo>
                <a:cubicBezTo>
                  <a:pt x="1227266" y="1777135"/>
                  <a:pt x="1224996" y="1774268"/>
                  <a:pt x="1222244" y="1772083"/>
                </a:cubicBezTo>
                <a:cubicBezTo>
                  <a:pt x="1219492" y="1769899"/>
                  <a:pt x="1216329" y="1768260"/>
                  <a:pt x="1212753" y="1767168"/>
                </a:cubicBezTo>
                <a:cubicBezTo>
                  <a:pt x="1209178" y="1766076"/>
                  <a:pt x="1205603" y="1765666"/>
                  <a:pt x="1202028" y="1765940"/>
                </a:cubicBezTo>
                <a:lnTo>
                  <a:pt x="1201612" y="1765940"/>
                </a:lnTo>
                <a:close/>
                <a:moveTo>
                  <a:pt x="1852103" y="1765120"/>
                </a:moveTo>
                <a:cubicBezTo>
                  <a:pt x="1847222" y="1765120"/>
                  <a:pt x="1842750" y="1766144"/>
                  <a:pt x="1838686" y="1768192"/>
                </a:cubicBezTo>
                <a:cubicBezTo>
                  <a:pt x="1834622" y="1770240"/>
                  <a:pt x="1831234" y="1773244"/>
                  <a:pt x="1828523" y="1777203"/>
                </a:cubicBezTo>
                <a:cubicBezTo>
                  <a:pt x="1825812" y="1781162"/>
                  <a:pt x="1824456" y="1786145"/>
                  <a:pt x="1824456" y="1792152"/>
                </a:cubicBezTo>
                <a:cubicBezTo>
                  <a:pt x="1824456" y="1808262"/>
                  <a:pt x="1824320" y="1824441"/>
                  <a:pt x="1824047" y="1840687"/>
                </a:cubicBezTo>
                <a:cubicBezTo>
                  <a:pt x="1823774" y="1856933"/>
                  <a:pt x="1823637" y="1873112"/>
                  <a:pt x="1823637" y="1889222"/>
                </a:cubicBezTo>
                <a:cubicBezTo>
                  <a:pt x="1824456" y="1906151"/>
                  <a:pt x="1828211" y="1921919"/>
                  <a:pt x="1834900" y="1936528"/>
                </a:cubicBezTo>
                <a:cubicBezTo>
                  <a:pt x="1841590" y="1951136"/>
                  <a:pt x="1850464" y="1962467"/>
                  <a:pt x="1861523" y="1970522"/>
                </a:cubicBezTo>
                <a:cubicBezTo>
                  <a:pt x="1872581" y="1978577"/>
                  <a:pt x="1885415" y="1982332"/>
                  <a:pt x="1900023" y="1981786"/>
                </a:cubicBezTo>
                <a:cubicBezTo>
                  <a:pt x="1914631" y="1981239"/>
                  <a:pt x="1930263" y="1974277"/>
                  <a:pt x="1946919" y="1960897"/>
                </a:cubicBezTo>
                <a:cubicBezTo>
                  <a:pt x="1946919" y="1970181"/>
                  <a:pt x="1949581" y="1977212"/>
                  <a:pt x="1954906" y="1981990"/>
                </a:cubicBezTo>
                <a:cubicBezTo>
                  <a:pt x="1960230" y="1986769"/>
                  <a:pt x="1966101" y="1989294"/>
                  <a:pt x="1972518" y="1989568"/>
                </a:cubicBezTo>
                <a:cubicBezTo>
                  <a:pt x="1978934" y="1989841"/>
                  <a:pt x="1984873" y="1987724"/>
                  <a:pt x="1990334" y="1983219"/>
                </a:cubicBezTo>
                <a:cubicBezTo>
                  <a:pt x="1995795" y="1978714"/>
                  <a:pt x="1998526" y="1971819"/>
                  <a:pt x="1998526" y="1962536"/>
                </a:cubicBezTo>
                <a:lnTo>
                  <a:pt x="1998526" y="1930589"/>
                </a:lnTo>
                <a:cubicBezTo>
                  <a:pt x="2006171" y="1925674"/>
                  <a:pt x="2011495" y="1920008"/>
                  <a:pt x="2014499" y="1913591"/>
                </a:cubicBezTo>
                <a:cubicBezTo>
                  <a:pt x="2017503" y="1907175"/>
                  <a:pt x="2018731" y="1901168"/>
                  <a:pt x="2018185" y="1895570"/>
                </a:cubicBezTo>
                <a:cubicBezTo>
                  <a:pt x="2017639" y="1889972"/>
                  <a:pt x="2015591" y="1885262"/>
                  <a:pt x="2012042" y="1881440"/>
                </a:cubicBezTo>
                <a:cubicBezTo>
                  <a:pt x="2008492" y="1877617"/>
                  <a:pt x="2003987" y="1875979"/>
                  <a:pt x="1998526" y="1876525"/>
                </a:cubicBezTo>
                <a:lnTo>
                  <a:pt x="1998526" y="1792152"/>
                </a:lnTo>
                <a:cubicBezTo>
                  <a:pt x="1998799" y="1783415"/>
                  <a:pt x="1996000" y="1776793"/>
                  <a:pt x="1990129" y="1772288"/>
                </a:cubicBezTo>
                <a:cubicBezTo>
                  <a:pt x="1984259" y="1767783"/>
                  <a:pt x="1977774" y="1765530"/>
                  <a:pt x="1970675" y="1765530"/>
                </a:cubicBezTo>
                <a:cubicBezTo>
                  <a:pt x="1963575" y="1765530"/>
                  <a:pt x="1957090" y="1767714"/>
                  <a:pt x="1951220" y="1772083"/>
                </a:cubicBezTo>
                <a:cubicBezTo>
                  <a:pt x="1945349" y="1776452"/>
                  <a:pt x="1942414" y="1783142"/>
                  <a:pt x="1942414" y="1792152"/>
                </a:cubicBezTo>
                <a:lnTo>
                  <a:pt x="1942414" y="1891679"/>
                </a:lnTo>
                <a:cubicBezTo>
                  <a:pt x="1942141" y="1900144"/>
                  <a:pt x="1940354" y="1907038"/>
                  <a:pt x="1937054" y="1912363"/>
                </a:cubicBezTo>
                <a:cubicBezTo>
                  <a:pt x="1933754" y="1917687"/>
                  <a:pt x="1929768" y="1921646"/>
                  <a:pt x="1925096" y="1924240"/>
                </a:cubicBezTo>
                <a:cubicBezTo>
                  <a:pt x="1920425" y="1926834"/>
                  <a:pt x="1915410" y="1927926"/>
                  <a:pt x="1910051" y="1927517"/>
                </a:cubicBezTo>
                <a:cubicBezTo>
                  <a:pt x="1904692" y="1927107"/>
                  <a:pt x="1899676" y="1925401"/>
                  <a:pt x="1895002" y="1922397"/>
                </a:cubicBezTo>
                <a:cubicBezTo>
                  <a:pt x="1890329" y="1919394"/>
                  <a:pt x="1886481" y="1915025"/>
                  <a:pt x="1883461" y="1909291"/>
                </a:cubicBezTo>
                <a:cubicBezTo>
                  <a:pt x="1880440" y="1903557"/>
                  <a:pt x="1878930" y="1896457"/>
                  <a:pt x="1878930" y="1887993"/>
                </a:cubicBezTo>
                <a:lnTo>
                  <a:pt x="1879749" y="1792152"/>
                </a:lnTo>
                <a:cubicBezTo>
                  <a:pt x="1879749" y="1786145"/>
                  <a:pt x="1878393" y="1781094"/>
                  <a:pt x="1875682" y="1776998"/>
                </a:cubicBezTo>
                <a:cubicBezTo>
                  <a:pt x="1872971" y="1772902"/>
                  <a:pt x="1869583" y="1769899"/>
                  <a:pt x="1865519" y="1767987"/>
                </a:cubicBezTo>
                <a:cubicBezTo>
                  <a:pt x="1861456" y="1766076"/>
                  <a:pt x="1856983" y="1765120"/>
                  <a:pt x="1852103" y="1765120"/>
                </a:cubicBezTo>
                <a:close/>
                <a:moveTo>
                  <a:pt x="2422369" y="1764916"/>
                </a:moveTo>
                <a:cubicBezTo>
                  <a:pt x="2415457" y="1765052"/>
                  <a:pt x="2409156" y="1767441"/>
                  <a:pt x="2403465" y="1772083"/>
                </a:cubicBezTo>
                <a:cubicBezTo>
                  <a:pt x="2397773" y="1776725"/>
                  <a:pt x="2394928" y="1783415"/>
                  <a:pt x="2394928" y="1792152"/>
                </a:cubicBezTo>
                <a:lnTo>
                  <a:pt x="2394518" y="1817956"/>
                </a:lnTo>
                <a:lnTo>
                  <a:pt x="2381821" y="1829424"/>
                </a:lnTo>
                <a:cubicBezTo>
                  <a:pt x="2376906" y="1833519"/>
                  <a:pt x="2373903" y="1838093"/>
                  <a:pt x="2372810" y="1843144"/>
                </a:cubicBezTo>
                <a:cubicBezTo>
                  <a:pt x="2371718" y="1848196"/>
                  <a:pt x="2371991" y="1853042"/>
                  <a:pt x="2373630" y="1857684"/>
                </a:cubicBezTo>
                <a:cubicBezTo>
                  <a:pt x="2375268" y="1862326"/>
                  <a:pt x="2377930" y="1866422"/>
                  <a:pt x="2381616" y="1869972"/>
                </a:cubicBezTo>
                <a:cubicBezTo>
                  <a:pt x="2385302" y="1873521"/>
                  <a:pt x="2389603" y="1875842"/>
                  <a:pt x="2394518" y="1876934"/>
                </a:cubicBezTo>
                <a:lnTo>
                  <a:pt x="2394108" y="1962536"/>
                </a:lnTo>
                <a:cubicBezTo>
                  <a:pt x="2394108" y="1968270"/>
                  <a:pt x="2395464" y="1973116"/>
                  <a:pt x="2398175" y="1977075"/>
                </a:cubicBezTo>
                <a:cubicBezTo>
                  <a:pt x="2400887" y="1981035"/>
                  <a:pt x="2404274" y="1983970"/>
                  <a:pt x="2408338" y="1985881"/>
                </a:cubicBezTo>
                <a:cubicBezTo>
                  <a:pt x="2412402" y="1987793"/>
                  <a:pt x="2416874" y="1988748"/>
                  <a:pt x="2421755" y="1988748"/>
                </a:cubicBezTo>
                <a:cubicBezTo>
                  <a:pt x="2426635" y="1988748"/>
                  <a:pt x="2431108" y="1987793"/>
                  <a:pt x="2435171" y="1985881"/>
                </a:cubicBezTo>
                <a:cubicBezTo>
                  <a:pt x="2439235" y="1983970"/>
                  <a:pt x="2442623" y="1981035"/>
                  <a:pt x="2445334" y="1977075"/>
                </a:cubicBezTo>
                <a:cubicBezTo>
                  <a:pt x="2448045" y="1973116"/>
                  <a:pt x="2449401" y="1968133"/>
                  <a:pt x="2449401" y="1962126"/>
                </a:cubicBezTo>
                <a:lnTo>
                  <a:pt x="2449401" y="1863418"/>
                </a:lnTo>
                <a:cubicBezTo>
                  <a:pt x="2450502" y="1850858"/>
                  <a:pt x="2454418" y="1841574"/>
                  <a:pt x="2461151" y="1835567"/>
                </a:cubicBezTo>
                <a:cubicBezTo>
                  <a:pt x="2467883" y="1829560"/>
                  <a:pt x="2475029" y="1826693"/>
                  <a:pt x="2482589" y="1826966"/>
                </a:cubicBezTo>
                <a:cubicBezTo>
                  <a:pt x="2490149" y="1827239"/>
                  <a:pt x="2496952" y="1830652"/>
                  <a:pt x="2502998" y="1837206"/>
                </a:cubicBezTo>
                <a:cubicBezTo>
                  <a:pt x="2509043" y="1843759"/>
                  <a:pt x="2512066" y="1853316"/>
                  <a:pt x="2512066" y="1865876"/>
                </a:cubicBezTo>
                <a:lnTo>
                  <a:pt x="2511656" y="1962536"/>
                </a:lnTo>
                <a:cubicBezTo>
                  <a:pt x="2511656" y="1971273"/>
                  <a:pt x="2514523" y="1977826"/>
                  <a:pt x="2520257" y="1982195"/>
                </a:cubicBezTo>
                <a:cubicBezTo>
                  <a:pt x="2525991" y="1986564"/>
                  <a:pt x="2532340" y="1988817"/>
                  <a:pt x="2539303" y="1988953"/>
                </a:cubicBezTo>
                <a:cubicBezTo>
                  <a:pt x="2546265" y="1989090"/>
                  <a:pt x="2552614" y="1986974"/>
                  <a:pt x="2558348" y="1982605"/>
                </a:cubicBezTo>
                <a:cubicBezTo>
                  <a:pt x="2564082" y="1978236"/>
                  <a:pt x="2566949" y="1971546"/>
                  <a:pt x="2566949" y="1962536"/>
                </a:cubicBezTo>
                <a:cubicBezTo>
                  <a:pt x="2566949" y="1946153"/>
                  <a:pt x="2567222" y="1929974"/>
                  <a:pt x="2567768" y="1914001"/>
                </a:cubicBezTo>
                <a:cubicBezTo>
                  <a:pt x="2568314" y="1898027"/>
                  <a:pt x="2568041" y="1881713"/>
                  <a:pt x="2566949" y="1865057"/>
                </a:cubicBezTo>
                <a:cubicBezTo>
                  <a:pt x="2565579" y="1843486"/>
                  <a:pt x="2560716" y="1826079"/>
                  <a:pt x="2552358" y="1812836"/>
                </a:cubicBezTo>
                <a:cubicBezTo>
                  <a:pt x="2544000" y="1799593"/>
                  <a:pt x="2534067" y="1790036"/>
                  <a:pt x="2522558" y="1784166"/>
                </a:cubicBezTo>
                <a:cubicBezTo>
                  <a:pt x="2511049" y="1778295"/>
                  <a:pt x="2498720" y="1776042"/>
                  <a:pt x="2485568" y="1777408"/>
                </a:cubicBezTo>
                <a:cubicBezTo>
                  <a:pt x="2472417" y="1778773"/>
                  <a:pt x="2460361" y="1783278"/>
                  <a:pt x="2449401" y="1790924"/>
                </a:cubicBezTo>
                <a:cubicBezTo>
                  <a:pt x="2449401" y="1781913"/>
                  <a:pt x="2446624" y="1775291"/>
                  <a:pt x="2441069" y="1771059"/>
                </a:cubicBezTo>
                <a:cubicBezTo>
                  <a:pt x="2435514" y="1766827"/>
                  <a:pt x="2429281" y="1764779"/>
                  <a:pt x="2422369" y="1764916"/>
                </a:cubicBezTo>
                <a:close/>
                <a:moveTo>
                  <a:pt x="1305896" y="1764506"/>
                </a:moveTo>
                <a:cubicBezTo>
                  <a:pt x="1299343" y="1764096"/>
                  <a:pt x="1293336" y="1766076"/>
                  <a:pt x="1287875" y="1770445"/>
                </a:cubicBezTo>
                <a:cubicBezTo>
                  <a:pt x="1282414" y="1774814"/>
                  <a:pt x="1279683" y="1782049"/>
                  <a:pt x="1279683" y="1792152"/>
                </a:cubicBezTo>
                <a:lnTo>
                  <a:pt x="1279683" y="1815908"/>
                </a:lnTo>
                <a:lnTo>
                  <a:pt x="1268625" y="1825328"/>
                </a:lnTo>
                <a:cubicBezTo>
                  <a:pt x="1263710" y="1829424"/>
                  <a:pt x="1260707" y="1833861"/>
                  <a:pt x="1259614" y="1838639"/>
                </a:cubicBezTo>
                <a:cubicBezTo>
                  <a:pt x="1258522" y="1843417"/>
                  <a:pt x="1258659" y="1848059"/>
                  <a:pt x="1260024" y="1852565"/>
                </a:cubicBezTo>
                <a:cubicBezTo>
                  <a:pt x="1261389" y="1857070"/>
                  <a:pt x="1263778" y="1861166"/>
                  <a:pt x="1267191" y="1864852"/>
                </a:cubicBezTo>
                <a:cubicBezTo>
                  <a:pt x="1270605" y="1868538"/>
                  <a:pt x="1274632" y="1871064"/>
                  <a:pt x="1279274" y="1872429"/>
                </a:cubicBezTo>
                <a:lnTo>
                  <a:pt x="1278864" y="1960488"/>
                </a:lnTo>
                <a:cubicBezTo>
                  <a:pt x="1278864" y="1969498"/>
                  <a:pt x="1281800" y="1976188"/>
                  <a:pt x="1287670" y="1980557"/>
                </a:cubicBezTo>
                <a:cubicBezTo>
                  <a:pt x="1293541" y="1984926"/>
                  <a:pt x="1299957" y="1987110"/>
                  <a:pt x="1306920" y="1987110"/>
                </a:cubicBezTo>
                <a:cubicBezTo>
                  <a:pt x="1313883" y="1987110"/>
                  <a:pt x="1320300" y="1984857"/>
                  <a:pt x="1326170" y="1980352"/>
                </a:cubicBezTo>
                <a:cubicBezTo>
                  <a:pt x="1332041" y="1975847"/>
                  <a:pt x="1334976" y="1969225"/>
                  <a:pt x="1334976" y="1960488"/>
                </a:cubicBezTo>
                <a:lnTo>
                  <a:pt x="1334976" y="1862599"/>
                </a:lnTo>
                <a:cubicBezTo>
                  <a:pt x="1335795" y="1850312"/>
                  <a:pt x="1339208" y="1841233"/>
                  <a:pt x="1345215" y="1835363"/>
                </a:cubicBezTo>
                <a:cubicBezTo>
                  <a:pt x="1351223" y="1829492"/>
                  <a:pt x="1357639" y="1826761"/>
                  <a:pt x="1364465" y="1827171"/>
                </a:cubicBezTo>
                <a:cubicBezTo>
                  <a:pt x="1371292" y="1827581"/>
                  <a:pt x="1377435" y="1830994"/>
                  <a:pt x="1382896" y="1837410"/>
                </a:cubicBezTo>
                <a:cubicBezTo>
                  <a:pt x="1388357" y="1843827"/>
                  <a:pt x="1391088" y="1853042"/>
                  <a:pt x="1391088" y="1865057"/>
                </a:cubicBezTo>
                <a:lnTo>
                  <a:pt x="1391088" y="1960488"/>
                </a:lnTo>
                <a:cubicBezTo>
                  <a:pt x="1391088" y="1969225"/>
                  <a:pt x="1394023" y="1975778"/>
                  <a:pt x="1399894" y="1980147"/>
                </a:cubicBezTo>
                <a:cubicBezTo>
                  <a:pt x="1405764" y="1984516"/>
                  <a:pt x="1412249" y="1986700"/>
                  <a:pt x="1419349" y="1986700"/>
                </a:cubicBezTo>
                <a:cubicBezTo>
                  <a:pt x="1426448" y="1986700"/>
                  <a:pt x="1432933" y="1984516"/>
                  <a:pt x="1438803" y="1980147"/>
                </a:cubicBezTo>
                <a:cubicBezTo>
                  <a:pt x="1444674" y="1975778"/>
                  <a:pt x="1447609" y="1969225"/>
                  <a:pt x="1447609" y="1960488"/>
                </a:cubicBezTo>
                <a:lnTo>
                  <a:pt x="1447609" y="1865876"/>
                </a:lnTo>
                <a:cubicBezTo>
                  <a:pt x="1447882" y="1853316"/>
                  <a:pt x="1450886" y="1843895"/>
                  <a:pt x="1456620" y="1837615"/>
                </a:cubicBezTo>
                <a:cubicBezTo>
                  <a:pt x="1462354" y="1831335"/>
                  <a:pt x="1468702" y="1828195"/>
                  <a:pt x="1475665" y="1828195"/>
                </a:cubicBezTo>
                <a:cubicBezTo>
                  <a:pt x="1482628" y="1828195"/>
                  <a:pt x="1488976" y="1831267"/>
                  <a:pt x="1494710" y="1837410"/>
                </a:cubicBezTo>
                <a:cubicBezTo>
                  <a:pt x="1500444" y="1843554"/>
                  <a:pt x="1503311" y="1852769"/>
                  <a:pt x="1503311" y="1865057"/>
                </a:cubicBezTo>
                <a:lnTo>
                  <a:pt x="1503311" y="1960488"/>
                </a:lnTo>
                <a:cubicBezTo>
                  <a:pt x="1503311" y="1969225"/>
                  <a:pt x="1506179" y="1975847"/>
                  <a:pt x="1511913" y="1980352"/>
                </a:cubicBezTo>
                <a:cubicBezTo>
                  <a:pt x="1517647" y="1984857"/>
                  <a:pt x="1523995" y="1987110"/>
                  <a:pt x="1530958" y="1987110"/>
                </a:cubicBezTo>
                <a:cubicBezTo>
                  <a:pt x="1537921" y="1987110"/>
                  <a:pt x="1544269" y="1984926"/>
                  <a:pt x="1550003" y="1980557"/>
                </a:cubicBezTo>
                <a:cubicBezTo>
                  <a:pt x="1555737" y="1976188"/>
                  <a:pt x="1558604" y="1969498"/>
                  <a:pt x="1558604" y="1960488"/>
                </a:cubicBezTo>
                <a:cubicBezTo>
                  <a:pt x="1558604" y="1944378"/>
                  <a:pt x="1558741" y="1928404"/>
                  <a:pt x="1559014" y="1912567"/>
                </a:cubicBezTo>
                <a:cubicBezTo>
                  <a:pt x="1559287" y="1896730"/>
                  <a:pt x="1559423" y="1880621"/>
                  <a:pt x="1559423" y="1864238"/>
                </a:cubicBezTo>
                <a:cubicBezTo>
                  <a:pt x="1560515" y="1851404"/>
                  <a:pt x="1559355" y="1839663"/>
                  <a:pt x="1555942" y="1829014"/>
                </a:cubicBezTo>
                <a:cubicBezTo>
                  <a:pt x="1552529" y="1818365"/>
                  <a:pt x="1547409" y="1809013"/>
                  <a:pt x="1540583" y="1800958"/>
                </a:cubicBezTo>
                <a:cubicBezTo>
                  <a:pt x="1533756" y="1792903"/>
                  <a:pt x="1525702" y="1786418"/>
                  <a:pt x="1516418" y="1781503"/>
                </a:cubicBezTo>
                <a:cubicBezTo>
                  <a:pt x="1507134" y="1776588"/>
                  <a:pt x="1497373" y="1773585"/>
                  <a:pt x="1487133" y="1772493"/>
                </a:cubicBezTo>
                <a:cubicBezTo>
                  <a:pt x="1476894" y="1771401"/>
                  <a:pt x="1466381" y="1772424"/>
                  <a:pt x="1455596" y="1775565"/>
                </a:cubicBezTo>
                <a:cubicBezTo>
                  <a:pt x="1444810" y="1778705"/>
                  <a:pt x="1434639" y="1784234"/>
                  <a:pt x="1425083" y="1792152"/>
                </a:cubicBezTo>
                <a:cubicBezTo>
                  <a:pt x="1424536" y="1789149"/>
                  <a:pt x="1422557" y="1786213"/>
                  <a:pt x="1419144" y="1783346"/>
                </a:cubicBezTo>
                <a:cubicBezTo>
                  <a:pt x="1415731" y="1780479"/>
                  <a:pt x="1411362" y="1778090"/>
                  <a:pt x="1406037" y="1776179"/>
                </a:cubicBezTo>
                <a:cubicBezTo>
                  <a:pt x="1400713" y="1774268"/>
                  <a:pt x="1394638" y="1772902"/>
                  <a:pt x="1387811" y="1772083"/>
                </a:cubicBezTo>
                <a:cubicBezTo>
                  <a:pt x="1380985" y="1771264"/>
                  <a:pt x="1374159" y="1771332"/>
                  <a:pt x="1367333" y="1772288"/>
                </a:cubicBezTo>
                <a:cubicBezTo>
                  <a:pt x="1360506" y="1773244"/>
                  <a:pt x="1353885" y="1775291"/>
                  <a:pt x="1347468" y="1778432"/>
                </a:cubicBezTo>
                <a:cubicBezTo>
                  <a:pt x="1341052" y="1781572"/>
                  <a:pt x="1335522" y="1786145"/>
                  <a:pt x="1330880" y="1792152"/>
                </a:cubicBezTo>
                <a:cubicBezTo>
                  <a:pt x="1331153" y="1783961"/>
                  <a:pt x="1328696" y="1777408"/>
                  <a:pt x="1323508" y="1772493"/>
                </a:cubicBezTo>
                <a:cubicBezTo>
                  <a:pt x="1318320" y="1767578"/>
                  <a:pt x="1312449" y="1764916"/>
                  <a:pt x="1305896" y="1764506"/>
                </a:cubicBezTo>
                <a:close/>
                <a:moveTo>
                  <a:pt x="1026795" y="1763687"/>
                </a:moveTo>
                <a:cubicBezTo>
                  <a:pt x="1013688" y="1764643"/>
                  <a:pt x="1001196" y="1768056"/>
                  <a:pt x="989319" y="1773926"/>
                </a:cubicBezTo>
                <a:cubicBezTo>
                  <a:pt x="977441" y="1779797"/>
                  <a:pt x="968089" y="1788330"/>
                  <a:pt x="961263" y="1799525"/>
                </a:cubicBezTo>
                <a:cubicBezTo>
                  <a:pt x="955529" y="1809081"/>
                  <a:pt x="952389" y="1818979"/>
                  <a:pt x="951843" y="1829219"/>
                </a:cubicBezTo>
                <a:cubicBezTo>
                  <a:pt x="951296" y="1839458"/>
                  <a:pt x="953071" y="1849083"/>
                  <a:pt x="957167" y="1858094"/>
                </a:cubicBezTo>
                <a:cubicBezTo>
                  <a:pt x="961263" y="1867105"/>
                  <a:pt x="967338" y="1874886"/>
                  <a:pt x="975393" y="1881440"/>
                </a:cubicBezTo>
                <a:cubicBezTo>
                  <a:pt x="983448" y="1887993"/>
                  <a:pt x="993210" y="1892225"/>
                  <a:pt x="1004678" y="1894137"/>
                </a:cubicBezTo>
                <a:cubicBezTo>
                  <a:pt x="1015600" y="1895775"/>
                  <a:pt x="1026112" y="1897686"/>
                  <a:pt x="1036215" y="1899871"/>
                </a:cubicBezTo>
                <a:cubicBezTo>
                  <a:pt x="1046318" y="1902055"/>
                  <a:pt x="1054782" y="1905059"/>
                  <a:pt x="1061609" y="1908881"/>
                </a:cubicBezTo>
                <a:cubicBezTo>
                  <a:pt x="1066250" y="1911066"/>
                  <a:pt x="1068230" y="1914137"/>
                  <a:pt x="1067547" y="1918097"/>
                </a:cubicBezTo>
                <a:cubicBezTo>
                  <a:pt x="1066865" y="1922056"/>
                  <a:pt x="1064203" y="1925128"/>
                  <a:pt x="1059561" y="1927312"/>
                </a:cubicBezTo>
                <a:cubicBezTo>
                  <a:pt x="1054100" y="1930043"/>
                  <a:pt x="1048366" y="1931681"/>
                  <a:pt x="1042359" y="1932227"/>
                </a:cubicBezTo>
                <a:cubicBezTo>
                  <a:pt x="1036351" y="1932773"/>
                  <a:pt x="1030276" y="1932568"/>
                  <a:pt x="1024132" y="1931613"/>
                </a:cubicBezTo>
                <a:cubicBezTo>
                  <a:pt x="1017989" y="1930657"/>
                  <a:pt x="1011982" y="1928950"/>
                  <a:pt x="1006111" y="1926493"/>
                </a:cubicBezTo>
                <a:cubicBezTo>
                  <a:pt x="1000241" y="1924035"/>
                  <a:pt x="994711" y="1921305"/>
                  <a:pt x="989523" y="1918301"/>
                </a:cubicBezTo>
                <a:cubicBezTo>
                  <a:pt x="981332" y="1915025"/>
                  <a:pt x="973960" y="1914820"/>
                  <a:pt x="967406" y="1917687"/>
                </a:cubicBezTo>
                <a:cubicBezTo>
                  <a:pt x="960853" y="1920554"/>
                  <a:pt x="956007" y="1924991"/>
                  <a:pt x="952866" y="1930998"/>
                </a:cubicBezTo>
                <a:cubicBezTo>
                  <a:pt x="949726" y="1937005"/>
                  <a:pt x="948839" y="1943559"/>
                  <a:pt x="950204" y="1950658"/>
                </a:cubicBezTo>
                <a:cubicBezTo>
                  <a:pt x="951569" y="1957757"/>
                  <a:pt x="956075" y="1963764"/>
                  <a:pt x="963720" y="1968679"/>
                </a:cubicBezTo>
                <a:cubicBezTo>
                  <a:pt x="971093" y="1973048"/>
                  <a:pt x="979694" y="1976734"/>
                  <a:pt x="989523" y="1979738"/>
                </a:cubicBezTo>
                <a:cubicBezTo>
                  <a:pt x="999353" y="1982741"/>
                  <a:pt x="1009524" y="1984857"/>
                  <a:pt x="1020037" y="1986086"/>
                </a:cubicBezTo>
                <a:cubicBezTo>
                  <a:pt x="1030549" y="1987315"/>
                  <a:pt x="1041062" y="1987383"/>
                  <a:pt x="1051574" y="1986291"/>
                </a:cubicBezTo>
                <a:cubicBezTo>
                  <a:pt x="1062086" y="1985199"/>
                  <a:pt x="1071916" y="1982673"/>
                  <a:pt x="1081063" y="1978714"/>
                </a:cubicBezTo>
                <a:cubicBezTo>
                  <a:pt x="1090211" y="1974755"/>
                  <a:pt x="1098197" y="1969294"/>
                  <a:pt x="1105024" y="1962331"/>
                </a:cubicBezTo>
                <a:cubicBezTo>
                  <a:pt x="1111850" y="1955368"/>
                  <a:pt x="1116901" y="1946426"/>
                  <a:pt x="1120178" y="1935504"/>
                </a:cubicBezTo>
                <a:cubicBezTo>
                  <a:pt x="1123181" y="1925947"/>
                  <a:pt x="1124478" y="1917346"/>
                  <a:pt x="1124069" y="1909700"/>
                </a:cubicBezTo>
                <a:cubicBezTo>
                  <a:pt x="1123659" y="1902055"/>
                  <a:pt x="1121953" y="1895092"/>
                  <a:pt x="1118949" y="1888812"/>
                </a:cubicBezTo>
                <a:cubicBezTo>
                  <a:pt x="1115946" y="1882532"/>
                  <a:pt x="1111645" y="1877003"/>
                  <a:pt x="1106048" y="1872224"/>
                </a:cubicBezTo>
                <a:cubicBezTo>
                  <a:pt x="1100450" y="1867446"/>
                  <a:pt x="1093965" y="1863145"/>
                  <a:pt x="1086593" y="1859323"/>
                </a:cubicBezTo>
                <a:cubicBezTo>
                  <a:pt x="1076490" y="1853862"/>
                  <a:pt x="1065022" y="1849766"/>
                  <a:pt x="1052188" y="1847035"/>
                </a:cubicBezTo>
                <a:cubicBezTo>
                  <a:pt x="1039355" y="1844305"/>
                  <a:pt x="1026385" y="1841847"/>
                  <a:pt x="1013279" y="1839663"/>
                </a:cubicBezTo>
                <a:cubicBezTo>
                  <a:pt x="1008091" y="1838298"/>
                  <a:pt x="1005906" y="1835909"/>
                  <a:pt x="1006726" y="1832495"/>
                </a:cubicBezTo>
                <a:cubicBezTo>
                  <a:pt x="1007545" y="1829082"/>
                  <a:pt x="1009729" y="1826284"/>
                  <a:pt x="1013279" y="1824099"/>
                </a:cubicBezTo>
                <a:cubicBezTo>
                  <a:pt x="1016555" y="1821915"/>
                  <a:pt x="1020310" y="1820481"/>
                  <a:pt x="1024542" y="1819799"/>
                </a:cubicBezTo>
                <a:cubicBezTo>
                  <a:pt x="1028774" y="1819116"/>
                  <a:pt x="1033007" y="1818979"/>
                  <a:pt x="1037239" y="1819389"/>
                </a:cubicBezTo>
                <a:cubicBezTo>
                  <a:pt x="1041471" y="1819799"/>
                  <a:pt x="1045635" y="1820686"/>
                  <a:pt x="1049731" y="1822051"/>
                </a:cubicBezTo>
                <a:cubicBezTo>
                  <a:pt x="1053827" y="1823417"/>
                  <a:pt x="1057376" y="1825055"/>
                  <a:pt x="1060380" y="1826966"/>
                </a:cubicBezTo>
                <a:cubicBezTo>
                  <a:pt x="1066660" y="1832700"/>
                  <a:pt x="1073350" y="1834953"/>
                  <a:pt x="1080449" y="1833724"/>
                </a:cubicBezTo>
                <a:cubicBezTo>
                  <a:pt x="1087548" y="1832495"/>
                  <a:pt x="1093487" y="1829424"/>
                  <a:pt x="1098266" y="1824509"/>
                </a:cubicBezTo>
                <a:cubicBezTo>
                  <a:pt x="1103044" y="1819594"/>
                  <a:pt x="1105774" y="1813587"/>
                  <a:pt x="1106457" y="1806487"/>
                </a:cubicBezTo>
                <a:cubicBezTo>
                  <a:pt x="1107140" y="1799388"/>
                  <a:pt x="1104204" y="1792698"/>
                  <a:pt x="1097651" y="1786418"/>
                </a:cubicBezTo>
                <a:cubicBezTo>
                  <a:pt x="1088914" y="1778227"/>
                  <a:pt x="1078196" y="1772151"/>
                  <a:pt x="1065500" y="1768192"/>
                </a:cubicBezTo>
                <a:cubicBezTo>
                  <a:pt x="1052803" y="1764233"/>
                  <a:pt x="1039901" y="1762731"/>
                  <a:pt x="1026795" y="1763687"/>
                </a:cubicBezTo>
                <a:close/>
                <a:moveTo>
                  <a:pt x="2281055" y="1763584"/>
                </a:moveTo>
                <a:cubicBezTo>
                  <a:pt x="2278154" y="1763789"/>
                  <a:pt x="2275201" y="1764438"/>
                  <a:pt x="2272198" y="1765530"/>
                </a:cubicBezTo>
                <a:cubicBezTo>
                  <a:pt x="2266191" y="1767714"/>
                  <a:pt x="2261276" y="1771674"/>
                  <a:pt x="2257453" y="1777408"/>
                </a:cubicBezTo>
                <a:cubicBezTo>
                  <a:pt x="2248170" y="1773585"/>
                  <a:pt x="2238545" y="1771537"/>
                  <a:pt x="2228578" y="1771264"/>
                </a:cubicBezTo>
                <a:cubicBezTo>
                  <a:pt x="2218612" y="1770991"/>
                  <a:pt x="2208919" y="1772356"/>
                  <a:pt x="2199498" y="1775360"/>
                </a:cubicBezTo>
                <a:cubicBezTo>
                  <a:pt x="2190078" y="1778363"/>
                  <a:pt x="2181272" y="1782800"/>
                  <a:pt x="2173081" y="1788671"/>
                </a:cubicBezTo>
                <a:cubicBezTo>
                  <a:pt x="2164889" y="1794542"/>
                  <a:pt x="2157790" y="1801709"/>
                  <a:pt x="2151783" y="1810174"/>
                </a:cubicBezTo>
                <a:cubicBezTo>
                  <a:pt x="2143864" y="1820550"/>
                  <a:pt x="2137789" y="1832222"/>
                  <a:pt x="2133557" y="1845192"/>
                </a:cubicBezTo>
                <a:cubicBezTo>
                  <a:pt x="2129324" y="1858162"/>
                  <a:pt x="2127072" y="1871269"/>
                  <a:pt x="2126799" y="1884511"/>
                </a:cubicBezTo>
                <a:cubicBezTo>
                  <a:pt x="2126526" y="1897754"/>
                  <a:pt x="2128574" y="1910793"/>
                  <a:pt x="2132943" y="1923626"/>
                </a:cubicBezTo>
                <a:cubicBezTo>
                  <a:pt x="2137311" y="1936459"/>
                  <a:pt x="2144411" y="1948064"/>
                  <a:pt x="2154240" y="1958440"/>
                </a:cubicBezTo>
                <a:cubicBezTo>
                  <a:pt x="2160794" y="1965812"/>
                  <a:pt x="2168234" y="1971614"/>
                  <a:pt x="2176562" y="1975847"/>
                </a:cubicBezTo>
                <a:cubicBezTo>
                  <a:pt x="2184890" y="1980079"/>
                  <a:pt x="2193764" y="1983014"/>
                  <a:pt x="2203185" y="1984653"/>
                </a:cubicBezTo>
                <a:cubicBezTo>
                  <a:pt x="2212605" y="1986291"/>
                  <a:pt x="2222298" y="1986700"/>
                  <a:pt x="2232264" y="1985881"/>
                </a:cubicBezTo>
                <a:cubicBezTo>
                  <a:pt x="2242231" y="1985062"/>
                  <a:pt x="2251992" y="1983151"/>
                  <a:pt x="2261549" y="1980147"/>
                </a:cubicBezTo>
                <a:cubicBezTo>
                  <a:pt x="2265099" y="1984516"/>
                  <a:pt x="2269672" y="1987315"/>
                  <a:pt x="2275270" y="1988544"/>
                </a:cubicBezTo>
                <a:cubicBezTo>
                  <a:pt x="2280867" y="1989772"/>
                  <a:pt x="2286192" y="1989568"/>
                  <a:pt x="2291243" y="1987929"/>
                </a:cubicBezTo>
                <a:cubicBezTo>
                  <a:pt x="2296295" y="1986291"/>
                  <a:pt x="2300663" y="1983287"/>
                  <a:pt x="2304350" y="1978919"/>
                </a:cubicBezTo>
                <a:cubicBezTo>
                  <a:pt x="2308036" y="1974550"/>
                  <a:pt x="2309879" y="1968952"/>
                  <a:pt x="2309879" y="1962126"/>
                </a:cubicBezTo>
                <a:lnTo>
                  <a:pt x="2309879" y="1957211"/>
                </a:lnTo>
                <a:cubicBezTo>
                  <a:pt x="2315067" y="1954208"/>
                  <a:pt x="2319845" y="1950999"/>
                  <a:pt x="2324214" y="1947586"/>
                </a:cubicBezTo>
                <a:cubicBezTo>
                  <a:pt x="2328583" y="1944173"/>
                  <a:pt x="2332815" y="1940692"/>
                  <a:pt x="2336911" y="1937142"/>
                </a:cubicBezTo>
                <a:cubicBezTo>
                  <a:pt x="2341826" y="1932227"/>
                  <a:pt x="2344625" y="1926561"/>
                  <a:pt x="2345307" y="1920145"/>
                </a:cubicBezTo>
                <a:cubicBezTo>
                  <a:pt x="2345990" y="1913728"/>
                  <a:pt x="2344966" y="1907926"/>
                  <a:pt x="2342235" y="1902738"/>
                </a:cubicBezTo>
                <a:cubicBezTo>
                  <a:pt x="2339505" y="1897550"/>
                  <a:pt x="2335272" y="1893590"/>
                  <a:pt x="2329539" y="1890860"/>
                </a:cubicBezTo>
                <a:cubicBezTo>
                  <a:pt x="2323804" y="1888129"/>
                  <a:pt x="2317251" y="1887993"/>
                  <a:pt x="2309879" y="1890450"/>
                </a:cubicBezTo>
                <a:lnTo>
                  <a:pt x="2309879" y="1790924"/>
                </a:lnTo>
                <a:cubicBezTo>
                  <a:pt x="2309879" y="1783551"/>
                  <a:pt x="2307899" y="1777612"/>
                  <a:pt x="2303940" y="1773107"/>
                </a:cubicBezTo>
                <a:cubicBezTo>
                  <a:pt x="2299981" y="1768602"/>
                  <a:pt x="2295202" y="1765666"/>
                  <a:pt x="2289605" y="1764301"/>
                </a:cubicBezTo>
                <a:cubicBezTo>
                  <a:pt x="2286806" y="1763619"/>
                  <a:pt x="2283956" y="1763380"/>
                  <a:pt x="2281055" y="1763584"/>
                </a:cubicBezTo>
                <a:close/>
                <a:moveTo>
                  <a:pt x="1632223" y="1756110"/>
                </a:moveTo>
                <a:cubicBezTo>
                  <a:pt x="1625853" y="1756656"/>
                  <a:pt x="1620162" y="1759250"/>
                  <a:pt x="1615149" y="1763892"/>
                </a:cubicBezTo>
                <a:cubicBezTo>
                  <a:pt x="1610136" y="1768533"/>
                  <a:pt x="1607629" y="1774950"/>
                  <a:pt x="1607629" y="1783142"/>
                </a:cubicBezTo>
                <a:lnTo>
                  <a:pt x="1607629" y="1901099"/>
                </a:lnTo>
                <a:cubicBezTo>
                  <a:pt x="1599438" y="1902738"/>
                  <a:pt x="1593226" y="1906287"/>
                  <a:pt x="1588994" y="1911748"/>
                </a:cubicBezTo>
                <a:cubicBezTo>
                  <a:pt x="1584761" y="1917209"/>
                  <a:pt x="1582577" y="1923216"/>
                  <a:pt x="1582440" y="1929770"/>
                </a:cubicBezTo>
                <a:cubicBezTo>
                  <a:pt x="1582304" y="1936323"/>
                  <a:pt x="1584283" y="1942603"/>
                  <a:pt x="1588379" y="1948610"/>
                </a:cubicBezTo>
                <a:cubicBezTo>
                  <a:pt x="1592475" y="1954617"/>
                  <a:pt x="1598892" y="1958849"/>
                  <a:pt x="1607629" y="1961307"/>
                </a:cubicBezTo>
                <a:lnTo>
                  <a:pt x="1607629" y="2036669"/>
                </a:lnTo>
                <a:cubicBezTo>
                  <a:pt x="1607629" y="2042403"/>
                  <a:pt x="1608985" y="2047181"/>
                  <a:pt x="1611696" y="2051004"/>
                </a:cubicBezTo>
                <a:cubicBezTo>
                  <a:pt x="1614407" y="2054826"/>
                  <a:pt x="1617795" y="2057762"/>
                  <a:pt x="1621859" y="2059810"/>
                </a:cubicBezTo>
                <a:cubicBezTo>
                  <a:pt x="1625922" y="2061857"/>
                  <a:pt x="1630395" y="2062950"/>
                  <a:pt x="1635276" y="2063086"/>
                </a:cubicBezTo>
                <a:cubicBezTo>
                  <a:pt x="1640156" y="2063223"/>
                  <a:pt x="1644629" y="2062335"/>
                  <a:pt x="1648692" y="2060424"/>
                </a:cubicBezTo>
                <a:cubicBezTo>
                  <a:pt x="1652756" y="2058513"/>
                  <a:pt x="1656144" y="2055646"/>
                  <a:pt x="1658855" y="2051823"/>
                </a:cubicBezTo>
                <a:cubicBezTo>
                  <a:pt x="1661566" y="2048000"/>
                  <a:pt x="1662922" y="2042949"/>
                  <a:pt x="1662922" y="2036669"/>
                </a:cubicBezTo>
                <a:lnTo>
                  <a:pt x="1662922" y="1985881"/>
                </a:lnTo>
                <a:cubicBezTo>
                  <a:pt x="1667564" y="1986974"/>
                  <a:pt x="1672069" y="1987861"/>
                  <a:pt x="1676438" y="1988544"/>
                </a:cubicBezTo>
                <a:cubicBezTo>
                  <a:pt x="1680807" y="1989226"/>
                  <a:pt x="1685312" y="1989294"/>
                  <a:pt x="1689954" y="1988748"/>
                </a:cubicBezTo>
                <a:cubicBezTo>
                  <a:pt x="1710705" y="1988202"/>
                  <a:pt x="1728112" y="1983765"/>
                  <a:pt x="1742175" y="1975437"/>
                </a:cubicBezTo>
                <a:cubicBezTo>
                  <a:pt x="1756237" y="1967109"/>
                  <a:pt x="1767159" y="1956460"/>
                  <a:pt x="1774941" y="1943490"/>
                </a:cubicBezTo>
                <a:cubicBezTo>
                  <a:pt x="1782722" y="1930520"/>
                  <a:pt x="1787501" y="1916117"/>
                  <a:pt x="1789276" y="1900280"/>
                </a:cubicBezTo>
                <a:cubicBezTo>
                  <a:pt x="1791051" y="1884443"/>
                  <a:pt x="1790027" y="1868675"/>
                  <a:pt x="1786204" y="1852974"/>
                </a:cubicBezTo>
                <a:cubicBezTo>
                  <a:pt x="1782381" y="1837274"/>
                  <a:pt x="1776033" y="1822529"/>
                  <a:pt x="1767159" y="1808740"/>
                </a:cubicBezTo>
                <a:cubicBezTo>
                  <a:pt x="1758285" y="1794951"/>
                  <a:pt x="1747021" y="1783551"/>
                  <a:pt x="1733369" y="1774541"/>
                </a:cubicBezTo>
                <a:cubicBezTo>
                  <a:pt x="1722447" y="1768533"/>
                  <a:pt x="1710910" y="1765598"/>
                  <a:pt x="1698760" y="1765735"/>
                </a:cubicBezTo>
                <a:cubicBezTo>
                  <a:pt x="1686609" y="1765871"/>
                  <a:pt x="1674390" y="1769762"/>
                  <a:pt x="1662103" y="1777408"/>
                </a:cubicBezTo>
                <a:cubicBezTo>
                  <a:pt x="1660477" y="1769489"/>
                  <a:pt x="1656683" y="1763823"/>
                  <a:pt x="1650721" y="1760410"/>
                </a:cubicBezTo>
                <a:cubicBezTo>
                  <a:pt x="1644759" y="1756997"/>
                  <a:pt x="1638593" y="1755564"/>
                  <a:pt x="1632223" y="1756110"/>
                </a:cubicBezTo>
                <a:close/>
                <a:moveTo>
                  <a:pt x="540205" y="1688120"/>
                </a:moveTo>
                <a:cubicBezTo>
                  <a:pt x="533243" y="1688120"/>
                  <a:pt x="526826" y="1690373"/>
                  <a:pt x="520955" y="1694878"/>
                </a:cubicBezTo>
                <a:cubicBezTo>
                  <a:pt x="515085" y="1699384"/>
                  <a:pt x="512149" y="1706142"/>
                  <a:pt x="512149" y="1715152"/>
                </a:cubicBezTo>
                <a:lnTo>
                  <a:pt x="512149" y="1836386"/>
                </a:lnTo>
                <a:cubicBezTo>
                  <a:pt x="507781" y="1840755"/>
                  <a:pt x="502593" y="1843759"/>
                  <a:pt x="496586" y="1845397"/>
                </a:cubicBezTo>
                <a:cubicBezTo>
                  <a:pt x="488940" y="1848401"/>
                  <a:pt x="483957" y="1852974"/>
                  <a:pt x="481636" y="1859118"/>
                </a:cubicBezTo>
                <a:cubicBezTo>
                  <a:pt x="479315" y="1865262"/>
                  <a:pt x="479110" y="1871405"/>
                  <a:pt x="481022" y="1877549"/>
                </a:cubicBezTo>
                <a:cubicBezTo>
                  <a:pt x="482933" y="1883692"/>
                  <a:pt x="486619" y="1888949"/>
                  <a:pt x="492080" y="1893317"/>
                </a:cubicBezTo>
                <a:cubicBezTo>
                  <a:pt x="497541" y="1897686"/>
                  <a:pt x="504231" y="1899324"/>
                  <a:pt x="512149" y="1898232"/>
                </a:cubicBezTo>
                <a:lnTo>
                  <a:pt x="512149" y="1962945"/>
                </a:lnTo>
                <a:cubicBezTo>
                  <a:pt x="512149" y="1971956"/>
                  <a:pt x="515085" y="1978714"/>
                  <a:pt x="520955" y="1983219"/>
                </a:cubicBezTo>
                <a:cubicBezTo>
                  <a:pt x="526826" y="1987724"/>
                  <a:pt x="533243" y="1989977"/>
                  <a:pt x="540205" y="1989977"/>
                </a:cubicBezTo>
                <a:cubicBezTo>
                  <a:pt x="547168" y="1989977"/>
                  <a:pt x="553585" y="1987724"/>
                  <a:pt x="559455" y="1983219"/>
                </a:cubicBezTo>
                <a:cubicBezTo>
                  <a:pt x="565326" y="1978714"/>
                  <a:pt x="568261" y="1971956"/>
                  <a:pt x="568261" y="1962945"/>
                </a:cubicBezTo>
                <a:lnTo>
                  <a:pt x="568261" y="1874886"/>
                </a:lnTo>
                <a:lnTo>
                  <a:pt x="569080" y="1873658"/>
                </a:lnTo>
                <a:cubicBezTo>
                  <a:pt x="575907" y="1885945"/>
                  <a:pt x="584098" y="1898437"/>
                  <a:pt x="593655" y="1911134"/>
                </a:cubicBezTo>
                <a:cubicBezTo>
                  <a:pt x="603212" y="1923831"/>
                  <a:pt x="612359" y="1935367"/>
                  <a:pt x="621096" y="1945743"/>
                </a:cubicBezTo>
                <a:cubicBezTo>
                  <a:pt x="631472" y="1957757"/>
                  <a:pt x="642121" y="1969362"/>
                  <a:pt x="653043" y="1980557"/>
                </a:cubicBezTo>
                <a:cubicBezTo>
                  <a:pt x="660143" y="1986291"/>
                  <a:pt x="667378" y="1988748"/>
                  <a:pt x="674751" y="1987929"/>
                </a:cubicBezTo>
                <a:cubicBezTo>
                  <a:pt x="682123" y="1987110"/>
                  <a:pt x="688198" y="1984380"/>
                  <a:pt x="692977" y="1979738"/>
                </a:cubicBezTo>
                <a:cubicBezTo>
                  <a:pt x="697755" y="1975096"/>
                  <a:pt x="700486" y="1969225"/>
                  <a:pt x="701168" y="1962126"/>
                </a:cubicBezTo>
                <a:cubicBezTo>
                  <a:pt x="701851" y="1955027"/>
                  <a:pt x="699052" y="1947927"/>
                  <a:pt x="692772" y="1940828"/>
                </a:cubicBezTo>
                <a:cubicBezTo>
                  <a:pt x="679393" y="1927449"/>
                  <a:pt x="667242" y="1914206"/>
                  <a:pt x="656320" y="1901099"/>
                </a:cubicBezTo>
                <a:cubicBezTo>
                  <a:pt x="651678" y="1895638"/>
                  <a:pt x="646968" y="1889904"/>
                  <a:pt x="642190" y="1883897"/>
                </a:cubicBezTo>
                <a:cubicBezTo>
                  <a:pt x="637411" y="1877890"/>
                  <a:pt x="632974" y="1871951"/>
                  <a:pt x="628878" y="1866081"/>
                </a:cubicBezTo>
                <a:cubicBezTo>
                  <a:pt x="624783" y="1860210"/>
                  <a:pt x="621165" y="1854476"/>
                  <a:pt x="618025" y="1848878"/>
                </a:cubicBezTo>
                <a:cubicBezTo>
                  <a:pt x="614885" y="1843281"/>
                  <a:pt x="612632" y="1838025"/>
                  <a:pt x="611267" y="1833110"/>
                </a:cubicBezTo>
                <a:lnTo>
                  <a:pt x="611267" y="1830243"/>
                </a:lnTo>
                <a:cubicBezTo>
                  <a:pt x="621642" y="1818502"/>
                  <a:pt x="631472" y="1806965"/>
                  <a:pt x="640756" y="1795634"/>
                </a:cubicBezTo>
                <a:cubicBezTo>
                  <a:pt x="650040" y="1784302"/>
                  <a:pt x="658231" y="1774131"/>
                  <a:pt x="665330" y="1765120"/>
                </a:cubicBezTo>
                <a:cubicBezTo>
                  <a:pt x="673522" y="1754471"/>
                  <a:pt x="681167" y="1744505"/>
                  <a:pt x="688267" y="1735221"/>
                </a:cubicBezTo>
                <a:cubicBezTo>
                  <a:pt x="693455" y="1727849"/>
                  <a:pt x="695161" y="1720545"/>
                  <a:pt x="693386" y="1713309"/>
                </a:cubicBezTo>
                <a:cubicBezTo>
                  <a:pt x="691612" y="1706073"/>
                  <a:pt x="687994" y="1700408"/>
                  <a:pt x="682533" y="1696312"/>
                </a:cubicBezTo>
                <a:cubicBezTo>
                  <a:pt x="677072" y="1692216"/>
                  <a:pt x="670723" y="1690373"/>
                  <a:pt x="663487" y="1690783"/>
                </a:cubicBezTo>
                <a:cubicBezTo>
                  <a:pt x="656252" y="1691192"/>
                  <a:pt x="649903" y="1695083"/>
                  <a:pt x="644442" y="1702455"/>
                </a:cubicBezTo>
                <a:cubicBezTo>
                  <a:pt x="637070" y="1712558"/>
                  <a:pt x="629151" y="1722934"/>
                  <a:pt x="620687" y="1733583"/>
                </a:cubicBezTo>
                <a:cubicBezTo>
                  <a:pt x="613588" y="1742867"/>
                  <a:pt x="605464" y="1753038"/>
                  <a:pt x="596317" y="1764096"/>
                </a:cubicBezTo>
                <a:cubicBezTo>
                  <a:pt x="587170" y="1775155"/>
                  <a:pt x="577818" y="1786145"/>
                  <a:pt x="568261" y="1797067"/>
                </a:cubicBezTo>
                <a:lnTo>
                  <a:pt x="568261" y="1715152"/>
                </a:lnTo>
                <a:cubicBezTo>
                  <a:pt x="568261" y="1706142"/>
                  <a:pt x="565326" y="1699384"/>
                  <a:pt x="559455" y="1694878"/>
                </a:cubicBezTo>
                <a:cubicBezTo>
                  <a:pt x="553585" y="1690373"/>
                  <a:pt x="547168" y="1688120"/>
                  <a:pt x="540205" y="1688120"/>
                </a:cubicBezTo>
                <a:close/>
                <a:moveTo>
                  <a:pt x="2070358" y="1686072"/>
                </a:moveTo>
                <a:cubicBezTo>
                  <a:pt x="2065478" y="1686072"/>
                  <a:pt x="2061005" y="1687028"/>
                  <a:pt x="2056942" y="1688939"/>
                </a:cubicBezTo>
                <a:cubicBezTo>
                  <a:pt x="2052878" y="1690851"/>
                  <a:pt x="2049490" y="1693854"/>
                  <a:pt x="2046779" y="1697950"/>
                </a:cubicBezTo>
                <a:cubicBezTo>
                  <a:pt x="2044068" y="1702046"/>
                  <a:pt x="2042712" y="1707234"/>
                  <a:pt x="2042712" y="1713514"/>
                </a:cubicBezTo>
                <a:lnTo>
                  <a:pt x="2042712" y="1962536"/>
                </a:lnTo>
                <a:cubicBezTo>
                  <a:pt x="2042712" y="1968816"/>
                  <a:pt x="2044068" y="1974004"/>
                  <a:pt x="2046779" y="1978099"/>
                </a:cubicBezTo>
                <a:cubicBezTo>
                  <a:pt x="2049490" y="1982195"/>
                  <a:pt x="2052878" y="1985267"/>
                  <a:pt x="2056942" y="1987315"/>
                </a:cubicBezTo>
                <a:cubicBezTo>
                  <a:pt x="2061005" y="1989363"/>
                  <a:pt x="2065478" y="1990318"/>
                  <a:pt x="2070358" y="1990182"/>
                </a:cubicBezTo>
                <a:cubicBezTo>
                  <a:pt x="2075239" y="1990045"/>
                  <a:pt x="2079711" y="1988953"/>
                  <a:pt x="2083775" y="1986905"/>
                </a:cubicBezTo>
                <a:cubicBezTo>
                  <a:pt x="2087839" y="1984857"/>
                  <a:pt x="2091226" y="1981786"/>
                  <a:pt x="2093938" y="1977690"/>
                </a:cubicBezTo>
                <a:cubicBezTo>
                  <a:pt x="2096649" y="1973594"/>
                  <a:pt x="2098005" y="1968543"/>
                  <a:pt x="2098005" y="1962536"/>
                </a:cubicBezTo>
                <a:lnTo>
                  <a:pt x="2098005" y="1713514"/>
                </a:lnTo>
                <a:cubicBezTo>
                  <a:pt x="2098005" y="1707507"/>
                  <a:pt x="2096649" y="1702455"/>
                  <a:pt x="2093938" y="1698360"/>
                </a:cubicBezTo>
                <a:cubicBezTo>
                  <a:pt x="2091226" y="1694264"/>
                  <a:pt x="2087839" y="1691192"/>
                  <a:pt x="2083775" y="1689144"/>
                </a:cubicBezTo>
                <a:cubicBezTo>
                  <a:pt x="2079711" y="1687096"/>
                  <a:pt x="2075239" y="1686072"/>
                  <a:pt x="2070358" y="1686072"/>
                </a:cubicBezTo>
                <a:close/>
                <a:moveTo>
                  <a:pt x="1195487" y="1684844"/>
                </a:moveTo>
                <a:cubicBezTo>
                  <a:pt x="1188610" y="1684844"/>
                  <a:pt x="1182283" y="1687096"/>
                  <a:pt x="1176506" y="1691602"/>
                </a:cubicBezTo>
                <a:cubicBezTo>
                  <a:pt x="1170729" y="1696107"/>
                  <a:pt x="1167841" y="1702865"/>
                  <a:pt x="1167841" y="1711876"/>
                </a:cubicBezTo>
                <a:lnTo>
                  <a:pt x="1167841" y="1723344"/>
                </a:lnTo>
                <a:cubicBezTo>
                  <a:pt x="1167841" y="1732354"/>
                  <a:pt x="1170729" y="1739044"/>
                  <a:pt x="1176506" y="1743413"/>
                </a:cubicBezTo>
                <a:cubicBezTo>
                  <a:pt x="1182283" y="1747782"/>
                  <a:pt x="1188610" y="1749966"/>
                  <a:pt x="1195487" y="1749966"/>
                </a:cubicBezTo>
                <a:cubicBezTo>
                  <a:pt x="1202365" y="1749966"/>
                  <a:pt x="1208692" y="1747782"/>
                  <a:pt x="1214468" y="1743413"/>
                </a:cubicBezTo>
                <a:cubicBezTo>
                  <a:pt x="1220245" y="1739044"/>
                  <a:pt x="1223134" y="1732354"/>
                  <a:pt x="1223134" y="1723344"/>
                </a:cubicBezTo>
                <a:lnTo>
                  <a:pt x="1223134" y="1711876"/>
                </a:lnTo>
                <a:cubicBezTo>
                  <a:pt x="1223134" y="1702865"/>
                  <a:pt x="1220245" y="1696107"/>
                  <a:pt x="1214468" y="1691602"/>
                </a:cubicBezTo>
                <a:cubicBezTo>
                  <a:pt x="1208692" y="1687096"/>
                  <a:pt x="1202365" y="1684844"/>
                  <a:pt x="1195487" y="1684844"/>
                </a:cubicBezTo>
                <a:close/>
                <a:moveTo>
                  <a:pt x="492494" y="265573"/>
                </a:moveTo>
                <a:cubicBezTo>
                  <a:pt x="402004" y="265573"/>
                  <a:pt x="326506" y="329760"/>
                  <a:pt x="309045" y="415088"/>
                </a:cubicBezTo>
                <a:lnTo>
                  <a:pt x="305241" y="452826"/>
                </a:lnTo>
                <a:lnTo>
                  <a:pt x="309045" y="490563"/>
                </a:lnTo>
                <a:cubicBezTo>
                  <a:pt x="326506" y="575891"/>
                  <a:pt x="402004" y="640078"/>
                  <a:pt x="492494" y="640078"/>
                </a:cubicBezTo>
                <a:lnTo>
                  <a:pt x="2377863" y="640079"/>
                </a:lnTo>
                <a:cubicBezTo>
                  <a:pt x="2481280" y="640079"/>
                  <a:pt x="2565116" y="556243"/>
                  <a:pt x="2565116" y="452826"/>
                </a:cubicBezTo>
                <a:lnTo>
                  <a:pt x="2565117" y="452826"/>
                </a:lnTo>
                <a:cubicBezTo>
                  <a:pt x="2565117" y="349409"/>
                  <a:pt x="2481281" y="265573"/>
                  <a:pt x="2377864" y="265573"/>
                </a:cubicBezTo>
                <a:close/>
                <a:moveTo>
                  <a:pt x="494221" y="0"/>
                </a:moveTo>
                <a:lnTo>
                  <a:pt x="2471047" y="0"/>
                </a:lnTo>
                <a:cubicBezTo>
                  <a:pt x="2743998" y="0"/>
                  <a:pt x="2965268" y="221270"/>
                  <a:pt x="2965268" y="494221"/>
                </a:cubicBezTo>
                <a:lnTo>
                  <a:pt x="2965268" y="3467268"/>
                </a:lnTo>
                <a:cubicBezTo>
                  <a:pt x="2965268" y="3740219"/>
                  <a:pt x="2743998" y="3961489"/>
                  <a:pt x="2471047" y="3961489"/>
                </a:cubicBezTo>
                <a:lnTo>
                  <a:pt x="494221" y="3961489"/>
                </a:lnTo>
                <a:cubicBezTo>
                  <a:pt x="221270" y="3961489"/>
                  <a:pt x="0" y="3740219"/>
                  <a:pt x="0" y="3467268"/>
                </a:cubicBezTo>
                <a:lnTo>
                  <a:pt x="0" y="494221"/>
                </a:lnTo>
                <a:cubicBezTo>
                  <a:pt x="0" y="221270"/>
                  <a:pt x="221270" y="0"/>
                  <a:pt x="494221" y="0"/>
                </a:cubicBezTo>
                <a:close/>
              </a:path>
            </a:pathLst>
          </a:custGeom>
          <a:solidFill>
            <a:srgbClr val="8AAEE0"/>
          </a:solidFill>
          <a:ln w="381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Yellow Cat" pitchFamily="2" charset="0"/>
            </a:endParaRPr>
          </a:p>
        </p:txBody>
      </p:sp>
      <p:sp>
        <p:nvSpPr>
          <p:cNvPr id="45" name="TextBox 44">
            <a:hlinkClick r:id="rId6" action="ppaction://hlinksldjump"/>
          </p:cNvPr>
          <p:cNvSpPr txBox="1"/>
          <p:nvPr/>
        </p:nvSpPr>
        <p:spPr>
          <a:xfrm>
            <a:off x="6138630" y="1350911"/>
            <a:ext cx="2965268" cy="3961489"/>
          </a:xfrm>
          <a:custGeom>
            <a:avLst/>
            <a:gdLst/>
            <a:ahLst/>
            <a:cxnLst/>
            <a:rect l="l" t="t" r="r" b="b"/>
            <a:pathLst>
              <a:path w="2965268" h="3961489">
                <a:moveTo>
                  <a:pt x="524015" y="3360707"/>
                </a:moveTo>
                <a:cubicBezTo>
                  <a:pt x="433525" y="3360707"/>
                  <a:pt x="358027" y="3424894"/>
                  <a:pt x="340566" y="3510222"/>
                </a:cubicBezTo>
                <a:lnTo>
                  <a:pt x="336762" y="3547960"/>
                </a:lnTo>
                <a:lnTo>
                  <a:pt x="340566" y="3585697"/>
                </a:lnTo>
                <a:cubicBezTo>
                  <a:pt x="358027" y="3671025"/>
                  <a:pt x="433525" y="3735212"/>
                  <a:pt x="524015" y="3735212"/>
                </a:cubicBezTo>
                <a:lnTo>
                  <a:pt x="2409384" y="3735213"/>
                </a:lnTo>
                <a:cubicBezTo>
                  <a:pt x="2512801" y="3735213"/>
                  <a:pt x="2596637" y="3651377"/>
                  <a:pt x="2596637" y="3547960"/>
                </a:cubicBezTo>
                <a:lnTo>
                  <a:pt x="2596638" y="3547960"/>
                </a:lnTo>
                <a:cubicBezTo>
                  <a:pt x="2596638" y="3444543"/>
                  <a:pt x="2512802" y="3360707"/>
                  <a:pt x="2409385" y="3360707"/>
                </a:cubicBezTo>
                <a:close/>
                <a:moveTo>
                  <a:pt x="1700544" y="1800960"/>
                </a:moveTo>
                <a:cubicBezTo>
                  <a:pt x="1709691" y="1800687"/>
                  <a:pt x="1719589" y="1807377"/>
                  <a:pt x="1730238" y="1821029"/>
                </a:cubicBezTo>
                <a:lnTo>
                  <a:pt x="1730238" y="1897620"/>
                </a:lnTo>
                <a:cubicBezTo>
                  <a:pt x="1726961" y="1900623"/>
                  <a:pt x="1722661" y="1902671"/>
                  <a:pt x="1717336" y="1903764"/>
                </a:cubicBezTo>
                <a:cubicBezTo>
                  <a:pt x="1712012" y="1904856"/>
                  <a:pt x="1706414" y="1905265"/>
                  <a:pt x="1700544" y="1904992"/>
                </a:cubicBezTo>
                <a:cubicBezTo>
                  <a:pt x="1694673" y="1904719"/>
                  <a:pt x="1688939" y="1903695"/>
                  <a:pt x="1683341" y="1901920"/>
                </a:cubicBezTo>
                <a:cubicBezTo>
                  <a:pt x="1677744" y="1900146"/>
                  <a:pt x="1673170" y="1897756"/>
                  <a:pt x="1669621" y="1894753"/>
                </a:cubicBezTo>
                <a:cubicBezTo>
                  <a:pt x="1661702" y="1883831"/>
                  <a:pt x="1657675" y="1871339"/>
                  <a:pt x="1657538" y="1857277"/>
                </a:cubicBezTo>
                <a:cubicBezTo>
                  <a:pt x="1657402" y="1843215"/>
                  <a:pt x="1661702" y="1830040"/>
                  <a:pt x="1670440" y="1817753"/>
                </a:cubicBezTo>
                <a:cubicBezTo>
                  <a:pt x="1681362" y="1806831"/>
                  <a:pt x="1691396" y="1801233"/>
                  <a:pt x="1700544" y="1800960"/>
                </a:cubicBezTo>
                <a:close/>
                <a:moveTo>
                  <a:pt x="1233819" y="1800960"/>
                </a:moveTo>
                <a:cubicBezTo>
                  <a:pt x="1242966" y="1800687"/>
                  <a:pt x="1252864" y="1807377"/>
                  <a:pt x="1263513" y="1821029"/>
                </a:cubicBezTo>
                <a:lnTo>
                  <a:pt x="1263513" y="1897620"/>
                </a:lnTo>
                <a:cubicBezTo>
                  <a:pt x="1260236" y="1900623"/>
                  <a:pt x="1255936" y="1902671"/>
                  <a:pt x="1250611" y="1903764"/>
                </a:cubicBezTo>
                <a:cubicBezTo>
                  <a:pt x="1245287" y="1904856"/>
                  <a:pt x="1239689" y="1905265"/>
                  <a:pt x="1233819" y="1904992"/>
                </a:cubicBezTo>
                <a:cubicBezTo>
                  <a:pt x="1227948" y="1904719"/>
                  <a:pt x="1222214" y="1903695"/>
                  <a:pt x="1216617" y="1901920"/>
                </a:cubicBezTo>
                <a:cubicBezTo>
                  <a:pt x="1211019" y="1900146"/>
                  <a:pt x="1206445" y="1897756"/>
                  <a:pt x="1202896" y="1894753"/>
                </a:cubicBezTo>
                <a:cubicBezTo>
                  <a:pt x="1194977" y="1883831"/>
                  <a:pt x="1190950" y="1871339"/>
                  <a:pt x="1190813" y="1857277"/>
                </a:cubicBezTo>
                <a:cubicBezTo>
                  <a:pt x="1190677" y="1843215"/>
                  <a:pt x="1194977" y="1830040"/>
                  <a:pt x="1203715" y="1817753"/>
                </a:cubicBezTo>
                <a:cubicBezTo>
                  <a:pt x="1214637" y="1806831"/>
                  <a:pt x="1224672" y="1801233"/>
                  <a:pt x="1233819" y="1800960"/>
                </a:cubicBezTo>
                <a:close/>
                <a:moveTo>
                  <a:pt x="1898021" y="1738910"/>
                </a:moveTo>
                <a:cubicBezTo>
                  <a:pt x="1891109" y="1739046"/>
                  <a:pt x="1884808" y="1741435"/>
                  <a:pt x="1879116" y="1746077"/>
                </a:cubicBezTo>
                <a:cubicBezTo>
                  <a:pt x="1873425" y="1750719"/>
                  <a:pt x="1870579" y="1757409"/>
                  <a:pt x="1870579" y="1766146"/>
                </a:cubicBezTo>
                <a:lnTo>
                  <a:pt x="1870170" y="1791950"/>
                </a:lnTo>
                <a:lnTo>
                  <a:pt x="1857473" y="1803418"/>
                </a:lnTo>
                <a:cubicBezTo>
                  <a:pt x="1852558" y="1807513"/>
                  <a:pt x="1849554" y="1812087"/>
                  <a:pt x="1848462" y="1817138"/>
                </a:cubicBezTo>
                <a:cubicBezTo>
                  <a:pt x="1847370" y="1822190"/>
                  <a:pt x="1847643" y="1827036"/>
                  <a:pt x="1849281" y="1831678"/>
                </a:cubicBezTo>
                <a:cubicBezTo>
                  <a:pt x="1850920" y="1836320"/>
                  <a:pt x="1853582" y="1840416"/>
                  <a:pt x="1857268" y="1843966"/>
                </a:cubicBezTo>
                <a:cubicBezTo>
                  <a:pt x="1860954" y="1847515"/>
                  <a:pt x="1865255" y="1849836"/>
                  <a:pt x="1870170" y="1850928"/>
                </a:cubicBezTo>
                <a:lnTo>
                  <a:pt x="1869760" y="1936530"/>
                </a:lnTo>
                <a:cubicBezTo>
                  <a:pt x="1869760" y="1942264"/>
                  <a:pt x="1871116" y="1947110"/>
                  <a:pt x="1873827" y="1951069"/>
                </a:cubicBezTo>
                <a:cubicBezTo>
                  <a:pt x="1876538" y="1955029"/>
                  <a:pt x="1879926" y="1957964"/>
                  <a:pt x="1883990" y="1959875"/>
                </a:cubicBezTo>
                <a:cubicBezTo>
                  <a:pt x="1888053" y="1961787"/>
                  <a:pt x="1892526" y="1962742"/>
                  <a:pt x="1897406" y="1962742"/>
                </a:cubicBezTo>
                <a:cubicBezTo>
                  <a:pt x="1902287" y="1962742"/>
                  <a:pt x="1906759" y="1961787"/>
                  <a:pt x="1910823" y="1959875"/>
                </a:cubicBezTo>
                <a:cubicBezTo>
                  <a:pt x="1914887" y="1957964"/>
                  <a:pt x="1918274" y="1955029"/>
                  <a:pt x="1920986" y="1951069"/>
                </a:cubicBezTo>
                <a:cubicBezTo>
                  <a:pt x="1923697" y="1947110"/>
                  <a:pt x="1925053" y="1942127"/>
                  <a:pt x="1925053" y="1936120"/>
                </a:cubicBezTo>
                <a:lnTo>
                  <a:pt x="1925053" y="1837412"/>
                </a:lnTo>
                <a:cubicBezTo>
                  <a:pt x="1926153" y="1824852"/>
                  <a:pt x="1930070" y="1815568"/>
                  <a:pt x="1936802" y="1809561"/>
                </a:cubicBezTo>
                <a:cubicBezTo>
                  <a:pt x="1943535" y="1803554"/>
                  <a:pt x="1950681" y="1800687"/>
                  <a:pt x="1958241" y="1800960"/>
                </a:cubicBezTo>
                <a:cubicBezTo>
                  <a:pt x="1965801" y="1801233"/>
                  <a:pt x="1972604" y="1804646"/>
                  <a:pt x="1978649" y="1811200"/>
                </a:cubicBezTo>
                <a:cubicBezTo>
                  <a:pt x="1984695" y="1817753"/>
                  <a:pt x="1987718" y="1827310"/>
                  <a:pt x="1987718" y="1839870"/>
                </a:cubicBezTo>
                <a:lnTo>
                  <a:pt x="1987308" y="1936530"/>
                </a:lnTo>
                <a:cubicBezTo>
                  <a:pt x="1987308" y="1945267"/>
                  <a:pt x="1990175" y="1951820"/>
                  <a:pt x="1995909" y="1956189"/>
                </a:cubicBezTo>
                <a:cubicBezTo>
                  <a:pt x="2001643" y="1960558"/>
                  <a:pt x="2007992" y="1962811"/>
                  <a:pt x="2014954" y="1962947"/>
                </a:cubicBezTo>
                <a:cubicBezTo>
                  <a:pt x="2021917" y="1963084"/>
                  <a:pt x="2028266" y="1960968"/>
                  <a:pt x="2034000" y="1956599"/>
                </a:cubicBezTo>
                <a:cubicBezTo>
                  <a:pt x="2039734" y="1952230"/>
                  <a:pt x="2042601" y="1945540"/>
                  <a:pt x="2042601" y="1936530"/>
                </a:cubicBezTo>
                <a:cubicBezTo>
                  <a:pt x="2042601" y="1920147"/>
                  <a:pt x="2042874" y="1903968"/>
                  <a:pt x="2043420" y="1887995"/>
                </a:cubicBezTo>
                <a:cubicBezTo>
                  <a:pt x="2043966" y="1872021"/>
                  <a:pt x="2043693" y="1855707"/>
                  <a:pt x="2042601" y="1839051"/>
                </a:cubicBezTo>
                <a:cubicBezTo>
                  <a:pt x="2041231" y="1817480"/>
                  <a:pt x="2036368" y="1800073"/>
                  <a:pt x="2028010" y="1786830"/>
                </a:cubicBezTo>
                <a:cubicBezTo>
                  <a:pt x="2019652" y="1773587"/>
                  <a:pt x="2009718" y="1764030"/>
                  <a:pt x="1998210" y="1758160"/>
                </a:cubicBezTo>
                <a:cubicBezTo>
                  <a:pt x="1986701" y="1752289"/>
                  <a:pt x="1974371" y="1750036"/>
                  <a:pt x="1961220" y="1751402"/>
                </a:cubicBezTo>
                <a:cubicBezTo>
                  <a:pt x="1948069" y="1752767"/>
                  <a:pt x="1936013" y="1757272"/>
                  <a:pt x="1925053" y="1764918"/>
                </a:cubicBezTo>
                <a:cubicBezTo>
                  <a:pt x="1925053" y="1755907"/>
                  <a:pt x="1922275" y="1749285"/>
                  <a:pt x="1916720" y="1745053"/>
                </a:cubicBezTo>
                <a:cubicBezTo>
                  <a:pt x="1911166" y="1740821"/>
                  <a:pt x="1904932" y="1738773"/>
                  <a:pt x="1898021" y="1738910"/>
                </a:cubicBezTo>
                <a:close/>
                <a:moveTo>
                  <a:pt x="1756707" y="1737578"/>
                </a:moveTo>
                <a:cubicBezTo>
                  <a:pt x="1753805" y="1737783"/>
                  <a:pt x="1750853" y="1738432"/>
                  <a:pt x="1747850" y="1739524"/>
                </a:cubicBezTo>
                <a:cubicBezTo>
                  <a:pt x="1741842" y="1741708"/>
                  <a:pt x="1736928" y="1745668"/>
                  <a:pt x="1733105" y="1751402"/>
                </a:cubicBezTo>
                <a:cubicBezTo>
                  <a:pt x="1723821" y="1747579"/>
                  <a:pt x="1714196" y="1745531"/>
                  <a:pt x="1704230" y="1745258"/>
                </a:cubicBezTo>
                <a:cubicBezTo>
                  <a:pt x="1694264" y="1744985"/>
                  <a:pt x="1684570" y="1746350"/>
                  <a:pt x="1675150" y="1749354"/>
                </a:cubicBezTo>
                <a:cubicBezTo>
                  <a:pt x="1665730" y="1752357"/>
                  <a:pt x="1656924" y="1756794"/>
                  <a:pt x="1648732" y="1762665"/>
                </a:cubicBezTo>
                <a:cubicBezTo>
                  <a:pt x="1640541" y="1768536"/>
                  <a:pt x="1633442" y="1775703"/>
                  <a:pt x="1627434" y="1784168"/>
                </a:cubicBezTo>
                <a:cubicBezTo>
                  <a:pt x="1619516" y="1794544"/>
                  <a:pt x="1613441" y="1806216"/>
                  <a:pt x="1609208" y="1819186"/>
                </a:cubicBezTo>
                <a:cubicBezTo>
                  <a:pt x="1604976" y="1832156"/>
                  <a:pt x="1602724" y="1845263"/>
                  <a:pt x="1602450" y="1858505"/>
                </a:cubicBezTo>
                <a:cubicBezTo>
                  <a:pt x="1602177" y="1871748"/>
                  <a:pt x="1604225" y="1884787"/>
                  <a:pt x="1608594" y="1897620"/>
                </a:cubicBezTo>
                <a:cubicBezTo>
                  <a:pt x="1612963" y="1910453"/>
                  <a:pt x="1620062" y="1922058"/>
                  <a:pt x="1629892" y="1932434"/>
                </a:cubicBezTo>
                <a:cubicBezTo>
                  <a:pt x="1636445" y="1939806"/>
                  <a:pt x="1643886" y="1945608"/>
                  <a:pt x="1652214" y="1949841"/>
                </a:cubicBezTo>
                <a:cubicBezTo>
                  <a:pt x="1660542" y="1954073"/>
                  <a:pt x="1669416" y="1957008"/>
                  <a:pt x="1678836" y="1958647"/>
                </a:cubicBezTo>
                <a:cubicBezTo>
                  <a:pt x="1688256" y="1960285"/>
                  <a:pt x="1697950" y="1960694"/>
                  <a:pt x="1707916" y="1959875"/>
                </a:cubicBezTo>
                <a:cubicBezTo>
                  <a:pt x="1717882" y="1959056"/>
                  <a:pt x="1727644" y="1957145"/>
                  <a:pt x="1737201" y="1954141"/>
                </a:cubicBezTo>
                <a:cubicBezTo>
                  <a:pt x="1740750" y="1958510"/>
                  <a:pt x="1745324" y="1961309"/>
                  <a:pt x="1750921" y="1962538"/>
                </a:cubicBezTo>
                <a:cubicBezTo>
                  <a:pt x="1756519" y="1963766"/>
                  <a:pt x="1761843" y="1963562"/>
                  <a:pt x="1766895" y="1961923"/>
                </a:cubicBezTo>
                <a:cubicBezTo>
                  <a:pt x="1771946" y="1960285"/>
                  <a:pt x="1776315" y="1957281"/>
                  <a:pt x="1780001" y="1952913"/>
                </a:cubicBezTo>
                <a:cubicBezTo>
                  <a:pt x="1783687" y="1948544"/>
                  <a:pt x="1785531" y="1942946"/>
                  <a:pt x="1785531" y="1936120"/>
                </a:cubicBezTo>
                <a:lnTo>
                  <a:pt x="1785531" y="1931205"/>
                </a:lnTo>
                <a:cubicBezTo>
                  <a:pt x="1790718" y="1928202"/>
                  <a:pt x="1795497" y="1924993"/>
                  <a:pt x="1799866" y="1921580"/>
                </a:cubicBezTo>
                <a:cubicBezTo>
                  <a:pt x="1804234" y="1918167"/>
                  <a:pt x="1808467" y="1914686"/>
                  <a:pt x="1812562" y="1911136"/>
                </a:cubicBezTo>
                <a:cubicBezTo>
                  <a:pt x="1817477" y="1906221"/>
                  <a:pt x="1820276" y="1900555"/>
                  <a:pt x="1820959" y="1894139"/>
                </a:cubicBezTo>
                <a:cubicBezTo>
                  <a:pt x="1821641" y="1887722"/>
                  <a:pt x="1820617" y="1881920"/>
                  <a:pt x="1817887" y="1876732"/>
                </a:cubicBezTo>
                <a:cubicBezTo>
                  <a:pt x="1815156" y="1871544"/>
                  <a:pt x="1810924" y="1867584"/>
                  <a:pt x="1805190" y="1864854"/>
                </a:cubicBezTo>
                <a:cubicBezTo>
                  <a:pt x="1799456" y="1862123"/>
                  <a:pt x="1792903" y="1861987"/>
                  <a:pt x="1785531" y="1864444"/>
                </a:cubicBezTo>
                <a:lnTo>
                  <a:pt x="1785531" y="1764918"/>
                </a:lnTo>
                <a:cubicBezTo>
                  <a:pt x="1785531" y="1757545"/>
                  <a:pt x="1783551" y="1751606"/>
                  <a:pt x="1779592" y="1747101"/>
                </a:cubicBezTo>
                <a:cubicBezTo>
                  <a:pt x="1775632" y="1742596"/>
                  <a:pt x="1770854" y="1739660"/>
                  <a:pt x="1765256" y="1738295"/>
                </a:cubicBezTo>
                <a:cubicBezTo>
                  <a:pt x="1762458" y="1737613"/>
                  <a:pt x="1759608" y="1737374"/>
                  <a:pt x="1756707" y="1737578"/>
                </a:cubicBezTo>
                <a:close/>
                <a:moveTo>
                  <a:pt x="1289982" y="1737578"/>
                </a:moveTo>
                <a:cubicBezTo>
                  <a:pt x="1287080" y="1737783"/>
                  <a:pt x="1284128" y="1738432"/>
                  <a:pt x="1281125" y="1739524"/>
                </a:cubicBezTo>
                <a:cubicBezTo>
                  <a:pt x="1275118" y="1741708"/>
                  <a:pt x="1270203" y="1745668"/>
                  <a:pt x="1266380" y="1751402"/>
                </a:cubicBezTo>
                <a:cubicBezTo>
                  <a:pt x="1257096" y="1747579"/>
                  <a:pt x="1247471" y="1745531"/>
                  <a:pt x="1237505" y="1745258"/>
                </a:cubicBezTo>
                <a:cubicBezTo>
                  <a:pt x="1227539" y="1744985"/>
                  <a:pt x="1217845" y="1746350"/>
                  <a:pt x="1208425" y="1749354"/>
                </a:cubicBezTo>
                <a:cubicBezTo>
                  <a:pt x="1199005" y="1752357"/>
                  <a:pt x="1190199" y="1756794"/>
                  <a:pt x="1182007" y="1762665"/>
                </a:cubicBezTo>
                <a:cubicBezTo>
                  <a:pt x="1173816" y="1768536"/>
                  <a:pt x="1166717" y="1775703"/>
                  <a:pt x="1160710" y="1784168"/>
                </a:cubicBezTo>
                <a:cubicBezTo>
                  <a:pt x="1152791" y="1794544"/>
                  <a:pt x="1146716" y="1806216"/>
                  <a:pt x="1142483" y="1819186"/>
                </a:cubicBezTo>
                <a:cubicBezTo>
                  <a:pt x="1138251" y="1832156"/>
                  <a:pt x="1135999" y="1845263"/>
                  <a:pt x="1135725" y="1858505"/>
                </a:cubicBezTo>
                <a:cubicBezTo>
                  <a:pt x="1135452" y="1871748"/>
                  <a:pt x="1137500" y="1884787"/>
                  <a:pt x="1141869" y="1897620"/>
                </a:cubicBezTo>
                <a:cubicBezTo>
                  <a:pt x="1146238" y="1910453"/>
                  <a:pt x="1153337" y="1922058"/>
                  <a:pt x="1163167" y="1932434"/>
                </a:cubicBezTo>
                <a:cubicBezTo>
                  <a:pt x="1169720" y="1939806"/>
                  <a:pt x="1177161" y="1945608"/>
                  <a:pt x="1185489" y="1949841"/>
                </a:cubicBezTo>
                <a:cubicBezTo>
                  <a:pt x="1193817" y="1954073"/>
                  <a:pt x="1202691" y="1957008"/>
                  <a:pt x="1212111" y="1958647"/>
                </a:cubicBezTo>
                <a:cubicBezTo>
                  <a:pt x="1221531" y="1960285"/>
                  <a:pt x="1231225" y="1960694"/>
                  <a:pt x="1241191" y="1959875"/>
                </a:cubicBezTo>
                <a:cubicBezTo>
                  <a:pt x="1251157" y="1959056"/>
                  <a:pt x="1260919" y="1957145"/>
                  <a:pt x="1270476" y="1954141"/>
                </a:cubicBezTo>
                <a:cubicBezTo>
                  <a:pt x="1274025" y="1958510"/>
                  <a:pt x="1278599" y="1961309"/>
                  <a:pt x="1284196" y="1962538"/>
                </a:cubicBezTo>
                <a:cubicBezTo>
                  <a:pt x="1289794" y="1963766"/>
                  <a:pt x="1295118" y="1963562"/>
                  <a:pt x="1300170" y="1961923"/>
                </a:cubicBezTo>
                <a:cubicBezTo>
                  <a:pt x="1305221" y="1960285"/>
                  <a:pt x="1309590" y="1957281"/>
                  <a:pt x="1313276" y="1952913"/>
                </a:cubicBezTo>
                <a:cubicBezTo>
                  <a:pt x="1316962" y="1948544"/>
                  <a:pt x="1318805" y="1942946"/>
                  <a:pt x="1318805" y="1936120"/>
                </a:cubicBezTo>
                <a:lnTo>
                  <a:pt x="1318805" y="1931205"/>
                </a:lnTo>
                <a:cubicBezTo>
                  <a:pt x="1323993" y="1928202"/>
                  <a:pt x="1328772" y="1924993"/>
                  <a:pt x="1333141" y="1921580"/>
                </a:cubicBezTo>
                <a:cubicBezTo>
                  <a:pt x="1337509" y="1918167"/>
                  <a:pt x="1341742" y="1914686"/>
                  <a:pt x="1345837" y="1911136"/>
                </a:cubicBezTo>
                <a:cubicBezTo>
                  <a:pt x="1350752" y="1906221"/>
                  <a:pt x="1353551" y="1900555"/>
                  <a:pt x="1354234" y="1894139"/>
                </a:cubicBezTo>
                <a:cubicBezTo>
                  <a:pt x="1354916" y="1887722"/>
                  <a:pt x="1353892" y="1881920"/>
                  <a:pt x="1351162" y="1876732"/>
                </a:cubicBezTo>
                <a:cubicBezTo>
                  <a:pt x="1348431" y="1871544"/>
                  <a:pt x="1344199" y="1867584"/>
                  <a:pt x="1338465" y="1864854"/>
                </a:cubicBezTo>
                <a:cubicBezTo>
                  <a:pt x="1332731" y="1862123"/>
                  <a:pt x="1326178" y="1861987"/>
                  <a:pt x="1318805" y="1864444"/>
                </a:cubicBezTo>
                <a:lnTo>
                  <a:pt x="1318805" y="1764918"/>
                </a:lnTo>
                <a:cubicBezTo>
                  <a:pt x="1318805" y="1757545"/>
                  <a:pt x="1316826" y="1751606"/>
                  <a:pt x="1312867" y="1747101"/>
                </a:cubicBezTo>
                <a:cubicBezTo>
                  <a:pt x="1308907" y="1742596"/>
                  <a:pt x="1304129" y="1739660"/>
                  <a:pt x="1298532" y="1738295"/>
                </a:cubicBezTo>
                <a:cubicBezTo>
                  <a:pt x="1295733" y="1737613"/>
                  <a:pt x="1292883" y="1737374"/>
                  <a:pt x="1289982" y="1737578"/>
                </a:cubicBezTo>
                <a:close/>
                <a:moveTo>
                  <a:pt x="1438463" y="1730104"/>
                </a:moveTo>
                <a:cubicBezTo>
                  <a:pt x="1431773" y="1730377"/>
                  <a:pt x="1425698" y="1732766"/>
                  <a:pt x="1420237" y="1737271"/>
                </a:cubicBezTo>
                <a:cubicBezTo>
                  <a:pt x="1414776" y="1741777"/>
                  <a:pt x="1412046" y="1748398"/>
                  <a:pt x="1412046" y="1757136"/>
                </a:cubicBezTo>
                <a:lnTo>
                  <a:pt x="1412046" y="1782529"/>
                </a:lnTo>
                <a:lnTo>
                  <a:pt x="1392796" y="1799322"/>
                </a:lnTo>
                <a:cubicBezTo>
                  <a:pt x="1387335" y="1803964"/>
                  <a:pt x="1384195" y="1809152"/>
                  <a:pt x="1383376" y="1814886"/>
                </a:cubicBezTo>
                <a:cubicBezTo>
                  <a:pt x="1382556" y="1820620"/>
                  <a:pt x="1383307" y="1825944"/>
                  <a:pt x="1385628" y="1830859"/>
                </a:cubicBezTo>
                <a:cubicBezTo>
                  <a:pt x="1387949" y="1835774"/>
                  <a:pt x="1391499" y="1839870"/>
                  <a:pt x="1396277" y="1843146"/>
                </a:cubicBezTo>
                <a:cubicBezTo>
                  <a:pt x="1401055" y="1846423"/>
                  <a:pt x="1406312" y="1847925"/>
                  <a:pt x="1412046" y="1847652"/>
                </a:cubicBezTo>
                <a:lnTo>
                  <a:pt x="1412046" y="1937349"/>
                </a:lnTo>
                <a:cubicBezTo>
                  <a:pt x="1412046" y="1946359"/>
                  <a:pt x="1414981" y="1953117"/>
                  <a:pt x="1420852" y="1957623"/>
                </a:cubicBezTo>
                <a:cubicBezTo>
                  <a:pt x="1426722" y="1962128"/>
                  <a:pt x="1433207" y="1964381"/>
                  <a:pt x="1440306" y="1964381"/>
                </a:cubicBezTo>
                <a:cubicBezTo>
                  <a:pt x="1447406" y="1964381"/>
                  <a:pt x="1453891" y="1962128"/>
                  <a:pt x="1459761" y="1957623"/>
                </a:cubicBezTo>
                <a:cubicBezTo>
                  <a:pt x="1465632" y="1953117"/>
                  <a:pt x="1468567" y="1946359"/>
                  <a:pt x="1468567" y="1937349"/>
                </a:cubicBezTo>
                <a:lnTo>
                  <a:pt x="1468567" y="1826354"/>
                </a:lnTo>
                <a:cubicBezTo>
                  <a:pt x="1471571" y="1820893"/>
                  <a:pt x="1475598" y="1815910"/>
                  <a:pt x="1480649" y="1811404"/>
                </a:cubicBezTo>
                <a:cubicBezTo>
                  <a:pt x="1485701" y="1806899"/>
                  <a:pt x="1490957" y="1803418"/>
                  <a:pt x="1496418" y="1800960"/>
                </a:cubicBezTo>
                <a:cubicBezTo>
                  <a:pt x="1499149" y="1799595"/>
                  <a:pt x="1502016" y="1798503"/>
                  <a:pt x="1505019" y="1797684"/>
                </a:cubicBezTo>
                <a:cubicBezTo>
                  <a:pt x="1508023" y="1796864"/>
                  <a:pt x="1510753" y="1796728"/>
                  <a:pt x="1513211" y="1797274"/>
                </a:cubicBezTo>
                <a:cubicBezTo>
                  <a:pt x="1515668" y="1797820"/>
                  <a:pt x="1517580" y="1799185"/>
                  <a:pt x="1518945" y="1801370"/>
                </a:cubicBezTo>
                <a:cubicBezTo>
                  <a:pt x="1520310" y="1803554"/>
                  <a:pt x="1520720" y="1806967"/>
                  <a:pt x="1520173" y="1811609"/>
                </a:cubicBezTo>
                <a:cubicBezTo>
                  <a:pt x="1519081" y="1820347"/>
                  <a:pt x="1521266" y="1826900"/>
                  <a:pt x="1526727" y="1831269"/>
                </a:cubicBezTo>
                <a:cubicBezTo>
                  <a:pt x="1532188" y="1835638"/>
                  <a:pt x="1538536" y="1837822"/>
                  <a:pt x="1545772" y="1837822"/>
                </a:cubicBezTo>
                <a:cubicBezTo>
                  <a:pt x="1553008" y="1837822"/>
                  <a:pt x="1559766" y="1835638"/>
                  <a:pt x="1566046" y="1831269"/>
                </a:cubicBezTo>
                <a:cubicBezTo>
                  <a:pt x="1572326" y="1826900"/>
                  <a:pt x="1575603" y="1820347"/>
                  <a:pt x="1575876" y="1811609"/>
                </a:cubicBezTo>
                <a:cubicBezTo>
                  <a:pt x="1577514" y="1801506"/>
                  <a:pt x="1577036" y="1792291"/>
                  <a:pt x="1574442" y="1783963"/>
                </a:cubicBezTo>
                <a:cubicBezTo>
                  <a:pt x="1571848" y="1775635"/>
                  <a:pt x="1567752" y="1768467"/>
                  <a:pt x="1562155" y="1762460"/>
                </a:cubicBezTo>
                <a:cubicBezTo>
                  <a:pt x="1556557" y="1756453"/>
                  <a:pt x="1549868" y="1751606"/>
                  <a:pt x="1542086" y="1747920"/>
                </a:cubicBezTo>
                <a:cubicBezTo>
                  <a:pt x="1534304" y="1744234"/>
                  <a:pt x="1526112" y="1741913"/>
                  <a:pt x="1517511" y="1740957"/>
                </a:cubicBezTo>
                <a:cubicBezTo>
                  <a:pt x="1508910" y="1740002"/>
                  <a:pt x="1500309" y="1740548"/>
                  <a:pt x="1491708" y="1742596"/>
                </a:cubicBezTo>
                <a:cubicBezTo>
                  <a:pt x="1483107" y="1744644"/>
                  <a:pt x="1475120" y="1748262"/>
                  <a:pt x="1467748" y="1753450"/>
                </a:cubicBezTo>
                <a:cubicBezTo>
                  <a:pt x="1466929" y="1745531"/>
                  <a:pt x="1463516" y="1739592"/>
                  <a:pt x="1457508" y="1735633"/>
                </a:cubicBezTo>
                <a:cubicBezTo>
                  <a:pt x="1451501" y="1731674"/>
                  <a:pt x="1445153" y="1729831"/>
                  <a:pt x="1438463" y="1730104"/>
                </a:cubicBezTo>
                <a:close/>
                <a:moveTo>
                  <a:pt x="1014251" y="1665544"/>
                </a:moveTo>
                <a:cubicBezTo>
                  <a:pt x="1007746" y="1665237"/>
                  <a:pt x="1001240" y="1665527"/>
                  <a:pt x="994735" y="1666415"/>
                </a:cubicBezTo>
                <a:cubicBezTo>
                  <a:pt x="981725" y="1668190"/>
                  <a:pt x="969486" y="1672490"/>
                  <a:pt x="958018" y="1679316"/>
                </a:cubicBezTo>
                <a:cubicBezTo>
                  <a:pt x="946549" y="1686143"/>
                  <a:pt x="937129" y="1695699"/>
                  <a:pt x="929757" y="1707987"/>
                </a:cubicBezTo>
                <a:cubicBezTo>
                  <a:pt x="922658" y="1719728"/>
                  <a:pt x="918767" y="1731810"/>
                  <a:pt x="918084" y="1744234"/>
                </a:cubicBezTo>
                <a:cubicBezTo>
                  <a:pt x="917401" y="1756658"/>
                  <a:pt x="919381" y="1768399"/>
                  <a:pt x="924023" y="1779458"/>
                </a:cubicBezTo>
                <a:cubicBezTo>
                  <a:pt x="928665" y="1790516"/>
                  <a:pt x="935696" y="1800278"/>
                  <a:pt x="945116" y="1808742"/>
                </a:cubicBezTo>
                <a:cubicBezTo>
                  <a:pt x="954536" y="1817207"/>
                  <a:pt x="966077" y="1823214"/>
                  <a:pt x="979738" y="1826763"/>
                </a:cubicBezTo>
                <a:cubicBezTo>
                  <a:pt x="991513" y="1828948"/>
                  <a:pt x="1002948" y="1831542"/>
                  <a:pt x="1014043" y="1834545"/>
                </a:cubicBezTo>
                <a:cubicBezTo>
                  <a:pt x="1025138" y="1837549"/>
                  <a:pt x="1034248" y="1841645"/>
                  <a:pt x="1041372" y="1846833"/>
                </a:cubicBezTo>
                <a:cubicBezTo>
                  <a:pt x="1046573" y="1850382"/>
                  <a:pt x="1049996" y="1854819"/>
                  <a:pt x="1051641" y="1860144"/>
                </a:cubicBezTo>
                <a:cubicBezTo>
                  <a:pt x="1053285" y="1865468"/>
                  <a:pt x="1053491" y="1870861"/>
                  <a:pt x="1052258" y="1876322"/>
                </a:cubicBezTo>
                <a:cubicBezTo>
                  <a:pt x="1051025" y="1881783"/>
                  <a:pt x="1048629" y="1886971"/>
                  <a:pt x="1045068" y="1891886"/>
                </a:cubicBezTo>
                <a:cubicBezTo>
                  <a:pt x="1041508" y="1896801"/>
                  <a:pt x="1036989" y="1900487"/>
                  <a:pt x="1031511" y="1902944"/>
                </a:cubicBezTo>
                <a:cubicBezTo>
                  <a:pt x="1025482" y="1904583"/>
                  <a:pt x="1019387" y="1905334"/>
                  <a:pt x="1013224" y="1905197"/>
                </a:cubicBezTo>
                <a:cubicBezTo>
                  <a:pt x="1007061" y="1905061"/>
                  <a:pt x="1001377" y="1903832"/>
                  <a:pt x="996172" y="1901511"/>
                </a:cubicBezTo>
                <a:cubicBezTo>
                  <a:pt x="990967" y="1899190"/>
                  <a:pt x="986584" y="1895777"/>
                  <a:pt x="983024" y="1891272"/>
                </a:cubicBezTo>
                <a:cubicBezTo>
                  <a:pt x="979464" y="1886766"/>
                  <a:pt x="977272" y="1880964"/>
                  <a:pt x="976448" y="1873865"/>
                </a:cubicBezTo>
                <a:cubicBezTo>
                  <a:pt x="976175" y="1865127"/>
                  <a:pt x="973104" y="1858642"/>
                  <a:pt x="967233" y="1854410"/>
                </a:cubicBezTo>
                <a:cubicBezTo>
                  <a:pt x="961362" y="1850177"/>
                  <a:pt x="955014" y="1848266"/>
                  <a:pt x="948188" y="1848676"/>
                </a:cubicBezTo>
                <a:cubicBezTo>
                  <a:pt x="941361" y="1849085"/>
                  <a:pt x="935150" y="1851679"/>
                  <a:pt x="929552" y="1856458"/>
                </a:cubicBezTo>
                <a:cubicBezTo>
                  <a:pt x="923955" y="1861236"/>
                  <a:pt x="921429" y="1868267"/>
                  <a:pt x="921975" y="1877551"/>
                </a:cubicBezTo>
                <a:cubicBezTo>
                  <a:pt x="922521" y="1894207"/>
                  <a:pt x="926753" y="1908405"/>
                  <a:pt x="934672" y="1920147"/>
                </a:cubicBezTo>
                <a:cubicBezTo>
                  <a:pt x="942590" y="1931888"/>
                  <a:pt x="952556" y="1941035"/>
                  <a:pt x="964571" y="1947588"/>
                </a:cubicBezTo>
                <a:cubicBezTo>
                  <a:pt x="976585" y="1954141"/>
                  <a:pt x="990101" y="1958100"/>
                  <a:pt x="1005119" y="1959466"/>
                </a:cubicBezTo>
                <a:cubicBezTo>
                  <a:pt x="1020136" y="1960831"/>
                  <a:pt x="1035154" y="1959329"/>
                  <a:pt x="1050172" y="1954960"/>
                </a:cubicBezTo>
                <a:cubicBezTo>
                  <a:pt x="1065463" y="1948407"/>
                  <a:pt x="1078228" y="1938714"/>
                  <a:pt x="1088467" y="1925881"/>
                </a:cubicBezTo>
                <a:cubicBezTo>
                  <a:pt x="1098707" y="1913047"/>
                  <a:pt x="1105260" y="1899122"/>
                  <a:pt x="1108127" y="1884104"/>
                </a:cubicBezTo>
                <a:cubicBezTo>
                  <a:pt x="1110994" y="1869086"/>
                  <a:pt x="1109697" y="1854137"/>
                  <a:pt x="1104236" y="1839255"/>
                </a:cubicBezTo>
                <a:cubicBezTo>
                  <a:pt x="1098775" y="1824374"/>
                  <a:pt x="1088262" y="1811609"/>
                  <a:pt x="1072699" y="1800960"/>
                </a:cubicBezTo>
                <a:cubicBezTo>
                  <a:pt x="1061230" y="1793315"/>
                  <a:pt x="1048397" y="1787444"/>
                  <a:pt x="1034198" y="1783348"/>
                </a:cubicBezTo>
                <a:cubicBezTo>
                  <a:pt x="1020000" y="1779253"/>
                  <a:pt x="1005528" y="1775840"/>
                  <a:pt x="990783" y="1773109"/>
                </a:cubicBezTo>
                <a:cubicBezTo>
                  <a:pt x="982865" y="1770106"/>
                  <a:pt x="977336" y="1765327"/>
                  <a:pt x="974196" y="1758774"/>
                </a:cubicBezTo>
                <a:cubicBezTo>
                  <a:pt x="971056" y="1752221"/>
                  <a:pt x="971807" y="1744848"/>
                  <a:pt x="976448" y="1736657"/>
                </a:cubicBezTo>
                <a:cubicBezTo>
                  <a:pt x="980271" y="1730104"/>
                  <a:pt x="986278" y="1725530"/>
                  <a:pt x="994470" y="1722936"/>
                </a:cubicBezTo>
                <a:cubicBezTo>
                  <a:pt x="1002661" y="1720342"/>
                  <a:pt x="1010784" y="1719728"/>
                  <a:pt x="1018839" y="1721093"/>
                </a:cubicBezTo>
                <a:cubicBezTo>
                  <a:pt x="1026894" y="1722458"/>
                  <a:pt x="1033994" y="1725735"/>
                  <a:pt x="1040137" y="1730923"/>
                </a:cubicBezTo>
                <a:cubicBezTo>
                  <a:pt x="1046281" y="1736111"/>
                  <a:pt x="1049216" y="1743347"/>
                  <a:pt x="1048943" y="1752630"/>
                </a:cubicBezTo>
                <a:cubicBezTo>
                  <a:pt x="1049216" y="1761641"/>
                  <a:pt x="1052379" y="1768194"/>
                  <a:pt x="1058431" y="1772290"/>
                </a:cubicBezTo>
                <a:cubicBezTo>
                  <a:pt x="1064482" y="1776386"/>
                  <a:pt x="1071016" y="1778161"/>
                  <a:pt x="1078033" y="1777614"/>
                </a:cubicBezTo>
                <a:cubicBezTo>
                  <a:pt x="1085049" y="1777068"/>
                  <a:pt x="1091375" y="1774270"/>
                  <a:pt x="1097011" y="1769218"/>
                </a:cubicBezTo>
                <a:cubicBezTo>
                  <a:pt x="1102647" y="1764167"/>
                  <a:pt x="1105055" y="1756999"/>
                  <a:pt x="1104236" y="1747715"/>
                </a:cubicBezTo>
                <a:cubicBezTo>
                  <a:pt x="1104236" y="1733517"/>
                  <a:pt x="1100948" y="1720957"/>
                  <a:pt x="1094374" y="1710035"/>
                </a:cubicBezTo>
                <a:cubicBezTo>
                  <a:pt x="1087799" y="1699113"/>
                  <a:pt x="1079307" y="1690170"/>
                  <a:pt x="1068897" y="1683207"/>
                </a:cubicBezTo>
                <a:cubicBezTo>
                  <a:pt x="1058487" y="1676245"/>
                  <a:pt x="1046777" y="1671261"/>
                  <a:pt x="1033766" y="1668258"/>
                </a:cubicBezTo>
                <a:cubicBezTo>
                  <a:pt x="1027261" y="1666756"/>
                  <a:pt x="1020756" y="1665852"/>
                  <a:pt x="1014251" y="1665544"/>
                </a:cubicBezTo>
                <a:close/>
                <a:moveTo>
                  <a:pt x="492494" y="265573"/>
                </a:moveTo>
                <a:cubicBezTo>
                  <a:pt x="402004" y="265573"/>
                  <a:pt x="326506" y="329760"/>
                  <a:pt x="309045" y="415088"/>
                </a:cubicBezTo>
                <a:lnTo>
                  <a:pt x="305241" y="452826"/>
                </a:lnTo>
                <a:lnTo>
                  <a:pt x="309045" y="490563"/>
                </a:lnTo>
                <a:cubicBezTo>
                  <a:pt x="326506" y="575891"/>
                  <a:pt x="402004" y="640078"/>
                  <a:pt x="492494" y="640078"/>
                </a:cubicBezTo>
                <a:lnTo>
                  <a:pt x="2377863" y="640079"/>
                </a:lnTo>
                <a:cubicBezTo>
                  <a:pt x="2481280" y="640079"/>
                  <a:pt x="2565116" y="556243"/>
                  <a:pt x="2565116" y="452826"/>
                </a:cubicBezTo>
                <a:lnTo>
                  <a:pt x="2565117" y="452826"/>
                </a:lnTo>
                <a:cubicBezTo>
                  <a:pt x="2565117" y="349409"/>
                  <a:pt x="2481281" y="265573"/>
                  <a:pt x="2377864" y="265573"/>
                </a:cubicBezTo>
                <a:close/>
                <a:moveTo>
                  <a:pt x="494221" y="0"/>
                </a:moveTo>
                <a:lnTo>
                  <a:pt x="2471047" y="0"/>
                </a:lnTo>
                <a:cubicBezTo>
                  <a:pt x="2743998" y="0"/>
                  <a:pt x="2965268" y="221270"/>
                  <a:pt x="2965268" y="494221"/>
                </a:cubicBezTo>
                <a:lnTo>
                  <a:pt x="2965268" y="3467268"/>
                </a:lnTo>
                <a:cubicBezTo>
                  <a:pt x="2965268" y="3740219"/>
                  <a:pt x="2743998" y="3961489"/>
                  <a:pt x="2471047" y="3961489"/>
                </a:cubicBezTo>
                <a:lnTo>
                  <a:pt x="494221" y="3961489"/>
                </a:lnTo>
                <a:cubicBezTo>
                  <a:pt x="221270" y="3961489"/>
                  <a:pt x="0" y="3740219"/>
                  <a:pt x="0" y="3467268"/>
                </a:cubicBezTo>
                <a:lnTo>
                  <a:pt x="0" y="494221"/>
                </a:lnTo>
                <a:cubicBezTo>
                  <a:pt x="0" y="221270"/>
                  <a:pt x="221270" y="0"/>
                  <a:pt x="494221" y="0"/>
                </a:cubicBezTo>
                <a:close/>
              </a:path>
            </a:pathLst>
          </a:custGeom>
          <a:solidFill>
            <a:srgbClr val="8AAEE0"/>
          </a:solidFill>
          <a:ln w="381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Yellow Cat" pitchFamily="2" charset="0"/>
            </a:endParaRPr>
          </a:p>
        </p:txBody>
      </p:sp>
      <p:sp>
        <p:nvSpPr>
          <p:cNvPr id="2" name="Flowchart: Connector 1"/>
          <p:cNvSpPr/>
          <p:nvPr/>
        </p:nvSpPr>
        <p:spPr>
          <a:xfrm>
            <a:off x="224922" y="446739"/>
            <a:ext cx="720000" cy="72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lowchart: Connector 35"/>
          <p:cNvSpPr/>
          <p:nvPr/>
        </p:nvSpPr>
        <p:spPr>
          <a:xfrm>
            <a:off x="1096594" y="819700"/>
            <a:ext cx="360000" cy="36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lowchart: Connector 36"/>
          <p:cNvSpPr/>
          <p:nvPr/>
        </p:nvSpPr>
        <p:spPr>
          <a:xfrm>
            <a:off x="1205438" y="180008"/>
            <a:ext cx="540000" cy="54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lowchart: Connector 37"/>
          <p:cNvSpPr/>
          <p:nvPr/>
        </p:nvSpPr>
        <p:spPr>
          <a:xfrm>
            <a:off x="1215630" y="1282694"/>
            <a:ext cx="180000" cy="18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lowchart: Connector 38"/>
          <p:cNvSpPr/>
          <p:nvPr/>
        </p:nvSpPr>
        <p:spPr>
          <a:xfrm>
            <a:off x="1444426" y="1539707"/>
            <a:ext cx="180000" cy="18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lowchart: Connector 39"/>
          <p:cNvSpPr/>
          <p:nvPr/>
        </p:nvSpPr>
        <p:spPr>
          <a:xfrm>
            <a:off x="1076719" y="1671424"/>
            <a:ext cx="180000" cy="18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lowchart: Connector 40"/>
          <p:cNvSpPr/>
          <p:nvPr/>
        </p:nvSpPr>
        <p:spPr>
          <a:xfrm>
            <a:off x="1354426" y="1851424"/>
            <a:ext cx="180000" cy="18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lowchart: Connector 41"/>
          <p:cNvSpPr/>
          <p:nvPr/>
        </p:nvSpPr>
        <p:spPr>
          <a:xfrm>
            <a:off x="9229189" y="5339420"/>
            <a:ext cx="720000" cy="72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lowchart: Connector 42"/>
          <p:cNvSpPr/>
          <p:nvPr/>
        </p:nvSpPr>
        <p:spPr>
          <a:xfrm>
            <a:off x="8538231" y="6239420"/>
            <a:ext cx="360000" cy="36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lowchart: Connector 45"/>
          <p:cNvSpPr/>
          <p:nvPr/>
        </p:nvSpPr>
        <p:spPr>
          <a:xfrm>
            <a:off x="9038882" y="6059420"/>
            <a:ext cx="540000" cy="54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lowchart: Connector 46"/>
          <p:cNvSpPr/>
          <p:nvPr/>
        </p:nvSpPr>
        <p:spPr>
          <a:xfrm>
            <a:off x="8775695" y="5909118"/>
            <a:ext cx="180000" cy="18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lowchart: Connector 48"/>
          <p:cNvSpPr/>
          <p:nvPr/>
        </p:nvSpPr>
        <p:spPr>
          <a:xfrm>
            <a:off x="8223350" y="5983780"/>
            <a:ext cx="180000" cy="180000"/>
          </a:xfrm>
          <a:prstGeom prst="flowChartConnector">
            <a:avLst/>
          </a:prstGeom>
          <a:solidFill>
            <a:srgbClr val="3A598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school learn Sticker by sweetgreen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7899" y="3799254"/>
            <a:ext cx="2716730" cy="339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03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4" grpId="0" animBg="1"/>
      <p:bldP spid="45" grpId="0" animBg="1"/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6" grpId="0" animBg="1"/>
      <p:bldP spid="47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84712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-464234" y="0"/>
            <a:ext cx="11877634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85132" y="1"/>
            <a:ext cx="10763350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464233" y="-41360"/>
            <a:ext cx="11556982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259673" y="392365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1" name="Rectangle 10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106984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4" name="Oval 13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0759853" y="2552461"/>
            <a:ext cx="947017" cy="636788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>
            <a:off x="-492406" y="-22840"/>
            <a:ext cx="11380435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10788018" y="3625930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917276" y="139061"/>
            <a:ext cx="1899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5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875212" y="1293223"/>
            <a:ext cx="8739052" cy="5303520"/>
          </a:xfrm>
          <a:prstGeom prst="roundRect">
            <a:avLst>
              <a:gd name="adj" fmla="val 8539"/>
            </a:avLst>
          </a:prstGeom>
          <a:noFill/>
          <a:ln w="38100">
            <a:solidFill>
              <a:srgbClr val="20275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hlinkClick r:id="rId4" action="ppaction://hlinksldjump"/>
          </p:cNvPr>
          <p:cNvSpPr txBox="1"/>
          <p:nvPr/>
        </p:nvSpPr>
        <p:spPr>
          <a:xfrm>
            <a:off x="1295565" y="701680"/>
            <a:ext cx="2479600" cy="460914"/>
          </a:xfrm>
          <a:custGeom>
            <a:avLst/>
            <a:gdLst/>
            <a:ahLst/>
            <a:cxnLst/>
            <a:rect l="l" t="t" r="r" b="b"/>
            <a:pathLst>
              <a:path w="2479600" h="460914">
                <a:moveTo>
                  <a:pt x="1835558" y="219115"/>
                </a:moveTo>
                <a:cubicBezTo>
                  <a:pt x="1843429" y="218880"/>
                  <a:pt x="1851945" y="224636"/>
                  <a:pt x="1861109" y="236384"/>
                </a:cubicBezTo>
                <a:lnTo>
                  <a:pt x="1861109" y="302287"/>
                </a:lnTo>
                <a:cubicBezTo>
                  <a:pt x="1858289" y="304872"/>
                  <a:pt x="1854589" y="306634"/>
                  <a:pt x="1850007" y="307574"/>
                </a:cubicBezTo>
                <a:cubicBezTo>
                  <a:pt x="1845426" y="308513"/>
                  <a:pt x="1840609" y="308866"/>
                  <a:pt x="1835558" y="308631"/>
                </a:cubicBezTo>
                <a:cubicBezTo>
                  <a:pt x="1830506" y="308396"/>
                  <a:pt x="1825572" y="307515"/>
                  <a:pt x="1820756" y="305988"/>
                </a:cubicBezTo>
                <a:cubicBezTo>
                  <a:pt x="1815940" y="304461"/>
                  <a:pt x="1812004" y="302405"/>
                  <a:pt x="1808950" y="299820"/>
                </a:cubicBezTo>
                <a:cubicBezTo>
                  <a:pt x="1802136" y="290422"/>
                  <a:pt x="1798671" y="279673"/>
                  <a:pt x="1798553" y="267573"/>
                </a:cubicBezTo>
                <a:cubicBezTo>
                  <a:pt x="1798436" y="255473"/>
                  <a:pt x="1802136" y="244137"/>
                  <a:pt x="1809654" y="233564"/>
                </a:cubicBezTo>
                <a:cubicBezTo>
                  <a:pt x="1819053" y="224166"/>
                  <a:pt x="1827687" y="219350"/>
                  <a:pt x="1835558" y="219115"/>
                </a:cubicBezTo>
                <a:close/>
                <a:moveTo>
                  <a:pt x="634895" y="218939"/>
                </a:moveTo>
                <a:cubicBezTo>
                  <a:pt x="637332" y="219056"/>
                  <a:pt x="639784" y="219585"/>
                  <a:pt x="642251" y="220525"/>
                </a:cubicBezTo>
                <a:cubicBezTo>
                  <a:pt x="646246" y="222169"/>
                  <a:pt x="648066" y="224460"/>
                  <a:pt x="647714" y="227397"/>
                </a:cubicBezTo>
                <a:cubicBezTo>
                  <a:pt x="647362" y="230334"/>
                  <a:pt x="645776" y="232860"/>
                  <a:pt x="642956" y="234974"/>
                </a:cubicBezTo>
                <a:cubicBezTo>
                  <a:pt x="636378" y="238968"/>
                  <a:pt x="629035" y="242199"/>
                  <a:pt x="620930" y="244666"/>
                </a:cubicBezTo>
                <a:cubicBezTo>
                  <a:pt x="612824" y="247133"/>
                  <a:pt x="604777" y="248836"/>
                  <a:pt x="596789" y="249776"/>
                </a:cubicBezTo>
                <a:cubicBezTo>
                  <a:pt x="598198" y="246017"/>
                  <a:pt x="600489" y="242023"/>
                  <a:pt x="603661" y="237793"/>
                </a:cubicBezTo>
                <a:cubicBezTo>
                  <a:pt x="606833" y="233564"/>
                  <a:pt x="610416" y="229864"/>
                  <a:pt x="614410" y="226692"/>
                </a:cubicBezTo>
                <a:cubicBezTo>
                  <a:pt x="618404" y="223520"/>
                  <a:pt x="622809" y="221230"/>
                  <a:pt x="627626" y="219820"/>
                </a:cubicBezTo>
                <a:cubicBezTo>
                  <a:pt x="630034" y="219115"/>
                  <a:pt x="632457" y="218821"/>
                  <a:pt x="634895" y="218939"/>
                </a:cubicBezTo>
                <a:close/>
                <a:moveTo>
                  <a:pt x="1381080" y="215150"/>
                </a:moveTo>
                <a:cubicBezTo>
                  <a:pt x="1383312" y="215150"/>
                  <a:pt x="1385573" y="215473"/>
                  <a:pt x="1387864" y="216119"/>
                </a:cubicBezTo>
                <a:cubicBezTo>
                  <a:pt x="1392445" y="217412"/>
                  <a:pt x="1396733" y="220407"/>
                  <a:pt x="1400727" y="225106"/>
                </a:cubicBezTo>
                <a:cubicBezTo>
                  <a:pt x="1406366" y="231685"/>
                  <a:pt x="1410243" y="239849"/>
                  <a:pt x="1412357" y="249600"/>
                </a:cubicBezTo>
                <a:cubicBezTo>
                  <a:pt x="1414472" y="259350"/>
                  <a:pt x="1414531" y="268748"/>
                  <a:pt x="1412533" y="277794"/>
                </a:cubicBezTo>
                <a:cubicBezTo>
                  <a:pt x="1410536" y="286839"/>
                  <a:pt x="1406425" y="294593"/>
                  <a:pt x="1400199" y="301054"/>
                </a:cubicBezTo>
                <a:cubicBezTo>
                  <a:pt x="1393973" y="307515"/>
                  <a:pt x="1385338" y="310863"/>
                  <a:pt x="1374295" y="311098"/>
                </a:cubicBezTo>
                <a:cubicBezTo>
                  <a:pt x="1368422" y="311098"/>
                  <a:pt x="1361138" y="309571"/>
                  <a:pt x="1352445" y="306516"/>
                </a:cubicBezTo>
                <a:lnTo>
                  <a:pt x="1352445" y="235679"/>
                </a:lnTo>
                <a:cubicBezTo>
                  <a:pt x="1355264" y="230980"/>
                  <a:pt x="1358554" y="226868"/>
                  <a:pt x="1362313" y="223344"/>
                </a:cubicBezTo>
                <a:cubicBezTo>
                  <a:pt x="1366072" y="219820"/>
                  <a:pt x="1370125" y="217412"/>
                  <a:pt x="1374472" y="216119"/>
                </a:cubicBezTo>
                <a:cubicBezTo>
                  <a:pt x="1376645" y="215473"/>
                  <a:pt x="1378848" y="215150"/>
                  <a:pt x="1381080" y="215150"/>
                </a:cubicBezTo>
                <a:close/>
                <a:moveTo>
                  <a:pt x="641414" y="171405"/>
                </a:moveTo>
                <a:cubicBezTo>
                  <a:pt x="635100" y="170730"/>
                  <a:pt x="628742" y="171068"/>
                  <a:pt x="622339" y="172419"/>
                </a:cubicBezTo>
                <a:cubicBezTo>
                  <a:pt x="609535" y="175121"/>
                  <a:pt x="597787" y="180407"/>
                  <a:pt x="587097" y="188278"/>
                </a:cubicBezTo>
                <a:cubicBezTo>
                  <a:pt x="576407" y="196149"/>
                  <a:pt x="567302" y="205782"/>
                  <a:pt x="559784" y="217177"/>
                </a:cubicBezTo>
                <a:cubicBezTo>
                  <a:pt x="552266" y="228572"/>
                  <a:pt x="547684" y="240143"/>
                  <a:pt x="546039" y="251891"/>
                </a:cubicBezTo>
                <a:lnTo>
                  <a:pt x="542515" y="251891"/>
                </a:lnTo>
                <a:cubicBezTo>
                  <a:pt x="535232" y="252360"/>
                  <a:pt x="529710" y="255062"/>
                  <a:pt x="525951" y="259996"/>
                </a:cubicBezTo>
                <a:cubicBezTo>
                  <a:pt x="522192" y="264930"/>
                  <a:pt x="520371" y="270275"/>
                  <a:pt x="520489" y="276032"/>
                </a:cubicBezTo>
                <a:cubicBezTo>
                  <a:pt x="520606" y="281788"/>
                  <a:pt x="522603" y="287074"/>
                  <a:pt x="526480" y="291891"/>
                </a:cubicBezTo>
                <a:cubicBezTo>
                  <a:pt x="530356" y="296707"/>
                  <a:pt x="536171" y="299115"/>
                  <a:pt x="543925" y="299115"/>
                </a:cubicBezTo>
                <a:lnTo>
                  <a:pt x="548154" y="299820"/>
                </a:lnTo>
                <a:cubicBezTo>
                  <a:pt x="551208" y="310628"/>
                  <a:pt x="556083" y="319909"/>
                  <a:pt x="562780" y="327662"/>
                </a:cubicBezTo>
                <a:cubicBezTo>
                  <a:pt x="569476" y="335415"/>
                  <a:pt x="577288" y="341524"/>
                  <a:pt x="586216" y="345988"/>
                </a:cubicBezTo>
                <a:cubicBezTo>
                  <a:pt x="595144" y="350452"/>
                  <a:pt x="604894" y="353389"/>
                  <a:pt x="615467" y="354799"/>
                </a:cubicBezTo>
                <a:cubicBezTo>
                  <a:pt x="626040" y="356208"/>
                  <a:pt x="636613" y="356150"/>
                  <a:pt x="647185" y="354622"/>
                </a:cubicBezTo>
                <a:cubicBezTo>
                  <a:pt x="657758" y="353095"/>
                  <a:pt x="667920" y="349982"/>
                  <a:pt x="677670" y="345283"/>
                </a:cubicBezTo>
                <a:cubicBezTo>
                  <a:pt x="687421" y="340584"/>
                  <a:pt x="696055" y="334475"/>
                  <a:pt x="703573" y="326957"/>
                </a:cubicBezTo>
                <a:cubicBezTo>
                  <a:pt x="709212" y="321318"/>
                  <a:pt x="711914" y="315327"/>
                  <a:pt x="711679" y="308983"/>
                </a:cubicBezTo>
                <a:cubicBezTo>
                  <a:pt x="711444" y="302640"/>
                  <a:pt x="709447" y="297295"/>
                  <a:pt x="705688" y="292948"/>
                </a:cubicBezTo>
                <a:cubicBezTo>
                  <a:pt x="701929" y="288601"/>
                  <a:pt x="696995" y="285841"/>
                  <a:pt x="690886" y="284666"/>
                </a:cubicBezTo>
                <a:cubicBezTo>
                  <a:pt x="684777" y="283491"/>
                  <a:pt x="678551" y="285371"/>
                  <a:pt x="672208" y="290305"/>
                </a:cubicBezTo>
                <a:cubicBezTo>
                  <a:pt x="668213" y="294299"/>
                  <a:pt x="663221" y="297882"/>
                  <a:pt x="657229" y="301054"/>
                </a:cubicBezTo>
                <a:cubicBezTo>
                  <a:pt x="651238" y="304226"/>
                  <a:pt x="644895" y="306399"/>
                  <a:pt x="638199" y="307574"/>
                </a:cubicBezTo>
                <a:cubicBezTo>
                  <a:pt x="631502" y="308748"/>
                  <a:pt x="624748" y="308690"/>
                  <a:pt x="617934" y="307397"/>
                </a:cubicBezTo>
                <a:cubicBezTo>
                  <a:pt x="611121" y="306105"/>
                  <a:pt x="605129" y="302875"/>
                  <a:pt x="599960" y="297706"/>
                </a:cubicBezTo>
                <a:cubicBezTo>
                  <a:pt x="611708" y="295121"/>
                  <a:pt x="623279" y="292361"/>
                  <a:pt x="634674" y="289424"/>
                </a:cubicBezTo>
                <a:cubicBezTo>
                  <a:pt x="646069" y="286487"/>
                  <a:pt x="657171" y="281612"/>
                  <a:pt x="667978" y="274798"/>
                </a:cubicBezTo>
                <a:cubicBezTo>
                  <a:pt x="677376" y="268924"/>
                  <a:pt x="684425" y="261406"/>
                  <a:pt x="689124" y="252243"/>
                </a:cubicBezTo>
                <a:cubicBezTo>
                  <a:pt x="693823" y="243080"/>
                  <a:pt x="695879" y="233623"/>
                  <a:pt x="695291" y="223873"/>
                </a:cubicBezTo>
                <a:cubicBezTo>
                  <a:pt x="694704" y="214122"/>
                  <a:pt x="691532" y="204959"/>
                  <a:pt x="685776" y="196384"/>
                </a:cubicBezTo>
                <a:cubicBezTo>
                  <a:pt x="680020" y="187808"/>
                  <a:pt x="671503" y="181171"/>
                  <a:pt x="660225" y="176472"/>
                </a:cubicBezTo>
                <a:cubicBezTo>
                  <a:pt x="653999" y="173770"/>
                  <a:pt x="647729" y="172081"/>
                  <a:pt x="641414" y="171405"/>
                </a:cubicBezTo>
                <a:close/>
                <a:moveTo>
                  <a:pt x="920343" y="166604"/>
                </a:moveTo>
                <a:cubicBezTo>
                  <a:pt x="912590" y="166604"/>
                  <a:pt x="906775" y="169129"/>
                  <a:pt x="902898" y="174181"/>
                </a:cubicBezTo>
                <a:cubicBezTo>
                  <a:pt x="899022" y="179232"/>
                  <a:pt x="897201" y="184695"/>
                  <a:pt x="897436" y="190569"/>
                </a:cubicBezTo>
                <a:cubicBezTo>
                  <a:pt x="897671" y="196442"/>
                  <a:pt x="899726" y="201787"/>
                  <a:pt x="903603" y="206604"/>
                </a:cubicBezTo>
                <a:cubicBezTo>
                  <a:pt x="907480" y="211420"/>
                  <a:pt x="913295" y="213829"/>
                  <a:pt x="921048" y="213829"/>
                </a:cubicBezTo>
                <a:lnTo>
                  <a:pt x="929859" y="213829"/>
                </a:lnTo>
                <a:lnTo>
                  <a:pt x="929859" y="335768"/>
                </a:lnTo>
                <a:cubicBezTo>
                  <a:pt x="929859" y="343521"/>
                  <a:pt x="932344" y="349395"/>
                  <a:pt x="937315" y="353389"/>
                </a:cubicBezTo>
                <a:cubicBezTo>
                  <a:pt x="942286" y="357383"/>
                  <a:pt x="947730" y="359380"/>
                  <a:pt x="953647" y="359380"/>
                </a:cubicBezTo>
                <a:cubicBezTo>
                  <a:pt x="959565" y="359380"/>
                  <a:pt x="965010" y="357442"/>
                  <a:pt x="969980" y="353565"/>
                </a:cubicBezTo>
                <a:cubicBezTo>
                  <a:pt x="974951" y="349688"/>
                  <a:pt x="977436" y="343756"/>
                  <a:pt x="977436" y="335768"/>
                </a:cubicBezTo>
                <a:lnTo>
                  <a:pt x="977436" y="189864"/>
                </a:lnTo>
                <a:cubicBezTo>
                  <a:pt x="977436" y="185870"/>
                  <a:pt x="976667" y="182345"/>
                  <a:pt x="975129" y="179291"/>
                </a:cubicBezTo>
                <a:cubicBezTo>
                  <a:pt x="973591" y="176237"/>
                  <a:pt x="971638" y="173770"/>
                  <a:pt x="969270" y="171890"/>
                </a:cubicBezTo>
                <a:cubicBezTo>
                  <a:pt x="966902" y="170010"/>
                  <a:pt x="964180" y="168601"/>
                  <a:pt x="961104" y="167661"/>
                </a:cubicBezTo>
                <a:cubicBezTo>
                  <a:pt x="958027" y="166721"/>
                  <a:pt x="954951" y="166369"/>
                  <a:pt x="951874" y="166604"/>
                </a:cubicBezTo>
                <a:lnTo>
                  <a:pt x="951516" y="166604"/>
                </a:lnTo>
                <a:close/>
                <a:moveTo>
                  <a:pt x="1510355" y="165899"/>
                </a:moveTo>
                <a:cubicBezTo>
                  <a:pt x="1506156" y="165899"/>
                  <a:pt x="1502307" y="166780"/>
                  <a:pt x="1498811" y="168542"/>
                </a:cubicBezTo>
                <a:cubicBezTo>
                  <a:pt x="1495314" y="170304"/>
                  <a:pt x="1492399" y="172889"/>
                  <a:pt x="1490066" y="176295"/>
                </a:cubicBezTo>
                <a:cubicBezTo>
                  <a:pt x="1487733" y="179702"/>
                  <a:pt x="1486567" y="183990"/>
                  <a:pt x="1486567" y="189159"/>
                </a:cubicBezTo>
                <a:cubicBezTo>
                  <a:pt x="1486567" y="203021"/>
                  <a:pt x="1486449" y="216942"/>
                  <a:pt x="1486214" y="230921"/>
                </a:cubicBezTo>
                <a:cubicBezTo>
                  <a:pt x="1485979" y="244901"/>
                  <a:pt x="1485862" y="258822"/>
                  <a:pt x="1485862" y="272684"/>
                </a:cubicBezTo>
                <a:cubicBezTo>
                  <a:pt x="1486567" y="287250"/>
                  <a:pt x="1489797" y="300819"/>
                  <a:pt x="1495553" y="313389"/>
                </a:cubicBezTo>
                <a:cubicBezTo>
                  <a:pt x="1501310" y="325958"/>
                  <a:pt x="1508946" y="335709"/>
                  <a:pt x="1518461" y="342640"/>
                </a:cubicBezTo>
                <a:cubicBezTo>
                  <a:pt x="1527977" y="349571"/>
                  <a:pt x="1539019" y="352802"/>
                  <a:pt x="1551589" y="352332"/>
                </a:cubicBezTo>
                <a:cubicBezTo>
                  <a:pt x="1564159" y="351862"/>
                  <a:pt x="1577610" y="345871"/>
                  <a:pt x="1591942" y="334358"/>
                </a:cubicBezTo>
                <a:cubicBezTo>
                  <a:pt x="1591942" y="342346"/>
                  <a:pt x="1594232" y="348396"/>
                  <a:pt x="1598814" y="352508"/>
                </a:cubicBezTo>
                <a:cubicBezTo>
                  <a:pt x="1603395" y="356619"/>
                  <a:pt x="1608447" y="358793"/>
                  <a:pt x="1613968" y="359028"/>
                </a:cubicBezTo>
                <a:cubicBezTo>
                  <a:pt x="1619490" y="359263"/>
                  <a:pt x="1624600" y="357442"/>
                  <a:pt x="1629299" y="353565"/>
                </a:cubicBezTo>
                <a:cubicBezTo>
                  <a:pt x="1633998" y="349688"/>
                  <a:pt x="1636347" y="343756"/>
                  <a:pt x="1636347" y="335768"/>
                </a:cubicBezTo>
                <a:lnTo>
                  <a:pt x="1636347" y="308279"/>
                </a:lnTo>
                <a:cubicBezTo>
                  <a:pt x="1642926" y="304049"/>
                  <a:pt x="1647507" y="299174"/>
                  <a:pt x="1650092" y="293653"/>
                </a:cubicBezTo>
                <a:cubicBezTo>
                  <a:pt x="1652676" y="288132"/>
                  <a:pt x="1653733" y="282963"/>
                  <a:pt x="1653264" y="278146"/>
                </a:cubicBezTo>
                <a:cubicBezTo>
                  <a:pt x="1652794" y="273330"/>
                  <a:pt x="1651032" y="269277"/>
                  <a:pt x="1647977" y="265987"/>
                </a:cubicBezTo>
                <a:cubicBezTo>
                  <a:pt x="1644923" y="262698"/>
                  <a:pt x="1641046" y="261288"/>
                  <a:pt x="1636347" y="261758"/>
                </a:cubicBezTo>
                <a:lnTo>
                  <a:pt x="1636347" y="189159"/>
                </a:lnTo>
                <a:cubicBezTo>
                  <a:pt x="1636582" y="181640"/>
                  <a:pt x="1634174" y="175943"/>
                  <a:pt x="1629122" y="172066"/>
                </a:cubicBezTo>
                <a:cubicBezTo>
                  <a:pt x="1624071" y="168190"/>
                  <a:pt x="1618491" y="166251"/>
                  <a:pt x="1612382" y="166251"/>
                </a:cubicBezTo>
                <a:cubicBezTo>
                  <a:pt x="1606274" y="166251"/>
                  <a:pt x="1600693" y="168131"/>
                  <a:pt x="1595642" y="171890"/>
                </a:cubicBezTo>
                <a:cubicBezTo>
                  <a:pt x="1590591" y="175649"/>
                  <a:pt x="1588065" y="181405"/>
                  <a:pt x="1588065" y="189159"/>
                </a:cubicBezTo>
                <a:lnTo>
                  <a:pt x="1588065" y="274798"/>
                </a:lnTo>
                <a:cubicBezTo>
                  <a:pt x="1587830" y="282082"/>
                  <a:pt x="1586293" y="288014"/>
                  <a:pt x="1583453" y="292596"/>
                </a:cubicBezTo>
                <a:cubicBezTo>
                  <a:pt x="1580613" y="297177"/>
                  <a:pt x="1577184" y="300584"/>
                  <a:pt x="1573164" y="302816"/>
                </a:cubicBezTo>
                <a:cubicBezTo>
                  <a:pt x="1569144" y="305048"/>
                  <a:pt x="1564829" y="305988"/>
                  <a:pt x="1560218" y="305635"/>
                </a:cubicBezTo>
                <a:cubicBezTo>
                  <a:pt x="1555607" y="305283"/>
                  <a:pt x="1551291" y="303814"/>
                  <a:pt x="1547269" y="301230"/>
                </a:cubicBezTo>
                <a:cubicBezTo>
                  <a:pt x="1543247" y="298646"/>
                  <a:pt x="1539937" y="294886"/>
                  <a:pt x="1537338" y="289952"/>
                </a:cubicBezTo>
                <a:cubicBezTo>
                  <a:pt x="1534739" y="285018"/>
                  <a:pt x="1533439" y="278910"/>
                  <a:pt x="1533439" y="271626"/>
                </a:cubicBezTo>
                <a:lnTo>
                  <a:pt x="1534144" y="189159"/>
                </a:lnTo>
                <a:cubicBezTo>
                  <a:pt x="1534144" y="183990"/>
                  <a:pt x="1532977" y="179643"/>
                  <a:pt x="1530644" y="176119"/>
                </a:cubicBezTo>
                <a:cubicBezTo>
                  <a:pt x="1528311" y="172595"/>
                  <a:pt x="1525397" y="170010"/>
                  <a:pt x="1521900" y="168366"/>
                </a:cubicBezTo>
                <a:cubicBezTo>
                  <a:pt x="1518403" y="166721"/>
                  <a:pt x="1514555" y="165899"/>
                  <a:pt x="1510355" y="165899"/>
                </a:cubicBezTo>
                <a:close/>
                <a:moveTo>
                  <a:pt x="2001936" y="165723"/>
                </a:moveTo>
                <a:cubicBezTo>
                  <a:pt x="1995989" y="165840"/>
                  <a:pt x="1990566" y="167896"/>
                  <a:pt x="1985669" y="171890"/>
                </a:cubicBezTo>
                <a:cubicBezTo>
                  <a:pt x="1980772" y="175884"/>
                  <a:pt x="1978323" y="181640"/>
                  <a:pt x="1978323" y="189159"/>
                </a:cubicBezTo>
                <a:lnTo>
                  <a:pt x="1977971" y="211362"/>
                </a:lnTo>
                <a:lnTo>
                  <a:pt x="1967046" y="221230"/>
                </a:lnTo>
                <a:cubicBezTo>
                  <a:pt x="1962817" y="224754"/>
                  <a:pt x="1960232" y="228689"/>
                  <a:pt x="1959292" y="233036"/>
                </a:cubicBezTo>
                <a:cubicBezTo>
                  <a:pt x="1958352" y="237382"/>
                  <a:pt x="1958587" y="241553"/>
                  <a:pt x="1959997" y="245547"/>
                </a:cubicBezTo>
                <a:cubicBezTo>
                  <a:pt x="1961407" y="249541"/>
                  <a:pt x="1963698" y="253065"/>
                  <a:pt x="1966869" y="256120"/>
                </a:cubicBezTo>
                <a:cubicBezTo>
                  <a:pt x="1970041" y="259174"/>
                  <a:pt x="1973742" y="261171"/>
                  <a:pt x="1977971" y="262111"/>
                </a:cubicBezTo>
                <a:lnTo>
                  <a:pt x="1977618" y="335768"/>
                </a:lnTo>
                <a:cubicBezTo>
                  <a:pt x="1977618" y="340702"/>
                  <a:pt x="1978785" y="344872"/>
                  <a:pt x="1981118" y="348279"/>
                </a:cubicBezTo>
                <a:cubicBezTo>
                  <a:pt x="1983451" y="351686"/>
                  <a:pt x="1986366" y="354211"/>
                  <a:pt x="1989862" y="355856"/>
                </a:cubicBezTo>
                <a:cubicBezTo>
                  <a:pt x="1993359" y="357501"/>
                  <a:pt x="1997207" y="358323"/>
                  <a:pt x="2001407" y="358323"/>
                </a:cubicBezTo>
                <a:cubicBezTo>
                  <a:pt x="2005607" y="358323"/>
                  <a:pt x="2009455" y="357501"/>
                  <a:pt x="2012952" y="355856"/>
                </a:cubicBezTo>
                <a:cubicBezTo>
                  <a:pt x="2016448" y="354211"/>
                  <a:pt x="2019363" y="351686"/>
                  <a:pt x="2021696" y="348279"/>
                </a:cubicBezTo>
                <a:cubicBezTo>
                  <a:pt x="2024029" y="344872"/>
                  <a:pt x="2025196" y="340584"/>
                  <a:pt x="2025196" y="335415"/>
                </a:cubicBezTo>
                <a:lnTo>
                  <a:pt x="2025196" y="250481"/>
                </a:lnTo>
                <a:cubicBezTo>
                  <a:pt x="2026143" y="239673"/>
                  <a:pt x="2029513" y="231685"/>
                  <a:pt x="2035306" y="226516"/>
                </a:cubicBezTo>
                <a:cubicBezTo>
                  <a:pt x="2041099" y="221347"/>
                  <a:pt x="2047248" y="218880"/>
                  <a:pt x="2053753" y="219115"/>
                </a:cubicBezTo>
                <a:cubicBezTo>
                  <a:pt x="2060258" y="219350"/>
                  <a:pt x="2066112" y="222287"/>
                  <a:pt x="2071314" y="227926"/>
                </a:cubicBezTo>
                <a:cubicBezTo>
                  <a:pt x="2076516" y="233564"/>
                  <a:pt x="2079117" y="241788"/>
                  <a:pt x="2079117" y="252595"/>
                </a:cubicBezTo>
                <a:lnTo>
                  <a:pt x="2078764" y="335768"/>
                </a:lnTo>
                <a:cubicBezTo>
                  <a:pt x="2078764" y="343286"/>
                  <a:pt x="2081231" y="348925"/>
                  <a:pt x="2086165" y="352684"/>
                </a:cubicBezTo>
                <a:cubicBezTo>
                  <a:pt x="2091099" y="356443"/>
                  <a:pt x="2096562" y="358382"/>
                  <a:pt x="2102553" y="358499"/>
                </a:cubicBezTo>
                <a:cubicBezTo>
                  <a:pt x="2108544" y="358617"/>
                  <a:pt x="2114007" y="356796"/>
                  <a:pt x="2118941" y="353036"/>
                </a:cubicBezTo>
                <a:cubicBezTo>
                  <a:pt x="2123875" y="349277"/>
                  <a:pt x="2126342" y="343521"/>
                  <a:pt x="2126342" y="335768"/>
                </a:cubicBezTo>
                <a:cubicBezTo>
                  <a:pt x="2126342" y="321671"/>
                  <a:pt x="2126577" y="307750"/>
                  <a:pt x="2127047" y="294005"/>
                </a:cubicBezTo>
                <a:cubicBezTo>
                  <a:pt x="2127517" y="280261"/>
                  <a:pt x="2127281" y="266222"/>
                  <a:pt x="2126342" y="251891"/>
                </a:cubicBezTo>
                <a:cubicBezTo>
                  <a:pt x="2125163" y="233329"/>
                  <a:pt x="2120978" y="218351"/>
                  <a:pt x="2113787" y="206956"/>
                </a:cubicBezTo>
                <a:cubicBezTo>
                  <a:pt x="2106595" y="195561"/>
                  <a:pt x="2098048" y="187338"/>
                  <a:pt x="2088145" y="182287"/>
                </a:cubicBezTo>
                <a:cubicBezTo>
                  <a:pt x="2078242" y="177235"/>
                  <a:pt x="2067633" y="175297"/>
                  <a:pt x="2056317" y="176472"/>
                </a:cubicBezTo>
                <a:cubicBezTo>
                  <a:pt x="2045000" y="177646"/>
                  <a:pt x="2034627" y="181523"/>
                  <a:pt x="2025196" y="188102"/>
                </a:cubicBezTo>
                <a:cubicBezTo>
                  <a:pt x="2025196" y="180348"/>
                  <a:pt x="2022806" y="174651"/>
                  <a:pt x="2018026" y="171009"/>
                </a:cubicBezTo>
                <a:cubicBezTo>
                  <a:pt x="2013246" y="167367"/>
                  <a:pt x="2007883" y="165605"/>
                  <a:pt x="2001936" y="165723"/>
                </a:cubicBezTo>
                <a:close/>
                <a:moveTo>
                  <a:pt x="1038149" y="165370"/>
                </a:moveTo>
                <a:cubicBezTo>
                  <a:pt x="1032510" y="165018"/>
                  <a:pt x="1027341" y="166721"/>
                  <a:pt x="1022642" y="170480"/>
                </a:cubicBezTo>
                <a:cubicBezTo>
                  <a:pt x="1017943" y="174240"/>
                  <a:pt x="1015593" y="180466"/>
                  <a:pt x="1015593" y="189159"/>
                </a:cubicBezTo>
                <a:lnTo>
                  <a:pt x="1015593" y="209599"/>
                </a:lnTo>
                <a:lnTo>
                  <a:pt x="1006078" y="217705"/>
                </a:lnTo>
                <a:cubicBezTo>
                  <a:pt x="1001849" y="221230"/>
                  <a:pt x="999264" y="225047"/>
                  <a:pt x="998324" y="229159"/>
                </a:cubicBezTo>
                <a:cubicBezTo>
                  <a:pt x="997385" y="233271"/>
                  <a:pt x="997502" y="237265"/>
                  <a:pt x="998677" y="241142"/>
                </a:cubicBezTo>
                <a:cubicBezTo>
                  <a:pt x="999852" y="245018"/>
                  <a:pt x="1001908" y="248542"/>
                  <a:pt x="1004844" y="251714"/>
                </a:cubicBezTo>
                <a:cubicBezTo>
                  <a:pt x="1007781" y="254886"/>
                  <a:pt x="1011247" y="257059"/>
                  <a:pt x="1015241" y="258234"/>
                </a:cubicBezTo>
                <a:lnTo>
                  <a:pt x="1014889" y="334006"/>
                </a:lnTo>
                <a:cubicBezTo>
                  <a:pt x="1014889" y="341759"/>
                  <a:pt x="1017414" y="347515"/>
                  <a:pt x="1022466" y="351274"/>
                </a:cubicBezTo>
                <a:cubicBezTo>
                  <a:pt x="1027517" y="355034"/>
                  <a:pt x="1033038" y="356913"/>
                  <a:pt x="1039030" y="356913"/>
                </a:cubicBezTo>
                <a:cubicBezTo>
                  <a:pt x="1045021" y="356913"/>
                  <a:pt x="1050542" y="354975"/>
                  <a:pt x="1055594" y="351098"/>
                </a:cubicBezTo>
                <a:cubicBezTo>
                  <a:pt x="1060645" y="347222"/>
                  <a:pt x="1063171" y="341524"/>
                  <a:pt x="1063171" y="334006"/>
                </a:cubicBezTo>
                <a:lnTo>
                  <a:pt x="1063171" y="249776"/>
                </a:lnTo>
                <a:cubicBezTo>
                  <a:pt x="1063876" y="239203"/>
                  <a:pt x="1066813" y="231391"/>
                  <a:pt x="1071981" y="226340"/>
                </a:cubicBezTo>
                <a:cubicBezTo>
                  <a:pt x="1077150" y="221288"/>
                  <a:pt x="1082672" y="218939"/>
                  <a:pt x="1088545" y="219291"/>
                </a:cubicBezTo>
                <a:cubicBezTo>
                  <a:pt x="1094419" y="219644"/>
                  <a:pt x="1099705" y="222580"/>
                  <a:pt x="1104404" y="228102"/>
                </a:cubicBezTo>
                <a:cubicBezTo>
                  <a:pt x="1109103" y="233623"/>
                  <a:pt x="1111453" y="241553"/>
                  <a:pt x="1111453" y="251891"/>
                </a:cubicBezTo>
                <a:lnTo>
                  <a:pt x="1111453" y="334006"/>
                </a:lnTo>
                <a:cubicBezTo>
                  <a:pt x="1111453" y="341524"/>
                  <a:pt x="1113979" y="347163"/>
                  <a:pt x="1119030" y="350922"/>
                </a:cubicBezTo>
                <a:cubicBezTo>
                  <a:pt x="1124082" y="354681"/>
                  <a:pt x="1129662" y="356561"/>
                  <a:pt x="1135770" y="356561"/>
                </a:cubicBezTo>
                <a:cubicBezTo>
                  <a:pt x="1141879" y="356561"/>
                  <a:pt x="1147459" y="354681"/>
                  <a:pt x="1152510" y="350922"/>
                </a:cubicBezTo>
                <a:cubicBezTo>
                  <a:pt x="1157562" y="347163"/>
                  <a:pt x="1160088" y="341524"/>
                  <a:pt x="1160088" y="334006"/>
                </a:cubicBezTo>
                <a:lnTo>
                  <a:pt x="1160088" y="252595"/>
                </a:lnTo>
                <a:cubicBezTo>
                  <a:pt x="1160323" y="241788"/>
                  <a:pt x="1162907" y="233682"/>
                  <a:pt x="1167841" y="228278"/>
                </a:cubicBezTo>
                <a:cubicBezTo>
                  <a:pt x="1172775" y="222874"/>
                  <a:pt x="1178238" y="220172"/>
                  <a:pt x="1184229" y="220172"/>
                </a:cubicBezTo>
                <a:cubicBezTo>
                  <a:pt x="1190220" y="220172"/>
                  <a:pt x="1195683" y="222815"/>
                  <a:pt x="1200617" y="228102"/>
                </a:cubicBezTo>
                <a:cubicBezTo>
                  <a:pt x="1205550" y="233388"/>
                  <a:pt x="1208017" y="241318"/>
                  <a:pt x="1208017" y="251891"/>
                </a:cubicBezTo>
                <a:lnTo>
                  <a:pt x="1208017" y="334006"/>
                </a:lnTo>
                <a:cubicBezTo>
                  <a:pt x="1208017" y="341524"/>
                  <a:pt x="1210484" y="347222"/>
                  <a:pt x="1215418" y="351098"/>
                </a:cubicBezTo>
                <a:cubicBezTo>
                  <a:pt x="1220352" y="354975"/>
                  <a:pt x="1225815" y="356913"/>
                  <a:pt x="1231806" y="356913"/>
                </a:cubicBezTo>
                <a:cubicBezTo>
                  <a:pt x="1237797" y="356913"/>
                  <a:pt x="1243260" y="355034"/>
                  <a:pt x="1248194" y="351274"/>
                </a:cubicBezTo>
                <a:cubicBezTo>
                  <a:pt x="1253128" y="347515"/>
                  <a:pt x="1255595" y="341759"/>
                  <a:pt x="1255595" y="334006"/>
                </a:cubicBezTo>
                <a:cubicBezTo>
                  <a:pt x="1255595" y="320143"/>
                  <a:pt x="1255712" y="306399"/>
                  <a:pt x="1255947" y="292772"/>
                </a:cubicBezTo>
                <a:cubicBezTo>
                  <a:pt x="1256182" y="279145"/>
                  <a:pt x="1256300" y="265283"/>
                  <a:pt x="1256300" y="251186"/>
                </a:cubicBezTo>
                <a:cubicBezTo>
                  <a:pt x="1257239" y="240143"/>
                  <a:pt x="1256241" y="230040"/>
                  <a:pt x="1253304" y="220877"/>
                </a:cubicBezTo>
                <a:cubicBezTo>
                  <a:pt x="1250367" y="211714"/>
                  <a:pt x="1245962" y="203667"/>
                  <a:pt x="1240088" y="196736"/>
                </a:cubicBezTo>
                <a:cubicBezTo>
                  <a:pt x="1234214" y="189805"/>
                  <a:pt x="1227283" y="184225"/>
                  <a:pt x="1219295" y="179996"/>
                </a:cubicBezTo>
                <a:cubicBezTo>
                  <a:pt x="1211307" y="175767"/>
                  <a:pt x="1202907" y="173182"/>
                  <a:pt x="1194097" y="172242"/>
                </a:cubicBezTo>
                <a:cubicBezTo>
                  <a:pt x="1185286" y="171303"/>
                  <a:pt x="1176241" y="172184"/>
                  <a:pt x="1166960" y="174886"/>
                </a:cubicBezTo>
                <a:cubicBezTo>
                  <a:pt x="1157679" y="177588"/>
                  <a:pt x="1148928" y="182345"/>
                  <a:pt x="1140704" y="189159"/>
                </a:cubicBezTo>
                <a:cubicBezTo>
                  <a:pt x="1140234" y="186574"/>
                  <a:pt x="1138531" y="184049"/>
                  <a:pt x="1135594" y="181582"/>
                </a:cubicBezTo>
                <a:cubicBezTo>
                  <a:pt x="1132657" y="179115"/>
                  <a:pt x="1128898" y="177059"/>
                  <a:pt x="1124316" y="175414"/>
                </a:cubicBezTo>
                <a:cubicBezTo>
                  <a:pt x="1119735" y="173770"/>
                  <a:pt x="1114507" y="172595"/>
                  <a:pt x="1108634" y="171890"/>
                </a:cubicBezTo>
                <a:cubicBezTo>
                  <a:pt x="1102760" y="171185"/>
                  <a:pt x="1096886" y="171244"/>
                  <a:pt x="1091012" y="172066"/>
                </a:cubicBezTo>
                <a:cubicBezTo>
                  <a:pt x="1085139" y="172889"/>
                  <a:pt x="1079441" y="174651"/>
                  <a:pt x="1073920" y="177353"/>
                </a:cubicBezTo>
                <a:cubicBezTo>
                  <a:pt x="1068398" y="180055"/>
                  <a:pt x="1063641" y="183990"/>
                  <a:pt x="1059646" y="189159"/>
                </a:cubicBezTo>
                <a:cubicBezTo>
                  <a:pt x="1059881" y="182110"/>
                  <a:pt x="1057767" y="176472"/>
                  <a:pt x="1053303" y="172242"/>
                </a:cubicBezTo>
                <a:cubicBezTo>
                  <a:pt x="1048839" y="168013"/>
                  <a:pt x="1043787" y="165723"/>
                  <a:pt x="1038149" y="165370"/>
                </a:cubicBezTo>
                <a:close/>
                <a:moveTo>
                  <a:pt x="801757" y="164665"/>
                </a:moveTo>
                <a:cubicBezTo>
                  <a:pt x="790479" y="165488"/>
                  <a:pt x="779731" y="168424"/>
                  <a:pt x="769510" y="173476"/>
                </a:cubicBezTo>
                <a:cubicBezTo>
                  <a:pt x="759290" y="178527"/>
                  <a:pt x="751243" y="185870"/>
                  <a:pt x="745369" y="195502"/>
                </a:cubicBezTo>
                <a:cubicBezTo>
                  <a:pt x="740435" y="203726"/>
                  <a:pt x="737733" y="212243"/>
                  <a:pt x="737263" y="221053"/>
                </a:cubicBezTo>
                <a:cubicBezTo>
                  <a:pt x="736793" y="229864"/>
                  <a:pt x="738321" y="238146"/>
                  <a:pt x="741845" y="245899"/>
                </a:cubicBezTo>
                <a:cubicBezTo>
                  <a:pt x="745369" y="253653"/>
                  <a:pt x="750597" y="260349"/>
                  <a:pt x="757528" y="265987"/>
                </a:cubicBezTo>
                <a:cubicBezTo>
                  <a:pt x="764459" y="271626"/>
                  <a:pt x="772858" y="275268"/>
                  <a:pt x="782726" y="276913"/>
                </a:cubicBezTo>
                <a:cubicBezTo>
                  <a:pt x="792124" y="278322"/>
                  <a:pt x="801170" y="279967"/>
                  <a:pt x="809863" y="281847"/>
                </a:cubicBezTo>
                <a:cubicBezTo>
                  <a:pt x="818556" y="283726"/>
                  <a:pt x="825840" y="286311"/>
                  <a:pt x="831713" y="289600"/>
                </a:cubicBezTo>
                <a:cubicBezTo>
                  <a:pt x="835707" y="291480"/>
                  <a:pt x="837411" y="294123"/>
                  <a:pt x="836823" y="297530"/>
                </a:cubicBezTo>
                <a:cubicBezTo>
                  <a:pt x="836236" y="300936"/>
                  <a:pt x="833945" y="303580"/>
                  <a:pt x="829951" y="305459"/>
                </a:cubicBezTo>
                <a:cubicBezTo>
                  <a:pt x="825252" y="307809"/>
                  <a:pt x="820318" y="309218"/>
                  <a:pt x="815149" y="309688"/>
                </a:cubicBezTo>
                <a:cubicBezTo>
                  <a:pt x="809980" y="310158"/>
                  <a:pt x="804753" y="309982"/>
                  <a:pt x="799466" y="309160"/>
                </a:cubicBezTo>
                <a:cubicBezTo>
                  <a:pt x="794180" y="308337"/>
                  <a:pt x="789011" y="306869"/>
                  <a:pt x="783960" y="304754"/>
                </a:cubicBezTo>
                <a:cubicBezTo>
                  <a:pt x="778908" y="302640"/>
                  <a:pt x="774150" y="300290"/>
                  <a:pt x="769686" y="297706"/>
                </a:cubicBezTo>
                <a:cubicBezTo>
                  <a:pt x="762638" y="294886"/>
                  <a:pt x="756294" y="294710"/>
                  <a:pt x="750655" y="297177"/>
                </a:cubicBezTo>
                <a:cubicBezTo>
                  <a:pt x="745017" y="299644"/>
                  <a:pt x="740846" y="303462"/>
                  <a:pt x="738144" y="308631"/>
                </a:cubicBezTo>
                <a:cubicBezTo>
                  <a:pt x="735442" y="313800"/>
                  <a:pt x="734679" y="319439"/>
                  <a:pt x="735854" y="325547"/>
                </a:cubicBezTo>
                <a:cubicBezTo>
                  <a:pt x="737028" y="331656"/>
                  <a:pt x="740905" y="336825"/>
                  <a:pt x="747484" y="341054"/>
                </a:cubicBezTo>
                <a:cubicBezTo>
                  <a:pt x="753827" y="344813"/>
                  <a:pt x="761228" y="347985"/>
                  <a:pt x="769686" y="350570"/>
                </a:cubicBezTo>
                <a:cubicBezTo>
                  <a:pt x="778145" y="353154"/>
                  <a:pt x="786897" y="354975"/>
                  <a:pt x="795942" y="356032"/>
                </a:cubicBezTo>
                <a:cubicBezTo>
                  <a:pt x="804988" y="357089"/>
                  <a:pt x="814033" y="357148"/>
                  <a:pt x="823079" y="356208"/>
                </a:cubicBezTo>
                <a:cubicBezTo>
                  <a:pt x="832124" y="355269"/>
                  <a:pt x="840583" y="353095"/>
                  <a:pt x="848453" y="349688"/>
                </a:cubicBezTo>
                <a:cubicBezTo>
                  <a:pt x="856324" y="346282"/>
                  <a:pt x="863197" y="341583"/>
                  <a:pt x="869070" y="335591"/>
                </a:cubicBezTo>
                <a:cubicBezTo>
                  <a:pt x="874944" y="329600"/>
                  <a:pt x="879291" y="321906"/>
                  <a:pt x="882110" y="312508"/>
                </a:cubicBezTo>
                <a:cubicBezTo>
                  <a:pt x="884694" y="304284"/>
                  <a:pt x="885810" y="296883"/>
                  <a:pt x="885458" y="290305"/>
                </a:cubicBezTo>
                <a:cubicBezTo>
                  <a:pt x="885106" y="283726"/>
                  <a:pt x="883637" y="277735"/>
                  <a:pt x="881053" y="272331"/>
                </a:cubicBezTo>
                <a:cubicBezTo>
                  <a:pt x="878468" y="266927"/>
                  <a:pt x="874768" y="262170"/>
                  <a:pt x="869951" y="258058"/>
                </a:cubicBezTo>
                <a:cubicBezTo>
                  <a:pt x="865135" y="253946"/>
                  <a:pt x="859555" y="250246"/>
                  <a:pt x="853211" y="246957"/>
                </a:cubicBezTo>
                <a:cubicBezTo>
                  <a:pt x="844518" y="242258"/>
                  <a:pt x="834650" y="238733"/>
                  <a:pt x="823608" y="236384"/>
                </a:cubicBezTo>
                <a:cubicBezTo>
                  <a:pt x="812565" y="234034"/>
                  <a:pt x="801405" y="231920"/>
                  <a:pt x="790127" y="230040"/>
                </a:cubicBezTo>
                <a:cubicBezTo>
                  <a:pt x="785663" y="228865"/>
                  <a:pt x="783783" y="226810"/>
                  <a:pt x="784488" y="223873"/>
                </a:cubicBezTo>
                <a:cubicBezTo>
                  <a:pt x="785193" y="220936"/>
                  <a:pt x="787073" y="218528"/>
                  <a:pt x="790127" y="216648"/>
                </a:cubicBezTo>
                <a:cubicBezTo>
                  <a:pt x="792946" y="214768"/>
                  <a:pt x="796177" y="213535"/>
                  <a:pt x="799819" y="212948"/>
                </a:cubicBezTo>
                <a:cubicBezTo>
                  <a:pt x="803461" y="212360"/>
                  <a:pt x="807102" y="212243"/>
                  <a:pt x="810744" y="212595"/>
                </a:cubicBezTo>
                <a:cubicBezTo>
                  <a:pt x="814386" y="212948"/>
                  <a:pt x="817969" y="213711"/>
                  <a:pt x="821493" y="214886"/>
                </a:cubicBezTo>
                <a:cubicBezTo>
                  <a:pt x="825017" y="216061"/>
                  <a:pt x="828071" y="217470"/>
                  <a:pt x="830656" y="219115"/>
                </a:cubicBezTo>
                <a:cubicBezTo>
                  <a:pt x="836060" y="224049"/>
                  <a:pt x="841816" y="225987"/>
                  <a:pt x="847925" y="224930"/>
                </a:cubicBezTo>
                <a:cubicBezTo>
                  <a:pt x="854034" y="223873"/>
                  <a:pt x="859144" y="221230"/>
                  <a:pt x="863255" y="217000"/>
                </a:cubicBezTo>
                <a:cubicBezTo>
                  <a:pt x="867367" y="212771"/>
                  <a:pt x="869716" y="207602"/>
                  <a:pt x="870304" y="201494"/>
                </a:cubicBezTo>
                <a:cubicBezTo>
                  <a:pt x="870891" y="195385"/>
                  <a:pt x="868365" y="189629"/>
                  <a:pt x="862727" y="184225"/>
                </a:cubicBezTo>
                <a:cubicBezTo>
                  <a:pt x="855208" y="177176"/>
                  <a:pt x="845986" y="171949"/>
                  <a:pt x="835061" y="168542"/>
                </a:cubicBezTo>
                <a:cubicBezTo>
                  <a:pt x="824136" y="165135"/>
                  <a:pt x="813035" y="163843"/>
                  <a:pt x="801757" y="164665"/>
                </a:cubicBezTo>
                <a:close/>
                <a:moveTo>
                  <a:pt x="1883884" y="164577"/>
                </a:moveTo>
                <a:cubicBezTo>
                  <a:pt x="1881388" y="164753"/>
                  <a:pt x="1878847" y="165311"/>
                  <a:pt x="1876263" y="166251"/>
                </a:cubicBezTo>
                <a:cubicBezTo>
                  <a:pt x="1871094" y="168131"/>
                  <a:pt x="1866865" y="171538"/>
                  <a:pt x="1863576" y="176472"/>
                </a:cubicBezTo>
                <a:cubicBezTo>
                  <a:pt x="1855587" y="173182"/>
                  <a:pt x="1847305" y="171420"/>
                  <a:pt x="1838730" y="171185"/>
                </a:cubicBezTo>
                <a:cubicBezTo>
                  <a:pt x="1830154" y="170950"/>
                  <a:pt x="1821813" y="172125"/>
                  <a:pt x="1813707" y="174709"/>
                </a:cubicBezTo>
                <a:cubicBezTo>
                  <a:pt x="1805602" y="177294"/>
                  <a:pt x="1798024" y="181112"/>
                  <a:pt x="1790976" y="186163"/>
                </a:cubicBezTo>
                <a:cubicBezTo>
                  <a:pt x="1783928" y="191215"/>
                  <a:pt x="1777819" y="197382"/>
                  <a:pt x="1772650" y="204666"/>
                </a:cubicBezTo>
                <a:cubicBezTo>
                  <a:pt x="1765836" y="213594"/>
                  <a:pt x="1760609" y="223638"/>
                  <a:pt x="1756967" y="234798"/>
                </a:cubicBezTo>
                <a:cubicBezTo>
                  <a:pt x="1753325" y="245958"/>
                  <a:pt x="1751387" y="257236"/>
                  <a:pt x="1751152" y="268631"/>
                </a:cubicBezTo>
                <a:cubicBezTo>
                  <a:pt x="1750917" y="280026"/>
                  <a:pt x="1752679" y="291245"/>
                  <a:pt x="1756438" y="302287"/>
                </a:cubicBezTo>
                <a:cubicBezTo>
                  <a:pt x="1760198" y="313330"/>
                  <a:pt x="1766306" y="323315"/>
                  <a:pt x="1774765" y="332243"/>
                </a:cubicBezTo>
                <a:cubicBezTo>
                  <a:pt x="1780403" y="338587"/>
                  <a:pt x="1786806" y="343580"/>
                  <a:pt x="1793972" y="347222"/>
                </a:cubicBezTo>
                <a:cubicBezTo>
                  <a:pt x="1801138" y="350863"/>
                  <a:pt x="1808773" y="353389"/>
                  <a:pt x="1816879" y="354799"/>
                </a:cubicBezTo>
                <a:cubicBezTo>
                  <a:pt x="1824985" y="356208"/>
                  <a:pt x="1833326" y="356561"/>
                  <a:pt x="1841901" y="355856"/>
                </a:cubicBezTo>
                <a:cubicBezTo>
                  <a:pt x="1850477" y="355151"/>
                  <a:pt x="1858877" y="353506"/>
                  <a:pt x="1867100" y="350922"/>
                </a:cubicBezTo>
                <a:cubicBezTo>
                  <a:pt x="1870154" y="354681"/>
                  <a:pt x="1874090" y="357089"/>
                  <a:pt x="1878906" y="358147"/>
                </a:cubicBezTo>
                <a:cubicBezTo>
                  <a:pt x="1883723" y="359204"/>
                  <a:pt x="1888304" y="359028"/>
                  <a:pt x="1892651" y="357618"/>
                </a:cubicBezTo>
                <a:cubicBezTo>
                  <a:pt x="1896997" y="356208"/>
                  <a:pt x="1900756" y="353624"/>
                  <a:pt x="1903928" y="349865"/>
                </a:cubicBezTo>
                <a:cubicBezTo>
                  <a:pt x="1907100" y="346105"/>
                  <a:pt x="1908686" y="341289"/>
                  <a:pt x="1908686" y="335415"/>
                </a:cubicBezTo>
                <a:lnTo>
                  <a:pt x="1908686" y="331186"/>
                </a:lnTo>
                <a:cubicBezTo>
                  <a:pt x="1913150" y="328602"/>
                  <a:pt x="1917262" y="325841"/>
                  <a:pt x="1921021" y="322904"/>
                </a:cubicBezTo>
                <a:cubicBezTo>
                  <a:pt x="1924780" y="319967"/>
                  <a:pt x="1928422" y="316972"/>
                  <a:pt x="1931946" y="313917"/>
                </a:cubicBezTo>
                <a:cubicBezTo>
                  <a:pt x="1936175" y="309688"/>
                  <a:pt x="1938583" y="304813"/>
                  <a:pt x="1939171" y="299292"/>
                </a:cubicBezTo>
                <a:cubicBezTo>
                  <a:pt x="1939758" y="293770"/>
                  <a:pt x="1938877" y="288778"/>
                  <a:pt x="1936527" y="284314"/>
                </a:cubicBezTo>
                <a:cubicBezTo>
                  <a:pt x="1934178" y="279850"/>
                  <a:pt x="1930536" y="276443"/>
                  <a:pt x="1925602" y="274093"/>
                </a:cubicBezTo>
                <a:cubicBezTo>
                  <a:pt x="1920668" y="271744"/>
                  <a:pt x="1915030" y="271626"/>
                  <a:pt x="1908686" y="273741"/>
                </a:cubicBezTo>
                <a:lnTo>
                  <a:pt x="1908686" y="188102"/>
                </a:lnTo>
                <a:cubicBezTo>
                  <a:pt x="1908686" y="181758"/>
                  <a:pt x="1906983" y="176648"/>
                  <a:pt x="1903576" y="172771"/>
                </a:cubicBezTo>
                <a:cubicBezTo>
                  <a:pt x="1900169" y="168894"/>
                  <a:pt x="1896057" y="166369"/>
                  <a:pt x="1891241" y="165194"/>
                </a:cubicBezTo>
                <a:cubicBezTo>
                  <a:pt x="1888833" y="164607"/>
                  <a:pt x="1886380" y="164401"/>
                  <a:pt x="1883884" y="164577"/>
                </a:cubicBezTo>
                <a:close/>
                <a:moveTo>
                  <a:pt x="1326030" y="158145"/>
                </a:moveTo>
                <a:cubicBezTo>
                  <a:pt x="1320549" y="158615"/>
                  <a:pt x="1315652" y="160847"/>
                  <a:pt x="1311338" y="164842"/>
                </a:cubicBezTo>
                <a:cubicBezTo>
                  <a:pt x="1307024" y="168836"/>
                  <a:pt x="1304868" y="174357"/>
                  <a:pt x="1304868" y="181405"/>
                </a:cubicBezTo>
                <a:lnTo>
                  <a:pt x="1304868" y="282904"/>
                </a:lnTo>
                <a:cubicBezTo>
                  <a:pt x="1297819" y="284314"/>
                  <a:pt x="1292474" y="287368"/>
                  <a:pt x="1288832" y="292067"/>
                </a:cubicBezTo>
                <a:cubicBezTo>
                  <a:pt x="1285191" y="296766"/>
                  <a:pt x="1283311" y="301935"/>
                  <a:pt x="1283193" y="307574"/>
                </a:cubicBezTo>
                <a:cubicBezTo>
                  <a:pt x="1283076" y="313212"/>
                  <a:pt x="1284779" y="318616"/>
                  <a:pt x="1288304" y="323785"/>
                </a:cubicBezTo>
                <a:cubicBezTo>
                  <a:pt x="1291828" y="328954"/>
                  <a:pt x="1297349" y="332596"/>
                  <a:pt x="1304868" y="334710"/>
                </a:cubicBezTo>
                <a:lnTo>
                  <a:pt x="1304868" y="399557"/>
                </a:lnTo>
                <a:cubicBezTo>
                  <a:pt x="1304868" y="404491"/>
                  <a:pt x="1306034" y="408602"/>
                  <a:pt x="1308367" y="411891"/>
                </a:cubicBezTo>
                <a:cubicBezTo>
                  <a:pt x="1310700" y="415181"/>
                  <a:pt x="1313615" y="417706"/>
                  <a:pt x="1317112" y="419469"/>
                </a:cubicBezTo>
                <a:cubicBezTo>
                  <a:pt x="1320608" y="421231"/>
                  <a:pt x="1324457" y="422171"/>
                  <a:pt x="1328656" y="422288"/>
                </a:cubicBezTo>
                <a:cubicBezTo>
                  <a:pt x="1332856" y="422406"/>
                  <a:pt x="1336704" y="421642"/>
                  <a:pt x="1340201" y="419997"/>
                </a:cubicBezTo>
                <a:cubicBezTo>
                  <a:pt x="1343698" y="418353"/>
                  <a:pt x="1346613" y="415886"/>
                  <a:pt x="1348946" y="412596"/>
                </a:cubicBezTo>
                <a:cubicBezTo>
                  <a:pt x="1351279" y="409307"/>
                  <a:pt x="1352445" y="404960"/>
                  <a:pt x="1352445" y="399557"/>
                </a:cubicBezTo>
                <a:lnTo>
                  <a:pt x="1352445" y="355856"/>
                </a:lnTo>
                <a:cubicBezTo>
                  <a:pt x="1356439" y="356796"/>
                  <a:pt x="1360316" y="357559"/>
                  <a:pt x="1364075" y="358147"/>
                </a:cubicBezTo>
                <a:cubicBezTo>
                  <a:pt x="1367834" y="358734"/>
                  <a:pt x="1371711" y="358793"/>
                  <a:pt x="1375705" y="358323"/>
                </a:cubicBezTo>
                <a:cubicBezTo>
                  <a:pt x="1393561" y="357853"/>
                  <a:pt x="1408539" y="354035"/>
                  <a:pt x="1420639" y="346869"/>
                </a:cubicBezTo>
                <a:cubicBezTo>
                  <a:pt x="1432739" y="339703"/>
                  <a:pt x="1442137" y="330540"/>
                  <a:pt x="1448833" y="319380"/>
                </a:cubicBezTo>
                <a:cubicBezTo>
                  <a:pt x="1455529" y="308220"/>
                  <a:pt x="1459641" y="295826"/>
                  <a:pt x="1461168" y="282199"/>
                </a:cubicBezTo>
                <a:cubicBezTo>
                  <a:pt x="1462695" y="268572"/>
                  <a:pt x="1461814" y="255004"/>
                  <a:pt x="1458525" y="241494"/>
                </a:cubicBezTo>
                <a:cubicBezTo>
                  <a:pt x="1455236" y="227984"/>
                  <a:pt x="1449773" y="215297"/>
                  <a:pt x="1442137" y="203432"/>
                </a:cubicBezTo>
                <a:cubicBezTo>
                  <a:pt x="1434501" y="191567"/>
                  <a:pt x="1424810" y="181758"/>
                  <a:pt x="1413062" y="174005"/>
                </a:cubicBezTo>
                <a:cubicBezTo>
                  <a:pt x="1403664" y="168836"/>
                  <a:pt x="1393738" y="166310"/>
                  <a:pt x="1383282" y="166427"/>
                </a:cubicBezTo>
                <a:cubicBezTo>
                  <a:pt x="1372827" y="166545"/>
                  <a:pt x="1362313" y="169893"/>
                  <a:pt x="1351740" y="176472"/>
                </a:cubicBezTo>
                <a:cubicBezTo>
                  <a:pt x="1350341" y="169658"/>
                  <a:pt x="1347077" y="164783"/>
                  <a:pt x="1341947" y="161846"/>
                </a:cubicBezTo>
                <a:cubicBezTo>
                  <a:pt x="1336816" y="158909"/>
                  <a:pt x="1331511" y="157676"/>
                  <a:pt x="1326030" y="158145"/>
                </a:cubicBezTo>
                <a:close/>
                <a:moveTo>
                  <a:pt x="384614" y="99643"/>
                </a:moveTo>
                <a:cubicBezTo>
                  <a:pt x="378623" y="99643"/>
                  <a:pt x="373102" y="101581"/>
                  <a:pt x="368050" y="105458"/>
                </a:cubicBezTo>
                <a:cubicBezTo>
                  <a:pt x="362999" y="109335"/>
                  <a:pt x="360473" y="115150"/>
                  <a:pt x="360473" y="122903"/>
                </a:cubicBezTo>
                <a:lnTo>
                  <a:pt x="360473" y="227221"/>
                </a:lnTo>
                <a:cubicBezTo>
                  <a:pt x="356714" y="230980"/>
                  <a:pt x="352250" y="233564"/>
                  <a:pt x="347081" y="234974"/>
                </a:cubicBezTo>
                <a:cubicBezTo>
                  <a:pt x="340503" y="237559"/>
                  <a:pt x="336215" y="241494"/>
                  <a:pt x="334218" y="246780"/>
                </a:cubicBezTo>
                <a:cubicBezTo>
                  <a:pt x="332221" y="252067"/>
                  <a:pt x="332044" y="257353"/>
                  <a:pt x="333689" y="262639"/>
                </a:cubicBezTo>
                <a:cubicBezTo>
                  <a:pt x="335334" y="267926"/>
                  <a:pt x="338505" y="272449"/>
                  <a:pt x="343204" y="276208"/>
                </a:cubicBezTo>
                <a:cubicBezTo>
                  <a:pt x="347903" y="279967"/>
                  <a:pt x="353660" y="281377"/>
                  <a:pt x="360473" y="280437"/>
                </a:cubicBezTo>
                <a:lnTo>
                  <a:pt x="360473" y="336120"/>
                </a:lnTo>
                <a:cubicBezTo>
                  <a:pt x="360473" y="343873"/>
                  <a:pt x="362999" y="349688"/>
                  <a:pt x="368050" y="353565"/>
                </a:cubicBezTo>
                <a:cubicBezTo>
                  <a:pt x="373102" y="357442"/>
                  <a:pt x="378623" y="359380"/>
                  <a:pt x="384614" y="359380"/>
                </a:cubicBezTo>
                <a:cubicBezTo>
                  <a:pt x="390606" y="359380"/>
                  <a:pt x="396127" y="357442"/>
                  <a:pt x="401178" y="353565"/>
                </a:cubicBezTo>
                <a:cubicBezTo>
                  <a:pt x="406230" y="349688"/>
                  <a:pt x="408756" y="343873"/>
                  <a:pt x="408756" y="336120"/>
                </a:cubicBezTo>
                <a:lnTo>
                  <a:pt x="408756" y="260349"/>
                </a:lnTo>
                <a:lnTo>
                  <a:pt x="409460" y="259291"/>
                </a:lnTo>
                <a:cubicBezTo>
                  <a:pt x="415334" y="269864"/>
                  <a:pt x="422383" y="280613"/>
                  <a:pt x="430606" y="291538"/>
                </a:cubicBezTo>
                <a:cubicBezTo>
                  <a:pt x="438829" y="302463"/>
                  <a:pt x="446700" y="312390"/>
                  <a:pt x="454218" y="321318"/>
                </a:cubicBezTo>
                <a:cubicBezTo>
                  <a:pt x="463146" y="331656"/>
                  <a:pt x="472310" y="341641"/>
                  <a:pt x="481707" y="351274"/>
                </a:cubicBezTo>
                <a:cubicBezTo>
                  <a:pt x="487816" y="356208"/>
                  <a:pt x="494042" y="358323"/>
                  <a:pt x="500386" y="357618"/>
                </a:cubicBezTo>
                <a:cubicBezTo>
                  <a:pt x="506730" y="356913"/>
                  <a:pt x="511957" y="354564"/>
                  <a:pt x="516069" y="350570"/>
                </a:cubicBezTo>
                <a:cubicBezTo>
                  <a:pt x="520181" y="346575"/>
                  <a:pt x="522530" y="341524"/>
                  <a:pt x="523117" y="335415"/>
                </a:cubicBezTo>
                <a:cubicBezTo>
                  <a:pt x="523705" y="329307"/>
                  <a:pt x="521297" y="323198"/>
                  <a:pt x="515893" y="317089"/>
                </a:cubicBezTo>
                <a:cubicBezTo>
                  <a:pt x="504380" y="305577"/>
                  <a:pt x="493925" y="294182"/>
                  <a:pt x="484527" y="282904"/>
                </a:cubicBezTo>
                <a:cubicBezTo>
                  <a:pt x="480533" y="278205"/>
                  <a:pt x="476480" y="273271"/>
                  <a:pt x="472368" y="268102"/>
                </a:cubicBezTo>
                <a:cubicBezTo>
                  <a:pt x="468257" y="262933"/>
                  <a:pt x="464439" y="257823"/>
                  <a:pt x="460914" y="252772"/>
                </a:cubicBezTo>
                <a:cubicBezTo>
                  <a:pt x="457390" y="247720"/>
                  <a:pt x="454277" y="242786"/>
                  <a:pt x="451575" y="237970"/>
                </a:cubicBezTo>
                <a:cubicBezTo>
                  <a:pt x="448873" y="233153"/>
                  <a:pt x="446935" y="228630"/>
                  <a:pt x="445760" y="224401"/>
                </a:cubicBezTo>
                <a:lnTo>
                  <a:pt x="445760" y="221934"/>
                </a:lnTo>
                <a:cubicBezTo>
                  <a:pt x="454688" y="211832"/>
                  <a:pt x="463146" y="201905"/>
                  <a:pt x="471135" y="192154"/>
                </a:cubicBezTo>
                <a:cubicBezTo>
                  <a:pt x="479123" y="182404"/>
                  <a:pt x="486172" y="173652"/>
                  <a:pt x="492280" y="165899"/>
                </a:cubicBezTo>
                <a:cubicBezTo>
                  <a:pt x="499329" y="156736"/>
                  <a:pt x="505907" y="148160"/>
                  <a:pt x="512016" y="140172"/>
                </a:cubicBezTo>
                <a:cubicBezTo>
                  <a:pt x="516480" y="133828"/>
                  <a:pt x="517949" y="127543"/>
                  <a:pt x="516421" y="121317"/>
                </a:cubicBezTo>
                <a:cubicBezTo>
                  <a:pt x="514894" y="115091"/>
                  <a:pt x="511781" y="110216"/>
                  <a:pt x="507082" y="106691"/>
                </a:cubicBezTo>
                <a:cubicBezTo>
                  <a:pt x="502383" y="103167"/>
                  <a:pt x="496921" y="101581"/>
                  <a:pt x="490694" y="101934"/>
                </a:cubicBezTo>
                <a:cubicBezTo>
                  <a:pt x="484468" y="102286"/>
                  <a:pt x="479006" y="105634"/>
                  <a:pt x="474307" y="111978"/>
                </a:cubicBezTo>
                <a:cubicBezTo>
                  <a:pt x="467963" y="120671"/>
                  <a:pt x="461149" y="129599"/>
                  <a:pt x="453866" y="138762"/>
                </a:cubicBezTo>
                <a:cubicBezTo>
                  <a:pt x="447757" y="146750"/>
                  <a:pt x="440767" y="155502"/>
                  <a:pt x="432897" y="165018"/>
                </a:cubicBezTo>
                <a:cubicBezTo>
                  <a:pt x="425026" y="174533"/>
                  <a:pt x="416979" y="183990"/>
                  <a:pt x="408756" y="193388"/>
                </a:cubicBezTo>
                <a:lnTo>
                  <a:pt x="408756" y="122903"/>
                </a:lnTo>
                <a:cubicBezTo>
                  <a:pt x="408756" y="115150"/>
                  <a:pt x="406230" y="109335"/>
                  <a:pt x="401178" y="105458"/>
                </a:cubicBezTo>
                <a:cubicBezTo>
                  <a:pt x="396127" y="101581"/>
                  <a:pt x="390606" y="99643"/>
                  <a:pt x="384614" y="99643"/>
                </a:cubicBezTo>
                <a:close/>
                <a:moveTo>
                  <a:pt x="1700150" y="97881"/>
                </a:moveTo>
                <a:cubicBezTo>
                  <a:pt x="1695951" y="97881"/>
                  <a:pt x="1692102" y="98703"/>
                  <a:pt x="1688606" y="100348"/>
                </a:cubicBezTo>
                <a:cubicBezTo>
                  <a:pt x="1685109" y="101992"/>
                  <a:pt x="1682194" y="104577"/>
                  <a:pt x="1679861" y="108101"/>
                </a:cubicBezTo>
                <a:cubicBezTo>
                  <a:pt x="1677528" y="111625"/>
                  <a:pt x="1676362" y="116089"/>
                  <a:pt x="1676362" y="121493"/>
                </a:cubicBezTo>
                <a:lnTo>
                  <a:pt x="1676362" y="335768"/>
                </a:lnTo>
                <a:cubicBezTo>
                  <a:pt x="1676362" y="341171"/>
                  <a:pt x="1677528" y="345636"/>
                  <a:pt x="1679861" y="349160"/>
                </a:cubicBezTo>
                <a:cubicBezTo>
                  <a:pt x="1682194" y="352684"/>
                  <a:pt x="1685109" y="355327"/>
                  <a:pt x="1688606" y="357089"/>
                </a:cubicBezTo>
                <a:cubicBezTo>
                  <a:pt x="1692102" y="358851"/>
                  <a:pt x="1695951" y="359674"/>
                  <a:pt x="1700150" y="359556"/>
                </a:cubicBezTo>
                <a:cubicBezTo>
                  <a:pt x="1704350" y="359439"/>
                  <a:pt x="1708198" y="358499"/>
                  <a:pt x="1711695" y="356737"/>
                </a:cubicBezTo>
                <a:cubicBezTo>
                  <a:pt x="1715192" y="354975"/>
                  <a:pt x="1718107" y="352332"/>
                  <a:pt x="1720440" y="348807"/>
                </a:cubicBezTo>
                <a:cubicBezTo>
                  <a:pt x="1722773" y="345283"/>
                  <a:pt x="1723939" y="340937"/>
                  <a:pt x="1723939" y="335768"/>
                </a:cubicBezTo>
                <a:lnTo>
                  <a:pt x="1723939" y="121493"/>
                </a:lnTo>
                <a:cubicBezTo>
                  <a:pt x="1723939" y="116324"/>
                  <a:pt x="1722773" y="111978"/>
                  <a:pt x="1720440" y="108454"/>
                </a:cubicBezTo>
                <a:cubicBezTo>
                  <a:pt x="1718107" y="104929"/>
                  <a:pt x="1715192" y="102286"/>
                  <a:pt x="1711695" y="100524"/>
                </a:cubicBezTo>
                <a:cubicBezTo>
                  <a:pt x="1708198" y="98762"/>
                  <a:pt x="1704350" y="97881"/>
                  <a:pt x="1700150" y="97881"/>
                </a:cubicBezTo>
                <a:close/>
                <a:moveTo>
                  <a:pt x="946247" y="96823"/>
                </a:moveTo>
                <a:cubicBezTo>
                  <a:pt x="940329" y="96823"/>
                  <a:pt x="934885" y="98762"/>
                  <a:pt x="929914" y="102639"/>
                </a:cubicBezTo>
                <a:cubicBezTo>
                  <a:pt x="924943" y="106515"/>
                  <a:pt x="922458" y="112330"/>
                  <a:pt x="922458" y="120084"/>
                </a:cubicBezTo>
                <a:lnTo>
                  <a:pt x="922458" y="129951"/>
                </a:lnTo>
                <a:cubicBezTo>
                  <a:pt x="922458" y="137705"/>
                  <a:pt x="924943" y="143461"/>
                  <a:pt x="929914" y="147220"/>
                </a:cubicBezTo>
                <a:cubicBezTo>
                  <a:pt x="934885" y="150979"/>
                  <a:pt x="940329" y="152859"/>
                  <a:pt x="946247" y="152859"/>
                </a:cubicBezTo>
                <a:cubicBezTo>
                  <a:pt x="952164" y="152859"/>
                  <a:pt x="957609" y="150979"/>
                  <a:pt x="962579" y="147220"/>
                </a:cubicBezTo>
                <a:cubicBezTo>
                  <a:pt x="967550" y="143461"/>
                  <a:pt x="970035" y="137705"/>
                  <a:pt x="970035" y="129951"/>
                </a:cubicBezTo>
                <a:lnTo>
                  <a:pt x="970035" y="120084"/>
                </a:lnTo>
                <a:cubicBezTo>
                  <a:pt x="970035" y="112330"/>
                  <a:pt x="967550" y="106515"/>
                  <a:pt x="962579" y="102639"/>
                </a:cubicBezTo>
                <a:cubicBezTo>
                  <a:pt x="957609" y="98762"/>
                  <a:pt x="952164" y="96823"/>
                  <a:pt x="946247" y="96823"/>
                </a:cubicBezTo>
                <a:close/>
                <a:moveTo>
                  <a:pt x="230457" y="0"/>
                </a:moveTo>
                <a:lnTo>
                  <a:pt x="2249143" y="0"/>
                </a:lnTo>
                <a:cubicBezTo>
                  <a:pt x="2376421" y="0"/>
                  <a:pt x="2479600" y="103179"/>
                  <a:pt x="2479600" y="230457"/>
                </a:cubicBezTo>
                <a:cubicBezTo>
                  <a:pt x="2479600" y="357735"/>
                  <a:pt x="2376421" y="460914"/>
                  <a:pt x="2249143" y="460914"/>
                </a:cubicBezTo>
                <a:lnTo>
                  <a:pt x="230457" y="460914"/>
                </a:lnTo>
                <a:cubicBezTo>
                  <a:pt x="103179" y="460914"/>
                  <a:pt x="0" y="357735"/>
                  <a:pt x="0" y="230457"/>
                </a:cubicBezTo>
                <a:cubicBezTo>
                  <a:pt x="0" y="103179"/>
                  <a:pt x="103179" y="0"/>
                  <a:pt x="23045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Yellow Cat" pitchFamily="2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429108" y="1750423"/>
            <a:ext cx="420058" cy="411949"/>
            <a:chOff x="1429108" y="1750423"/>
            <a:chExt cx="420058" cy="411949"/>
          </a:xfrm>
        </p:grpSpPr>
        <p:sp>
          <p:nvSpPr>
            <p:cNvPr id="41" name="Rectangle 40"/>
            <p:cNvSpPr/>
            <p:nvPr/>
          </p:nvSpPr>
          <p:spPr>
            <a:xfrm>
              <a:off x="1489166" y="1750423"/>
              <a:ext cx="360000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429108" y="1802372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909224" y="1752092"/>
            <a:ext cx="44691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3A5987"/>
                </a:solidFill>
                <a:latin typeface="Yellow Cat" pitchFamily="2" charset="0"/>
              </a:rPr>
              <a:t>1. Lebih dimaksimalkan lagi untuk menggunakan semua fitur yang ada di media sosial instagram  (</a:t>
            </a:r>
            <a:r>
              <a:rPr lang="en-US" dirty="0" err="1">
                <a:solidFill>
                  <a:srgbClr val="3A5987"/>
                </a:solidFill>
                <a:latin typeface="Yellow Cat" pitchFamily="2" charset="0"/>
              </a:rPr>
              <a:t>foto</a:t>
            </a:r>
            <a:r>
              <a:rPr lang="en-US" dirty="0">
                <a:solidFill>
                  <a:srgbClr val="3A5987"/>
                </a:solidFill>
                <a:latin typeface="Yellow Cat" pitchFamily="2" charset="0"/>
              </a:rPr>
              <a:t>, feed, story, status, </a:t>
            </a:r>
            <a:r>
              <a:rPr lang="en-US" dirty="0" err="1">
                <a:solidFill>
                  <a:srgbClr val="3A5987"/>
                </a:solidFill>
                <a:latin typeface="Yellow Cat" pitchFamily="2" charset="0"/>
              </a:rPr>
              <a:t>viwers</a:t>
            </a:r>
            <a:r>
              <a:rPr lang="en-US" dirty="0">
                <a:solidFill>
                  <a:srgbClr val="3A5987"/>
                </a:solidFill>
                <a:latin typeface="Yellow Cat" pitchFamily="2" charset="0"/>
              </a:rPr>
              <a:t>, </a:t>
            </a:r>
            <a:r>
              <a:rPr lang="en-US" dirty="0" err="1">
                <a:solidFill>
                  <a:srgbClr val="3A5987"/>
                </a:solidFill>
                <a:latin typeface="Yellow Cat" pitchFamily="2" charset="0"/>
              </a:rPr>
              <a:t>hastag</a:t>
            </a:r>
            <a:r>
              <a:rPr lang="en-US" dirty="0">
                <a:solidFill>
                  <a:srgbClr val="3A5987"/>
                </a:solidFill>
                <a:latin typeface="Yellow Cat" pitchFamily="2" charset="0"/>
              </a:rPr>
              <a:t>, </a:t>
            </a:r>
            <a:r>
              <a:rPr lang="en-US" dirty="0" err="1">
                <a:solidFill>
                  <a:srgbClr val="3A5987"/>
                </a:solidFill>
                <a:latin typeface="Yellow Cat" pitchFamily="2" charset="0"/>
              </a:rPr>
              <a:t>dan</a:t>
            </a:r>
            <a:r>
              <a:rPr lang="en-US" dirty="0">
                <a:solidFill>
                  <a:srgbClr val="3A5987"/>
                </a:solidFill>
                <a:latin typeface="Yellow Cat" pitchFamily="2" charset="0"/>
              </a:rPr>
              <a:t> Reels </a:t>
            </a:r>
            <a:endParaRPr lang="en-US" dirty="0" smtClean="0">
              <a:solidFill>
                <a:srgbClr val="3A5987"/>
              </a:solidFill>
              <a:latin typeface="Yellow Cat" pitchFamily="2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421444" y="3004811"/>
            <a:ext cx="420058" cy="411949"/>
            <a:chOff x="1429108" y="1750423"/>
            <a:chExt cx="420058" cy="411949"/>
          </a:xfrm>
        </p:grpSpPr>
        <p:sp>
          <p:nvSpPr>
            <p:cNvPr id="47" name="Rectangle 46"/>
            <p:cNvSpPr/>
            <p:nvPr/>
          </p:nvSpPr>
          <p:spPr>
            <a:xfrm>
              <a:off x="1489166" y="1750423"/>
              <a:ext cx="360000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429108" y="1802372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849166" y="3062692"/>
            <a:ext cx="4529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2. Media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Sosial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Instagram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Da Vienna Boutique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Memanfaatkan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Segmentasi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Demografis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dan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Psikografis</a:t>
            </a:r>
            <a:endParaRPr lang="en-US" dirty="0" smtClean="0">
              <a:solidFill>
                <a:srgbClr val="3A5987"/>
              </a:solidFill>
              <a:latin typeface="Yellow Cat" pitchFamily="2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1420354" y="4161492"/>
            <a:ext cx="420058" cy="411949"/>
            <a:chOff x="1429108" y="1750423"/>
            <a:chExt cx="420058" cy="411949"/>
          </a:xfrm>
        </p:grpSpPr>
        <p:sp>
          <p:nvSpPr>
            <p:cNvPr id="56" name="Rectangle 55"/>
            <p:cNvSpPr/>
            <p:nvPr/>
          </p:nvSpPr>
          <p:spPr>
            <a:xfrm>
              <a:off x="1489166" y="1750423"/>
              <a:ext cx="360000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429108" y="1802372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1848076" y="4219373"/>
            <a:ext cx="4530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3.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Konten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Kurang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Bervariatif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endParaRPr lang="en-US" dirty="0" smtClean="0">
              <a:solidFill>
                <a:srgbClr val="3A5987"/>
              </a:solidFill>
              <a:latin typeface="Yellow Cat" pitchFamily="2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1350343" y="5385566"/>
            <a:ext cx="420058" cy="411949"/>
            <a:chOff x="1429108" y="1750423"/>
            <a:chExt cx="420058" cy="411949"/>
          </a:xfrm>
        </p:grpSpPr>
        <p:sp>
          <p:nvSpPr>
            <p:cNvPr id="61" name="Rectangle 60"/>
            <p:cNvSpPr/>
            <p:nvPr/>
          </p:nvSpPr>
          <p:spPr>
            <a:xfrm>
              <a:off x="1489166" y="1750423"/>
              <a:ext cx="360000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429108" y="1802372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1778065" y="5443447"/>
            <a:ext cx="46002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4.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Terlihat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belum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sepenuhnya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berperan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terhadap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penggunaan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Media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Sosial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 </a:t>
            </a:r>
            <a:r>
              <a:rPr lang="en-US" dirty="0" err="1" smtClean="0">
                <a:solidFill>
                  <a:srgbClr val="3A5987"/>
                </a:solidFill>
                <a:latin typeface="Yellow Cat" pitchFamily="2" charset="0"/>
              </a:rPr>
              <a:t>Instagram</a:t>
            </a:r>
            <a:r>
              <a:rPr lang="en-US" dirty="0" smtClean="0">
                <a:solidFill>
                  <a:srgbClr val="3A5987"/>
                </a:solidFill>
                <a:latin typeface="Yellow Cat" pitchFamily="2" charset="0"/>
              </a:rPr>
              <a:t>.</a:t>
            </a:r>
            <a:endParaRPr lang="en-US" dirty="0" smtClean="0">
              <a:solidFill>
                <a:srgbClr val="3A5987"/>
              </a:solidFill>
              <a:latin typeface="Yellow Cat" pitchFamily="2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474031" y="971038"/>
            <a:ext cx="5243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Add your text Add </a:t>
            </a:r>
            <a:r>
              <a:rPr lang="en-US" dirty="0">
                <a:solidFill>
                  <a:srgbClr val="3A5987"/>
                </a:solidFill>
                <a:latin typeface="Comfortaa" panose="00000500000000000000" pitchFamily="2" charset="0"/>
              </a:rPr>
              <a:t>your 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text Add </a:t>
            </a:r>
            <a:r>
              <a:rPr lang="en-US" dirty="0">
                <a:solidFill>
                  <a:srgbClr val="3A5987"/>
                </a:solidFill>
                <a:latin typeface="Comfortaa" panose="00000500000000000000" pitchFamily="2" charset="0"/>
              </a:rPr>
              <a:t>your 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text</a:t>
            </a:r>
          </a:p>
          <a:p>
            <a:pPr algn="ctr"/>
            <a:r>
              <a:rPr lang="en-US" dirty="0">
                <a:solidFill>
                  <a:srgbClr val="3A5987"/>
                </a:solidFill>
                <a:latin typeface="Comfortaa" panose="00000500000000000000" pitchFamily="2" charset="0"/>
              </a:rPr>
              <a:t>Add your text Add your text Add your </a:t>
            </a:r>
            <a:r>
              <a:rPr lang="en-US" dirty="0" smtClean="0">
                <a:solidFill>
                  <a:srgbClr val="3A5987"/>
                </a:solidFill>
                <a:latin typeface="Comfortaa" panose="00000500000000000000" pitchFamily="2" charset="0"/>
              </a:rPr>
              <a:t>text</a:t>
            </a:r>
            <a:endParaRPr lang="en-US" dirty="0">
              <a:solidFill>
                <a:srgbClr val="3A5987"/>
              </a:solidFill>
              <a:latin typeface="Comfortaa" panose="00000500000000000000" pitchFamily="2" charset="0"/>
            </a:endParaRPr>
          </a:p>
        </p:txBody>
      </p:sp>
      <p:pic>
        <p:nvPicPr>
          <p:cNvPr id="1026" name="Picture 2" descr="Kataitem motivation inspiration alone sedih Sticke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350" y="3264245"/>
            <a:ext cx="3731964" cy="373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10556858" y="4725270"/>
            <a:ext cx="664158" cy="660296"/>
            <a:chOff x="3530428" y="2000795"/>
            <a:chExt cx="664158" cy="660296"/>
          </a:xfrm>
        </p:grpSpPr>
        <p:sp>
          <p:nvSpPr>
            <p:cNvPr id="18" name="Rectangle 1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916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" grpId="0" animBg="1"/>
      <p:bldP spid="37" grpId="0" animBg="1"/>
      <p:bldP spid="44" grpId="0"/>
      <p:bldP spid="49" grpId="0"/>
      <p:bldP spid="58" grpId="0"/>
      <p:bldP spid="6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84712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-464234" y="0"/>
            <a:ext cx="11877634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85132" y="1"/>
            <a:ext cx="10763350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464233" y="-41360"/>
            <a:ext cx="11556982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259673" y="392365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1" name="Rectangle 10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106984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4" name="Oval 13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-492406" y="-22840"/>
            <a:ext cx="11725767" cy="6858000"/>
            <a:chOff x="-492406" y="-22840"/>
            <a:chExt cx="11725767" cy="6858000"/>
          </a:xfrm>
        </p:grpSpPr>
        <p:sp>
          <p:nvSpPr>
            <p:cNvPr id="8" name="Freeform 7"/>
            <p:cNvSpPr/>
            <p:nvPr/>
          </p:nvSpPr>
          <p:spPr>
            <a:xfrm>
              <a:off x="-492406" y="-22840"/>
              <a:ext cx="11380435" cy="6858000"/>
            </a:xfrm>
            <a:custGeom>
              <a:avLst/>
              <a:gdLst>
                <a:gd name="connsiteX0" fmla="*/ 328773 w 9584057"/>
                <a:gd name="connsiteY0" fmla="*/ 0 h 6858000"/>
                <a:gd name="connsiteX1" fmla="*/ 8564588 w 9584057"/>
                <a:gd name="connsiteY1" fmla="*/ 0 h 6858000"/>
                <a:gd name="connsiteX2" fmla="*/ 8893361 w 9584057"/>
                <a:gd name="connsiteY2" fmla="*/ 328773 h 6858000"/>
                <a:gd name="connsiteX3" fmla="*/ 8893361 w 9584057"/>
                <a:gd name="connsiteY3" fmla="*/ 4615579 h 6858000"/>
                <a:gd name="connsiteX4" fmla="*/ 9432743 w 9584057"/>
                <a:gd name="connsiteY4" fmla="*/ 4615579 h 6858000"/>
                <a:gd name="connsiteX5" fmla="*/ 9584057 w 9584057"/>
                <a:gd name="connsiteY5" fmla="*/ 4766893 h 6858000"/>
                <a:gd name="connsiteX6" fmla="*/ 9584057 w 9584057"/>
                <a:gd name="connsiteY6" fmla="*/ 5457042 h 6858000"/>
                <a:gd name="connsiteX7" fmla="*/ 9432743 w 9584057"/>
                <a:gd name="connsiteY7" fmla="*/ 5608356 h 6858000"/>
                <a:gd name="connsiteX8" fmla="*/ 8893361 w 9584057"/>
                <a:gd name="connsiteY8" fmla="*/ 5608356 h 6858000"/>
                <a:gd name="connsiteX9" fmla="*/ 8893361 w 9584057"/>
                <a:gd name="connsiteY9" fmla="*/ 6529227 h 6858000"/>
                <a:gd name="connsiteX10" fmla="*/ 8564588 w 9584057"/>
                <a:gd name="connsiteY10" fmla="*/ 6858000 h 6858000"/>
                <a:gd name="connsiteX11" fmla="*/ 328773 w 9584057"/>
                <a:gd name="connsiteY11" fmla="*/ 6858000 h 6858000"/>
                <a:gd name="connsiteX12" fmla="*/ 0 w 9584057"/>
                <a:gd name="connsiteY12" fmla="*/ 6529227 h 6858000"/>
                <a:gd name="connsiteX13" fmla="*/ 0 w 9584057"/>
                <a:gd name="connsiteY13" fmla="*/ 328773 h 6858000"/>
                <a:gd name="connsiteX14" fmla="*/ 328773 w 9584057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84057" h="6858000">
                  <a:moveTo>
                    <a:pt x="328773" y="0"/>
                  </a:moveTo>
                  <a:lnTo>
                    <a:pt x="8564588" y="0"/>
                  </a:lnTo>
                  <a:cubicBezTo>
                    <a:pt x="8746164" y="0"/>
                    <a:pt x="8893361" y="147197"/>
                    <a:pt x="8893361" y="328773"/>
                  </a:cubicBezTo>
                  <a:lnTo>
                    <a:pt x="8893361" y="4615579"/>
                  </a:lnTo>
                  <a:lnTo>
                    <a:pt x="9432743" y="4615579"/>
                  </a:lnTo>
                  <a:cubicBezTo>
                    <a:pt x="9516311" y="4615579"/>
                    <a:pt x="9584057" y="4683325"/>
                    <a:pt x="9584057" y="4766893"/>
                  </a:cubicBezTo>
                  <a:lnTo>
                    <a:pt x="9584057" y="5457042"/>
                  </a:lnTo>
                  <a:cubicBezTo>
                    <a:pt x="9584057" y="5540610"/>
                    <a:pt x="9516311" y="5608356"/>
                    <a:pt x="9432743" y="5608356"/>
                  </a:cubicBezTo>
                  <a:lnTo>
                    <a:pt x="8893361" y="5608356"/>
                  </a:lnTo>
                  <a:lnTo>
                    <a:pt x="8893361" y="6529227"/>
                  </a:lnTo>
                  <a:cubicBezTo>
                    <a:pt x="8893361" y="6710803"/>
                    <a:pt x="8746164" y="6858000"/>
                    <a:pt x="8564588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D5D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10569203" y="4770672"/>
              <a:ext cx="664158" cy="660296"/>
              <a:chOff x="3530428" y="2000795"/>
              <a:chExt cx="664158" cy="660296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3530428" y="2000795"/>
                <a:ext cx="664158" cy="660296"/>
              </a:xfrm>
              <a:prstGeom prst="rect">
                <a:avLst/>
              </a:prstGeom>
              <a:solidFill>
                <a:srgbClr val="D0D5F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lowchart: Connector 18"/>
              <p:cNvSpPr/>
              <p:nvPr/>
            </p:nvSpPr>
            <p:spPr>
              <a:xfrm>
                <a:off x="3574302" y="2049424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lowchart: Connector 19"/>
              <p:cNvSpPr/>
              <p:nvPr/>
            </p:nvSpPr>
            <p:spPr>
              <a:xfrm>
                <a:off x="3574302" y="2179167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lowchart: Connector 20"/>
              <p:cNvSpPr/>
              <p:nvPr/>
            </p:nvSpPr>
            <p:spPr>
              <a:xfrm>
                <a:off x="3574302" y="2294180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lowchart: Connector 21"/>
              <p:cNvSpPr/>
              <p:nvPr/>
            </p:nvSpPr>
            <p:spPr>
              <a:xfrm>
                <a:off x="3579945" y="2418232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lowchart: Connector 22"/>
              <p:cNvSpPr/>
              <p:nvPr/>
            </p:nvSpPr>
            <p:spPr>
              <a:xfrm>
                <a:off x="3574302" y="2540903"/>
                <a:ext cx="72000" cy="72000"/>
              </a:xfrm>
              <a:prstGeom prst="flowChartConnector">
                <a:avLst/>
              </a:prstGeom>
              <a:solidFill>
                <a:srgbClr val="3A5987"/>
              </a:solidFill>
              <a:ln>
                <a:solidFill>
                  <a:srgbClr val="3A59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3686065" y="2085424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3693710" y="2215167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3696271" y="2342636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3696271" y="2456379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3696271" y="2589625"/>
                <a:ext cx="4529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0759853" y="2552461"/>
            <a:ext cx="947017" cy="636788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0766415" y="3618039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917276" y="93198"/>
            <a:ext cx="1899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</a:t>
            </a:r>
            <a:r>
              <a:rPr lang="en-US" sz="4400" dirty="0">
                <a:solidFill>
                  <a:schemeClr val="bg1"/>
                </a:solidFill>
                <a:latin typeface="Yellow Cat" pitchFamily="2" charset="0"/>
              </a:rPr>
              <a:t>5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875212" y="1293223"/>
            <a:ext cx="8739052" cy="5303520"/>
          </a:xfrm>
          <a:prstGeom prst="roundRect">
            <a:avLst>
              <a:gd name="adj" fmla="val 8539"/>
            </a:avLst>
          </a:prstGeom>
          <a:noFill/>
          <a:ln w="38100">
            <a:solidFill>
              <a:srgbClr val="20275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1252070" y="713285"/>
            <a:ext cx="2479600" cy="460914"/>
          </a:xfrm>
          <a:custGeom>
            <a:avLst/>
            <a:gdLst/>
            <a:ahLst/>
            <a:cxnLst/>
            <a:rect l="l" t="t" r="r" b="b"/>
            <a:pathLst>
              <a:path w="2479600" h="460914">
                <a:moveTo>
                  <a:pt x="1440268" y="220674"/>
                </a:moveTo>
                <a:cubicBezTo>
                  <a:pt x="1449415" y="220401"/>
                  <a:pt x="1459313" y="227091"/>
                  <a:pt x="1469962" y="240743"/>
                </a:cubicBezTo>
                <a:lnTo>
                  <a:pt x="1469962" y="317334"/>
                </a:lnTo>
                <a:cubicBezTo>
                  <a:pt x="1466686" y="320337"/>
                  <a:pt x="1462385" y="322385"/>
                  <a:pt x="1457061" y="323478"/>
                </a:cubicBezTo>
                <a:cubicBezTo>
                  <a:pt x="1451736" y="324570"/>
                  <a:pt x="1446139" y="324979"/>
                  <a:pt x="1440268" y="324706"/>
                </a:cubicBezTo>
                <a:cubicBezTo>
                  <a:pt x="1434398" y="324433"/>
                  <a:pt x="1428664" y="323409"/>
                  <a:pt x="1423066" y="321634"/>
                </a:cubicBezTo>
                <a:cubicBezTo>
                  <a:pt x="1417468" y="319860"/>
                  <a:pt x="1412895" y="317470"/>
                  <a:pt x="1409345" y="314467"/>
                </a:cubicBezTo>
                <a:cubicBezTo>
                  <a:pt x="1401427" y="303545"/>
                  <a:pt x="1397399" y="291053"/>
                  <a:pt x="1397263" y="276991"/>
                </a:cubicBezTo>
                <a:cubicBezTo>
                  <a:pt x="1397126" y="262929"/>
                  <a:pt x="1401427" y="249754"/>
                  <a:pt x="1410164" y="237467"/>
                </a:cubicBezTo>
                <a:cubicBezTo>
                  <a:pt x="1421086" y="226545"/>
                  <a:pt x="1431121" y="220947"/>
                  <a:pt x="1440268" y="220674"/>
                </a:cubicBezTo>
                <a:close/>
                <a:moveTo>
                  <a:pt x="973543" y="220674"/>
                </a:moveTo>
                <a:cubicBezTo>
                  <a:pt x="982690" y="220401"/>
                  <a:pt x="992588" y="227091"/>
                  <a:pt x="1003237" y="240743"/>
                </a:cubicBezTo>
                <a:lnTo>
                  <a:pt x="1003237" y="317334"/>
                </a:lnTo>
                <a:cubicBezTo>
                  <a:pt x="999961" y="320337"/>
                  <a:pt x="995660" y="322385"/>
                  <a:pt x="990336" y="323478"/>
                </a:cubicBezTo>
                <a:cubicBezTo>
                  <a:pt x="985011" y="324570"/>
                  <a:pt x="979414" y="324979"/>
                  <a:pt x="973543" y="324706"/>
                </a:cubicBezTo>
                <a:cubicBezTo>
                  <a:pt x="967673" y="324433"/>
                  <a:pt x="961938" y="323409"/>
                  <a:pt x="956341" y="321634"/>
                </a:cubicBezTo>
                <a:cubicBezTo>
                  <a:pt x="950743" y="319860"/>
                  <a:pt x="946170" y="317470"/>
                  <a:pt x="942620" y="314467"/>
                </a:cubicBezTo>
                <a:cubicBezTo>
                  <a:pt x="934702" y="303545"/>
                  <a:pt x="930674" y="291053"/>
                  <a:pt x="930538" y="276991"/>
                </a:cubicBezTo>
                <a:cubicBezTo>
                  <a:pt x="930401" y="262929"/>
                  <a:pt x="934702" y="249754"/>
                  <a:pt x="943439" y="237467"/>
                </a:cubicBezTo>
                <a:cubicBezTo>
                  <a:pt x="954361" y="226545"/>
                  <a:pt x="964396" y="220947"/>
                  <a:pt x="973543" y="220674"/>
                </a:cubicBezTo>
                <a:close/>
                <a:moveTo>
                  <a:pt x="1637745" y="158624"/>
                </a:moveTo>
                <a:cubicBezTo>
                  <a:pt x="1630834" y="158760"/>
                  <a:pt x="1624532" y="161149"/>
                  <a:pt x="1618841" y="165791"/>
                </a:cubicBezTo>
                <a:cubicBezTo>
                  <a:pt x="1613149" y="170433"/>
                  <a:pt x="1610304" y="177123"/>
                  <a:pt x="1610304" y="185860"/>
                </a:cubicBezTo>
                <a:lnTo>
                  <a:pt x="1609894" y="211664"/>
                </a:lnTo>
                <a:lnTo>
                  <a:pt x="1597197" y="223132"/>
                </a:lnTo>
                <a:cubicBezTo>
                  <a:pt x="1592282" y="227227"/>
                  <a:pt x="1589279" y="231801"/>
                  <a:pt x="1588187" y="236852"/>
                </a:cubicBezTo>
                <a:cubicBezTo>
                  <a:pt x="1587094" y="241904"/>
                  <a:pt x="1587367" y="246750"/>
                  <a:pt x="1589006" y="251392"/>
                </a:cubicBezTo>
                <a:cubicBezTo>
                  <a:pt x="1590644" y="256034"/>
                  <a:pt x="1593306" y="260130"/>
                  <a:pt x="1596992" y="263680"/>
                </a:cubicBezTo>
                <a:cubicBezTo>
                  <a:pt x="1600679" y="267229"/>
                  <a:pt x="1604979" y="269550"/>
                  <a:pt x="1609894" y="270642"/>
                </a:cubicBezTo>
                <a:lnTo>
                  <a:pt x="1609485" y="356244"/>
                </a:lnTo>
                <a:cubicBezTo>
                  <a:pt x="1609485" y="361978"/>
                  <a:pt x="1610840" y="366824"/>
                  <a:pt x="1613551" y="370783"/>
                </a:cubicBezTo>
                <a:cubicBezTo>
                  <a:pt x="1616263" y="374743"/>
                  <a:pt x="1619650" y="377678"/>
                  <a:pt x="1623714" y="379589"/>
                </a:cubicBezTo>
                <a:cubicBezTo>
                  <a:pt x="1627778" y="381501"/>
                  <a:pt x="1632250" y="382456"/>
                  <a:pt x="1637131" y="382456"/>
                </a:cubicBezTo>
                <a:cubicBezTo>
                  <a:pt x="1642012" y="382456"/>
                  <a:pt x="1646484" y="381501"/>
                  <a:pt x="1650548" y="379589"/>
                </a:cubicBezTo>
                <a:cubicBezTo>
                  <a:pt x="1654611" y="377678"/>
                  <a:pt x="1657999" y="374743"/>
                  <a:pt x="1660710" y="370783"/>
                </a:cubicBezTo>
                <a:cubicBezTo>
                  <a:pt x="1663421" y="366824"/>
                  <a:pt x="1664777" y="361841"/>
                  <a:pt x="1664777" y="355834"/>
                </a:cubicBezTo>
                <a:lnTo>
                  <a:pt x="1664777" y="257126"/>
                </a:lnTo>
                <a:cubicBezTo>
                  <a:pt x="1665878" y="244566"/>
                  <a:pt x="1669794" y="235282"/>
                  <a:pt x="1676527" y="229275"/>
                </a:cubicBezTo>
                <a:cubicBezTo>
                  <a:pt x="1683259" y="223268"/>
                  <a:pt x="1690405" y="220401"/>
                  <a:pt x="1697966" y="220674"/>
                </a:cubicBezTo>
                <a:cubicBezTo>
                  <a:pt x="1705526" y="220947"/>
                  <a:pt x="1712328" y="224360"/>
                  <a:pt x="1718374" y="230914"/>
                </a:cubicBezTo>
                <a:cubicBezTo>
                  <a:pt x="1724419" y="237467"/>
                  <a:pt x="1727442" y="247024"/>
                  <a:pt x="1727442" y="259584"/>
                </a:cubicBezTo>
                <a:lnTo>
                  <a:pt x="1727033" y="356244"/>
                </a:lnTo>
                <a:cubicBezTo>
                  <a:pt x="1727033" y="364981"/>
                  <a:pt x="1729900" y="371534"/>
                  <a:pt x="1735634" y="375903"/>
                </a:cubicBezTo>
                <a:cubicBezTo>
                  <a:pt x="1741368" y="380272"/>
                  <a:pt x="1747716" y="382525"/>
                  <a:pt x="1754679" y="382661"/>
                </a:cubicBezTo>
                <a:cubicBezTo>
                  <a:pt x="1761642" y="382798"/>
                  <a:pt x="1767990" y="380682"/>
                  <a:pt x="1773724" y="376313"/>
                </a:cubicBezTo>
                <a:cubicBezTo>
                  <a:pt x="1779458" y="371944"/>
                  <a:pt x="1782325" y="365254"/>
                  <a:pt x="1782325" y="356244"/>
                </a:cubicBezTo>
                <a:cubicBezTo>
                  <a:pt x="1782325" y="339861"/>
                  <a:pt x="1782598" y="323682"/>
                  <a:pt x="1783144" y="307709"/>
                </a:cubicBezTo>
                <a:cubicBezTo>
                  <a:pt x="1783690" y="291735"/>
                  <a:pt x="1783417" y="275421"/>
                  <a:pt x="1782325" y="258765"/>
                </a:cubicBezTo>
                <a:cubicBezTo>
                  <a:pt x="1780956" y="237194"/>
                  <a:pt x="1776092" y="219787"/>
                  <a:pt x="1767734" y="206544"/>
                </a:cubicBezTo>
                <a:cubicBezTo>
                  <a:pt x="1759376" y="193301"/>
                  <a:pt x="1749443" y="183744"/>
                  <a:pt x="1737934" y="177874"/>
                </a:cubicBezTo>
                <a:cubicBezTo>
                  <a:pt x="1726426" y="172003"/>
                  <a:pt x="1714096" y="169750"/>
                  <a:pt x="1700945" y="171116"/>
                </a:cubicBezTo>
                <a:cubicBezTo>
                  <a:pt x="1687793" y="172481"/>
                  <a:pt x="1675738" y="176986"/>
                  <a:pt x="1664777" y="184632"/>
                </a:cubicBezTo>
                <a:cubicBezTo>
                  <a:pt x="1664777" y="175621"/>
                  <a:pt x="1662000" y="168999"/>
                  <a:pt x="1656445" y="164767"/>
                </a:cubicBezTo>
                <a:cubicBezTo>
                  <a:pt x="1650890" y="160535"/>
                  <a:pt x="1644657" y="158487"/>
                  <a:pt x="1637745" y="158624"/>
                </a:cubicBezTo>
                <a:close/>
                <a:moveTo>
                  <a:pt x="1496431" y="157292"/>
                </a:moveTo>
                <a:cubicBezTo>
                  <a:pt x="1493530" y="157497"/>
                  <a:pt x="1490578" y="158146"/>
                  <a:pt x="1487574" y="159238"/>
                </a:cubicBezTo>
                <a:cubicBezTo>
                  <a:pt x="1481567" y="161422"/>
                  <a:pt x="1476652" y="165382"/>
                  <a:pt x="1472829" y="171116"/>
                </a:cubicBezTo>
                <a:cubicBezTo>
                  <a:pt x="1463546" y="167293"/>
                  <a:pt x="1453921" y="165245"/>
                  <a:pt x="1443954" y="164972"/>
                </a:cubicBezTo>
                <a:cubicBezTo>
                  <a:pt x="1433988" y="164699"/>
                  <a:pt x="1424295" y="166064"/>
                  <a:pt x="1414874" y="169068"/>
                </a:cubicBezTo>
                <a:cubicBezTo>
                  <a:pt x="1405454" y="172071"/>
                  <a:pt x="1396648" y="176508"/>
                  <a:pt x="1388457" y="182379"/>
                </a:cubicBezTo>
                <a:cubicBezTo>
                  <a:pt x="1380265" y="188250"/>
                  <a:pt x="1373166" y="195417"/>
                  <a:pt x="1367159" y="203882"/>
                </a:cubicBezTo>
                <a:cubicBezTo>
                  <a:pt x="1359240" y="214258"/>
                  <a:pt x="1353165" y="225930"/>
                  <a:pt x="1348933" y="238900"/>
                </a:cubicBezTo>
                <a:cubicBezTo>
                  <a:pt x="1344701" y="251870"/>
                  <a:pt x="1342448" y="264977"/>
                  <a:pt x="1342175" y="278219"/>
                </a:cubicBezTo>
                <a:cubicBezTo>
                  <a:pt x="1341902" y="291462"/>
                  <a:pt x="1343950" y="304501"/>
                  <a:pt x="1348318" y="317334"/>
                </a:cubicBezTo>
                <a:cubicBezTo>
                  <a:pt x="1352687" y="330167"/>
                  <a:pt x="1359787" y="341772"/>
                  <a:pt x="1369616" y="352148"/>
                </a:cubicBezTo>
                <a:cubicBezTo>
                  <a:pt x="1376170" y="359520"/>
                  <a:pt x="1383610" y="365322"/>
                  <a:pt x="1391938" y="369555"/>
                </a:cubicBezTo>
                <a:cubicBezTo>
                  <a:pt x="1400266" y="373787"/>
                  <a:pt x="1409140" y="376722"/>
                  <a:pt x="1418561" y="378361"/>
                </a:cubicBezTo>
                <a:cubicBezTo>
                  <a:pt x="1427981" y="379999"/>
                  <a:pt x="1437674" y="380408"/>
                  <a:pt x="1447640" y="379589"/>
                </a:cubicBezTo>
                <a:cubicBezTo>
                  <a:pt x="1457607" y="378770"/>
                  <a:pt x="1467368" y="376859"/>
                  <a:pt x="1476925" y="373855"/>
                </a:cubicBezTo>
                <a:cubicBezTo>
                  <a:pt x="1480475" y="378224"/>
                  <a:pt x="1485048" y="381023"/>
                  <a:pt x="1490646" y="382252"/>
                </a:cubicBezTo>
                <a:cubicBezTo>
                  <a:pt x="1496243" y="383480"/>
                  <a:pt x="1501568" y="383276"/>
                  <a:pt x="1506619" y="381637"/>
                </a:cubicBezTo>
                <a:cubicBezTo>
                  <a:pt x="1511671" y="379999"/>
                  <a:pt x="1516040" y="376995"/>
                  <a:pt x="1519726" y="372627"/>
                </a:cubicBezTo>
                <a:cubicBezTo>
                  <a:pt x="1523412" y="368258"/>
                  <a:pt x="1525255" y="362660"/>
                  <a:pt x="1525255" y="355834"/>
                </a:cubicBezTo>
                <a:lnTo>
                  <a:pt x="1525255" y="350919"/>
                </a:lnTo>
                <a:cubicBezTo>
                  <a:pt x="1530443" y="347916"/>
                  <a:pt x="1535221" y="344707"/>
                  <a:pt x="1539590" y="341294"/>
                </a:cubicBezTo>
                <a:cubicBezTo>
                  <a:pt x="1543959" y="337881"/>
                  <a:pt x="1548191" y="334400"/>
                  <a:pt x="1552287" y="330850"/>
                </a:cubicBezTo>
                <a:cubicBezTo>
                  <a:pt x="1557202" y="325935"/>
                  <a:pt x="1560001" y="320269"/>
                  <a:pt x="1560683" y="313853"/>
                </a:cubicBezTo>
                <a:cubicBezTo>
                  <a:pt x="1561366" y="307436"/>
                  <a:pt x="1560342" y="301634"/>
                  <a:pt x="1557611" y="296446"/>
                </a:cubicBezTo>
                <a:cubicBezTo>
                  <a:pt x="1554881" y="291258"/>
                  <a:pt x="1550649" y="287298"/>
                  <a:pt x="1544915" y="284568"/>
                </a:cubicBezTo>
                <a:cubicBezTo>
                  <a:pt x="1539180" y="281837"/>
                  <a:pt x="1532627" y="281701"/>
                  <a:pt x="1525255" y="284158"/>
                </a:cubicBezTo>
                <a:lnTo>
                  <a:pt x="1525255" y="184632"/>
                </a:lnTo>
                <a:cubicBezTo>
                  <a:pt x="1525255" y="177259"/>
                  <a:pt x="1523275" y="171320"/>
                  <a:pt x="1519316" y="166815"/>
                </a:cubicBezTo>
                <a:cubicBezTo>
                  <a:pt x="1515357" y="162310"/>
                  <a:pt x="1510578" y="159374"/>
                  <a:pt x="1504981" y="158009"/>
                </a:cubicBezTo>
                <a:cubicBezTo>
                  <a:pt x="1502182" y="157327"/>
                  <a:pt x="1499332" y="157088"/>
                  <a:pt x="1496431" y="157292"/>
                </a:cubicBezTo>
                <a:close/>
                <a:moveTo>
                  <a:pt x="1029706" y="157292"/>
                </a:moveTo>
                <a:cubicBezTo>
                  <a:pt x="1026805" y="157497"/>
                  <a:pt x="1023853" y="158146"/>
                  <a:pt x="1020849" y="159238"/>
                </a:cubicBezTo>
                <a:cubicBezTo>
                  <a:pt x="1014842" y="161422"/>
                  <a:pt x="1009927" y="165382"/>
                  <a:pt x="1006104" y="171116"/>
                </a:cubicBezTo>
                <a:cubicBezTo>
                  <a:pt x="996821" y="167293"/>
                  <a:pt x="987196" y="165245"/>
                  <a:pt x="977229" y="164972"/>
                </a:cubicBezTo>
                <a:cubicBezTo>
                  <a:pt x="967263" y="164699"/>
                  <a:pt x="957570" y="166064"/>
                  <a:pt x="948149" y="169068"/>
                </a:cubicBezTo>
                <a:cubicBezTo>
                  <a:pt x="938729" y="172071"/>
                  <a:pt x="929923" y="176508"/>
                  <a:pt x="921732" y="182379"/>
                </a:cubicBezTo>
                <a:cubicBezTo>
                  <a:pt x="913540" y="188250"/>
                  <a:pt x="906441" y="195417"/>
                  <a:pt x="900434" y="203882"/>
                </a:cubicBezTo>
                <a:cubicBezTo>
                  <a:pt x="892515" y="214258"/>
                  <a:pt x="886440" y="225930"/>
                  <a:pt x="882208" y="238900"/>
                </a:cubicBezTo>
                <a:cubicBezTo>
                  <a:pt x="877976" y="251870"/>
                  <a:pt x="875723" y="264977"/>
                  <a:pt x="875450" y="278219"/>
                </a:cubicBezTo>
                <a:cubicBezTo>
                  <a:pt x="875177" y="291462"/>
                  <a:pt x="877225" y="304501"/>
                  <a:pt x="881593" y="317334"/>
                </a:cubicBezTo>
                <a:cubicBezTo>
                  <a:pt x="885962" y="330167"/>
                  <a:pt x="893062" y="341772"/>
                  <a:pt x="902891" y="352148"/>
                </a:cubicBezTo>
                <a:cubicBezTo>
                  <a:pt x="909445" y="359520"/>
                  <a:pt x="916885" y="365322"/>
                  <a:pt x="925213" y="369555"/>
                </a:cubicBezTo>
                <a:cubicBezTo>
                  <a:pt x="933541" y="373787"/>
                  <a:pt x="942415" y="376722"/>
                  <a:pt x="951836" y="378361"/>
                </a:cubicBezTo>
                <a:cubicBezTo>
                  <a:pt x="961256" y="379999"/>
                  <a:pt x="970949" y="380408"/>
                  <a:pt x="980915" y="379589"/>
                </a:cubicBezTo>
                <a:cubicBezTo>
                  <a:pt x="990882" y="378770"/>
                  <a:pt x="1000643" y="376859"/>
                  <a:pt x="1010200" y="373855"/>
                </a:cubicBezTo>
                <a:cubicBezTo>
                  <a:pt x="1013750" y="378224"/>
                  <a:pt x="1018323" y="381023"/>
                  <a:pt x="1023921" y="382252"/>
                </a:cubicBezTo>
                <a:cubicBezTo>
                  <a:pt x="1029518" y="383480"/>
                  <a:pt x="1034843" y="383276"/>
                  <a:pt x="1039894" y="381637"/>
                </a:cubicBezTo>
                <a:cubicBezTo>
                  <a:pt x="1044946" y="379999"/>
                  <a:pt x="1049314" y="376995"/>
                  <a:pt x="1053001" y="372627"/>
                </a:cubicBezTo>
                <a:cubicBezTo>
                  <a:pt x="1056687" y="368258"/>
                  <a:pt x="1058530" y="362660"/>
                  <a:pt x="1058530" y="355834"/>
                </a:cubicBezTo>
                <a:lnTo>
                  <a:pt x="1058530" y="350919"/>
                </a:lnTo>
                <a:cubicBezTo>
                  <a:pt x="1063718" y="347916"/>
                  <a:pt x="1068496" y="344707"/>
                  <a:pt x="1072865" y="341294"/>
                </a:cubicBezTo>
                <a:cubicBezTo>
                  <a:pt x="1077234" y="337881"/>
                  <a:pt x="1081466" y="334400"/>
                  <a:pt x="1085562" y="330850"/>
                </a:cubicBezTo>
                <a:cubicBezTo>
                  <a:pt x="1090477" y="325935"/>
                  <a:pt x="1093276" y="320269"/>
                  <a:pt x="1093958" y="313853"/>
                </a:cubicBezTo>
                <a:cubicBezTo>
                  <a:pt x="1094641" y="307436"/>
                  <a:pt x="1093617" y="301634"/>
                  <a:pt x="1090886" y="296446"/>
                </a:cubicBezTo>
                <a:cubicBezTo>
                  <a:pt x="1088156" y="291258"/>
                  <a:pt x="1083924" y="287298"/>
                  <a:pt x="1078190" y="284568"/>
                </a:cubicBezTo>
                <a:cubicBezTo>
                  <a:pt x="1072455" y="281837"/>
                  <a:pt x="1065902" y="281701"/>
                  <a:pt x="1058530" y="284158"/>
                </a:cubicBezTo>
                <a:lnTo>
                  <a:pt x="1058530" y="184632"/>
                </a:lnTo>
                <a:cubicBezTo>
                  <a:pt x="1058530" y="177259"/>
                  <a:pt x="1056550" y="171320"/>
                  <a:pt x="1052591" y="166815"/>
                </a:cubicBezTo>
                <a:cubicBezTo>
                  <a:pt x="1048632" y="162310"/>
                  <a:pt x="1043853" y="159374"/>
                  <a:pt x="1038256" y="158009"/>
                </a:cubicBezTo>
                <a:cubicBezTo>
                  <a:pt x="1035457" y="157327"/>
                  <a:pt x="1032607" y="157088"/>
                  <a:pt x="1029706" y="157292"/>
                </a:cubicBezTo>
                <a:close/>
                <a:moveTo>
                  <a:pt x="1178188" y="149818"/>
                </a:moveTo>
                <a:cubicBezTo>
                  <a:pt x="1171498" y="150091"/>
                  <a:pt x="1165423" y="152480"/>
                  <a:pt x="1159962" y="156985"/>
                </a:cubicBezTo>
                <a:cubicBezTo>
                  <a:pt x="1154501" y="161491"/>
                  <a:pt x="1151770" y="168112"/>
                  <a:pt x="1151770" y="176850"/>
                </a:cubicBezTo>
                <a:lnTo>
                  <a:pt x="1151770" y="202243"/>
                </a:lnTo>
                <a:lnTo>
                  <a:pt x="1132520" y="219036"/>
                </a:lnTo>
                <a:cubicBezTo>
                  <a:pt x="1127059" y="223678"/>
                  <a:pt x="1123919" y="228866"/>
                  <a:pt x="1123100" y="234600"/>
                </a:cubicBezTo>
                <a:cubicBezTo>
                  <a:pt x="1122281" y="240334"/>
                  <a:pt x="1123032" y="245658"/>
                  <a:pt x="1125353" y="250573"/>
                </a:cubicBezTo>
                <a:cubicBezTo>
                  <a:pt x="1127673" y="255488"/>
                  <a:pt x="1131223" y="259584"/>
                  <a:pt x="1136002" y="262860"/>
                </a:cubicBezTo>
                <a:cubicBezTo>
                  <a:pt x="1140780" y="266137"/>
                  <a:pt x="1146036" y="267639"/>
                  <a:pt x="1151770" y="267366"/>
                </a:cubicBezTo>
                <a:lnTo>
                  <a:pt x="1151770" y="357063"/>
                </a:lnTo>
                <a:cubicBezTo>
                  <a:pt x="1151770" y="366073"/>
                  <a:pt x="1154705" y="372831"/>
                  <a:pt x="1160576" y="377337"/>
                </a:cubicBezTo>
                <a:cubicBezTo>
                  <a:pt x="1166446" y="381842"/>
                  <a:pt x="1172931" y="384095"/>
                  <a:pt x="1180031" y="384095"/>
                </a:cubicBezTo>
                <a:cubicBezTo>
                  <a:pt x="1187130" y="384095"/>
                  <a:pt x="1193615" y="381842"/>
                  <a:pt x="1199486" y="377337"/>
                </a:cubicBezTo>
                <a:cubicBezTo>
                  <a:pt x="1205356" y="372831"/>
                  <a:pt x="1208291" y="366073"/>
                  <a:pt x="1208291" y="357063"/>
                </a:cubicBezTo>
                <a:lnTo>
                  <a:pt x="1208291" y="246068"/>
                </a:lnTo>
                <a:cubicBezTo>
                  <a:pt x="1211295" y="240607"/>
                  <a:pt x="1215323" y="235624"/>
                  <a:pt x="1220374" y="231118"/>
                </a:cubicBezTo>
                <a:cubicBezTo>
                  <a:pt x="1225425" y="226613"/>
                  <a:pt x="1230682" y="223132"/>
                  <a:pt x="1236143" y="220674"/>
                </a:cubicBezTo>
                <a:cubicBezTo>
                  <a:pt x="1238873" y="219309"/>
                  <a:pt x="1241740" y="218217"/>
                  <a:pt x="1244744" y="217398"/>
                </a:cubicBezTo>
                <a:cubicBezTo>
                  <a:pt x="1247747" y="216578"/>
                  <a:pt x="1250478" y="216442"/>
                  <a:pt x="1252935" y="216988"/>
                </a:cubicBezTo>
                <a:cubicBezTo>
                  <a:pt x="1255393" y="217534"/>
                  <a:pt x="1257304" y="218899"/>
                  <a:pt x="1258669" y="221084"/>
                </a:cubicBezTo>
                <a:cubicBezTo>
                  <a:pt x="1260034" y="223268"/>
                  <a:pt x="1260444" y="226681"/>
                  <a:pt x="1259898" y="231323"/>
                </a:cubicBezTo>
                <a:cubicBezTo>
                  <a:pt x="1258806" y="240061"/>
                  <a:pt x="1260990" y="246614"/>
                  <a:pt x="1266451" y="250983"/>
                </a:cubicBezTo>
                <a:cubicBezTo>
                  <a:pt x="1271912" y="255352"/>
                  <a:pt x="1278261" y="257536"/>
                  <a:pt x="1285496" y="257536"/>
                </a:cubicBezTo>
                <a:cubicBezTo>
                  <a:pt x="1292732" y="257536"/>
                  <a:pt x="1299490" y="255352"/>
                  <a:pt x="1305770" y="250983"/>
                </a:cubicBezTo>
                <a:cubicBezTo>
                  <a:pt x="1312050" y="246614"/>
                  <a:pt x="1315327" y="240061"/>
                  <a:pt x="1315600" y="231323"/>
                </a:cubicBezTo>
                <a:cubicBezTo>
                  <a:pt x="1317238" y="221220"/>
                  <a:pt x="1316761" y="212005"/>
                  <a:pt x="1314167" y="203677"/>
                </a:cubicBezTo>
                <a:cubicBezTo>
                  <a:pt x="1311573" y="195349"/>
                  <a:pt x="1307477" y="188181"/>
                  <a:pt x="1301879" y="182174"/>
                </a:cubicBezTo>
                <a:cubicBezTo>
                  <a:pt x="1296282" y="176167"/>
                  <a:pt x="1289592" y="171320"/>
                  <a:pt x="1281810" y="167634"/>
                </a:cubicBezTo>
                <a:cubicBezTo>
                  <a:pt x="1274028" y="163948"/>
                  <a:pt x="1265837" y="161627"/>
                  <a:pt x="1257236" y="160671"/>
                </a:cubicBezTo>
                <a:cubicBezTo>
                  <a:pt x="1248635" y="159716"/>
                  <a:pt x="1240033" y="160262"/>
                  <a:pt x="1231432" y="162310"/>
                </a:cubicBezTo>
                <a:cubicBezTo>
                  <a:pt x="1222831" y="164358"/>
                  <a:pt x="1214845" y="167976"/>
                  <a:pt x="1207472" y="173164"/>
                </a:cubicBezTo>
                <a:cubicBezTo>
                  <a:pt x="1206653" y="165245"/>
                  <a:pt x="1203240" y="159306"/>
                  <a:pt x="1197233" y="155347"/>
                </a:cubicBezTo>
                <a:cubicBezTo>
                  <a:pt x="1191226" y="151388"/>
                  <a:pt x="1184877" y="149545"/>
                  <a:pt x="1178188" y="149818"/>
                </a:cubicBezTo>
                <a:close/>
                <a:moveTo>
                  <a:pt x="753975" y="85258"/>
                </a:moveTo>
                <a:cubicBezTo>
                  <a:pt x="747470" y="84951"/>
                  <a:pt x="740965" y="85241"/>
                  <a:pt x="734460" y="86129"/>
                </a:cubicBezTo>
                <a:cubicBezTo>
                  <a:pt x="721449" y="87904"/>
                  <a:pt x="709210" y="92204"/>
                  <a:pt x="697742" y="99030"/>
                </a:cubicBezTo>
                <a:cubicBezTo>
                  <a:pt x="686274" y="105857"/>
                  <a:pt x="676854" y="115413"/>
                  <a:pt x="669481" y="127701"/>
                </a:cubicBezTo>
                <a:cubicBezTo>
                  <a:pt x="662382" y="139442"/>
                  <a:pt x="658491" y="151524"/>
                  <a:pt x="657808" y="163948"/>
                </a:cubicBezTo>
                <a:cubicBezTo>
                  <a:pt x="657126" y="176372"/>
                  <a:pt x="659105" y="188113"/>
                  <a:pt x="663747" y="199172"/>
                </a:cubicBezTo>
                <a:cubicBezTo>
                  <a:pt x="668389" y="210230"/>
                  <a:pt x="675420" y="219992"/>
                  <a:pt x="684840" y="228456"/>
                </a:cubicBezTo>
                <a:cubicBezTo>
                  <a:pt x="694261" y="236921"/>
                  <a:pt x="705801" y="242928"/>
                  <a:pt x="719462" y="246477"/>
                </a:cubicBezTo>
                <a:cubicBezTo>
                  <a:pt x="731237" y="248662"/>
                  <a:pt x="742673" y="251256"/>
                  <a:pt x="753767" y="254259"/>
                </a:cubicBezTo>
                <a:cubicBezTo>
                  <a:pt x="764862" y="257263"/>
                  <a:pt x="773972" y="261359"/>
                  <a:pt x="781097" y="266547"/>
                </a:cubicBezTo>
                <a:cubicBezTo>
                  <a:pt x="786298" y="270096"/>
                  <a:pt x="789720" y="274533"/>
                  <a:pt x="791365" y="279858"/>
                </a:cubicBezTo>
                <a:cubicBezTo>
                  <a:pt x="793010" y="285182"/>
                  <a:pt x="793216" y="290575"/>
                  <a:pt x="791983" y="296036"/>
                </a:cubicBezTo>
                <a:cubicBezTo>
                  <a:pt x="790750" y="301497"/>
                  <a:pt x="788353" y="306685"/>
                  <a:pt x="784793" y="311600"/>
                </a:cubicBezTo>
                <a:cubicBezTo>
                  <a:pt x="781232" y="316515"/>
                  <a:pt x="776713" y="320201"/>
                  <a:pt x="771235" y="322658"/>
                </a:cubicBezTo>
                <a:cubicBezTo>
                  <a:pt x="765207" y="324297"/>
                  <a:pt x="759111" y="325048"/>
                  <a:pt x="752948" y="324911"/>
                </a:cubicBezTo>
                <a:cubicBezTo>
                  <a:pt x="746785" y="324775"/>
                  <a:pt x="741101" y="323546"/>
                  <a:pt x="735896" y="321225"/>
                </a:cubicBezTo>
                <a:cubicBezTo>
                  <a:pt x="730691" y="318904"/>
                  <a:pt x="726309" y="315491"/>
                  <a:pt x="722748" y="310986"/>
                </a:cubicBezTo>
                <a:cubicBezTo>
                  <a:pt x="719188" y="306480"/>
                  <a:pt x="716996" y="300678"/>
                  <a:pt x="716173" y="293579"/>
                </a:cubicBezTo>
                <a:cubicBezTo>
                  <a:pt x="715900" y="284841"/>
                  <a:pt x="712828" y="278356"/>
                  <a:pt x="706957" y="274124"/>
                </a:cubicBezTo>
                <a:cubicBezTo>
                  <a:pt x="701087" y="269891"/>
                  <a:pt x="694738" y="267980"/>
                  <a:pt x="687912" y="268390"/>
                </a:cubicBezTo>
                <a:cubicBezTo>
                  <a:pt x="681086" y="268799"/>
                  <a:pt x="674874" y="271393"/>
                  <a:pt x="669276" y="276172"/>
                </a:cubicBezTo>
                <a:cubicBezTo>
                  <a:pt x="663679" y="280950"/>
                  <a:pt x="661153" y="287981"/>
                  <a:pt x="661699" y="297265"/>
                </a:cubicBezTo>
                <a:cubicBezTo>
                  <a:pt x="662245" y="313921"/>
                  <a:pt x="666478" y="328119"/>
                  <a:pt x="674396" y="339861"/>
                </a:cubicBezTo>
                <a:cubicBezTo>
                  <a:pt x="682315" y="351602"/>
                  <a:pt x="692281" y="360749"/>
                  <a:pt x="704295" y="367302"/>
                </a:cubicBezTo>
                <a:cubicBezTo>
                  <a:pt x="716309" y="373855"/>
                  <a:pt x="729825" y="377814"/>
                  <a:pt x="744843" y="379180"/>
                </a:cubicBezTo>
                <a:cubicBezTo>
                  <a:pt x="759861" y="380545"/>
                  <a:pt x="774879" y="379043"/>
                  <a:pt x="789896" y="374674"/>
                </a:cubicBezTo>
                <a:cubicBezTo>
                  <a:pt x="805187" y="368121"/>
                  <a:pt x="817952" y="358428"/>
                  <a:pt x="828192" y="345595"/>
                </a:cubicBezTo>
                <a:cubicBezTo>
                  <a:pt x="838431" y="332761"/>
                  <a:pt x="844984" y="318836"/>
                  <a:pt x="847851" y="303818"/>
                </a:cubicBezTo>
                <a:cubicBezTo>
                  <a:pt x="850718" y="288800"/>
                  <a:pt x="849421" y="273851"/>
                  <a:pt x="843960" y="258969"/>
                </a:cubicBezTo>
                <a:cubicBezTo>
                  <a:pt x="838499" y="244088"/>
                  <a:pt x="827987" y="231323"/>
                  <a:pt x="812423" y="220674"/>
                </a:cubicBezTo>
                <a:cubicBezTo>
                  <a:pt x="800955" y="213029"/>
                  <a:pt x="788121" y="207158"/>
                  <a:pt x="773923" y="203062"/>
                </a:cubicBezTo>
                <a:cubicBezTo>
                  <a:pt x="759724" y="198967"/>
                  <a:pt x="745253" y="195554"/>
                  <a:pt x="730508" y="192823"/>
                </a:cubicBezTo>
                <a:cubicBezTo>
                  <a:pt x="722589" y="189820"/>
                  <a:pt x="717060" y="185041"/>
                  <a:pt x="713920" y="178488"/>
                </a:cubicBezTo>
                <a:cubicBezTo>
                  <a:pt x="710780" y="171935"/>
                  <a:pt x="711531" y="164562"/>
                  <a:pt x="716173" y="156371"/>
                </a:cubicBezTo>
                <a:cubicBezTo>
                  <a:pt x="719995" y="149818"/>
                  <a:pt x="726003" y="145244"/>
                  <a:pt x="734194" y="142650"/>
                </a:cubicBezTo>
                <a:cubicBezTo>
                  <a:pt x="742386" y="140056"/>
                  <a:pt x="750509" y="139442"/>
                  <a:pt x="758564" y="140807"/>
                </a:cubicBezTo>
                <a:cubicBezTo>
                  <a:pt x="766619" y="142172"/>
                  <a:pt x="773718" y="145449"/>
                  <a:pt x="779862" y="150637"/>
                </a:cubicBezTo>
                <a:cubicBezTo>
                  <a:pt x="786005" y="155825"/>
                  <a:pt x="788941" y="163061"/>
                  <a:pt x="788668" y="172344"/>
                </a:cubicBezTo>
                <a:cubicBezTo>
                  <a:pt x="788941" y="181355"/>
                  <a:pt x="792103" y="187908"/>
                  <a:pt x="798155" y="192004"/>
                </a:cubicBezTo>
                <a:cubicBezTo>
                  <a:pt x="804207" y="196100"/>
                  <a:pt x="810741" y="197875"/>
                  <a:pt x="817757" y="197328"/>
                </a:cubicBezTo>
                <a:cubicBezTo>
                  <a:pt x="824773" y="196782"/>
                  <a:pt x="831099" y="193984"/>
                  <a:pt x="836735" y="188932"/>
                </a:cubicBezTo>
                <a:cubicBezTo>
                  <a:pt x="842371" y="183881"/>
                  <a:pt x="844779" y="176713"/>
                  <a:pt x="843960" y="167429"/>
                </a:cubicBezTo>
                <a:cubicBezTo>
                  <a:pt x="843960" y="153231"/>
                  <a:pt x="840673" y="140671"/>
                  <a:pt x="834098" y="129749"/>
                </a:cubicBezTo>
                <a:cubicBezTo>
                  <a:pt x="827524" y="118827"/>
                  <a:pt x="819032" y="109884"/>
                  <a:pt x="808622" y="102921"/>
                </a:cubicBezTo>
                <a:cubicBezTo>
                  <a:pt x="798212" y="95959"/>
                  <a:pt x="786501" y="90975"/>
                  <a:pt x="773491" y="87972"/>
                </a:cubicBezTo>
                <a:cubicBezTo>
                  <a:pt x="766986" y="86470"/>
                  <a:pt x="760481" y="85566"/>
                  <a:pt x="753975" y="85258"/>
                </a:cubicBezTo>
                <a:close/>
                <a:moveTo>
                  <a:pt x="230457" y="0"/>
                </a:moveTo>
                <a:lnTo>
                  <a:pt x="2249143" y="0"/>
                </a:lnTo>
                <a:cubicBezTo>
                  <a:pt x="2376421" y="0"/>
                  <a:pt x="2479600" y="103179"/>
                  <a:pt x="2479600" y="230457"/>
                </a:cubicBezTo>
                <a:cubicBezTo>
                  <a:pt x="2479600" y="357735"/>
                  <a:pt x="2376421" y="460914"/>
                  <a:pt x="2249143" y="460914"/>
                </a:cubicBezTo>
                <a:lnTo>
                  <a:pt x="230457" y="460914"/>
                </a:lnTo>
                <a:cubicBezTo>
                  <a:pt x="103179" y="460914"/>
                  <a:pt x="0" y="357735"/>
                  <a:pt x="0" y="230457"/>
                </a:cubicBezTo>
                <a:cubicBezTo>
                  <a:pt x="0" y="103179"/>
                  <a:pt x="103179" y="0"/>
                  <a:pt x="23045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9" name="Diagram 38"/>
          <p:cNvGraphicFramePr/>
          <p:nvPr>
            <p:extLst>
              <p:ext uri="{D42A27DB-BD31-4B8C-83A1-F6EECF244321}">
                <p14:modId xmlns:p14="http://schemas.microsoft.com/office/powerpoint/2010/main" val="620540327"/>
              </p:ext>
            </p:extLst>
          </p:nvPr>
        </p:nvGraphicFramePr>
        <p:xfrm>
          <a:off x="2032000" y="1797593"/>
          <a:ext cx="6511109" cy="4340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074" name="Picture 2" descr="school read Sticker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877" y="314177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n 8"/>
          <p:cNvSpPr/>
          <p:nvPr/>
        </p:nvSpPr>
        <p:spPr>
          <a:xfrm>
            <a:off x="2880112" y="2582980"/>
            <a:ext cx="553453" cy="47011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420" y="3718167"/>
            <a:ext cx="603250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007" y="4824679"/>
            <a:ext cx="603250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426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" grpId="0" animBg="1"/>
      <p:bldP spid="36" grpId="0" animBg="1"/>
      <p:bldGraphic spid="39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1943653" y="0"/>
            <a:ext cx="10275609" cy="6373907"/>
          </a:xfrm>
          <a:prstGeom prst="rect">
            <a:avLst/>
          </a:prstGeom>
          <a:solidFill>
            <a:srgbClr val="20275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 rot="5400000">
            <a:off x="11155181" y="1500052"/>
            <a:ext cx="3004459" cy="500743"/>
            <a:chOff x="796833" y="1045029"/>
            <a:chExt cx="4320000" cy="720000"/>
          </a:xfrm>
        </p:grpSpPr>
        <p:sp>
          <p:nvSpPr>
            <p:cNvPr id="8" name="Rectangle 7"/>
            <p:cNvSpPr/>
            <p:nvPr/>
          </p:nvSpPr>
          <p:spPr>
            <a:xfrm>
              <a:off x="796833" y="1045029"/>
              <a:ext cx="720000" cy="720000"/>
            </a:xfrm>
            <a:prstGeom prst="rect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516833" y="1045029"/>
              <a:ext cx="720000" cy="720000"/>
            </a:xfrm>
            <a:prstGeom prst="rect">
              <a:avLst/>
            </a:prstGeom>
            <a:solidFill>
              <a:srgbClr val="628ECB"/>
            </a:solidFill>
            <a:ln>
              <a:solidFill>
                <a:srgbClr val="628E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956833" y="1045029"/>
              <a:ext cx="720000" cy="720000"/>
            </a:xfrm>
            <a:prstGeom prst="rect">
              <a:avLst/>
            </a:prstGeom>
            <a:solidFill>
              <a:srgbClr val="B2CAF0"/>
            </a:solidFill>
            <a:ln>
              <a:solidFill>
                <a:srgbClr val="B2CA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236833" y="1045029"/>
              <a:ext cx="720000" cy="720000"/>
            </a:xfrm>
            <a:prstGeom prst="rect">
              <a:avLst/>
            </a:prstGeom>
            <a:solidFill>
              <a:srgbClr val="8AAEE0"/>
            </a:solidFill>
            <a:ln>
              <a:solidFill>
                <a:srgbClr val="8AAE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676833" y="1045029"/>
              <a:ext cx="720000" cy="720000"/>
            </a:xfrm>
            <a:prstGeom prst="rect">
              <a:avLst/>
            </a:prstGeom>
            <a:solidFill>
              <a:srgbClr val="D5DEEF"/>
            </a:solidFill>
            <a:ln>
              <a:solidFill>
                <a:srgbClr val="D5DE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96833" y="1045029"/>
              <a:ext cx="720000" cy="720000"/>
            </a:xfrm>
            <a:prstGeom prst="rect">
              <a:avLst/>
            </a:prstGeom>
            <a:solidFill>
              <a:srgbClr val="F0F4FE"/>
            </a:solidFill>
            <a:ln>
              <a:solidFill>
                <a:srgbClr val="F0F4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Cloud 113"/>
          <p:cNvSpPr/>
          <p:nvPr/>
        </p:nvSpPr>
        <p:spPr>
          <a:xfrm>
            <a:off x="9647627" y="3863526"/>
            <a:ext cx="3114786" cy="2853753"/>
          </a:xfrm>
          <a:prstGeom prst="cloud">
            <a:avLst/>
          </a:prstGeom>
          <a:solidFill>
            <a:srgbClr val="AD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loud 28"/>
          <p:cNvSpPr/>
          <p:nvPr/>
        </p:nvSpPr>
        <p:spPr>
          <a:xfrm>
            <a:off x="1079800" y="3942191"/>
            <a:ext cx="3114786" cy="2085634"/>
          </a:xfrm>
          <a:prstGeom prst="cloud">
            <a:avLst/>
          </a:prstGeom>
          <a:solidFill>
            <a:srgbClr val="AD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228" y="4045712"/>
            <a:ext cx="2505392" cy="2501538"/>
          </a:xfrm>
          <a:prstGeom prst="rect">
            <a:avLst/>
          </a:prstGeom>
        </p:spPr>
      </p:pic>
      <p:sp>
        <p:nvSpPr>
          <p:cNvPr id="31" name="Cloud 30"/>
          <p:cNvSpPr/>
          <p:nvPr/>
        </p:nvSpPr>
        <p:spPr>
          <a:xfrm>
            <a:off x="2612163" y="3774054"/>
            <a:ext cx="3114786" cy="2085634"/>
          </a:xfrm>
          <a:prstGeom prst="cloud">
            <a:avLst/>
          </a:prstGeom>
          <a:solidFill>
            <a:srgbClr val="D0D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loud 27"/>
          <p:cNvSpPr/>
          <p:nvPr/>
        </p:nvSpPr>
        <p:spPr>
          <a:xfrm>
            <a:off x="2222615" y="5024700"/>
            <a:ext cx="3992231" cy="1651234"/>
          </a:xfrm>
          <a:prstGeom prst="cloud">
            <a:avLst/>
          </a:prstGeom>
          <a:solidFill>
            <a:srgbClr val="AD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5582764" y="3441805"/>
            <a:ext cx="2198772" cy="1478486"/>
          </a:xfrm>
          <a:prstGeom prst="rect">
            <a:avLst/>
          </a:prstGeom>
        </p:spPr>
      </p:pic>
      <p:sp>
        <p:nvSpPr>
          <p:cNvPr id="36" name="Cloud 35"/>
          <p:cNvSpPr/>
          <p:nvPr/>
        </p:nvSpPr>
        <p:spPr>
          <a:xfrm>
            <a:off x="7550553" y="3844195"/>
            <a:ext cx="2834347" cy="2085634"/>
          </a:xfrm>
          <a:prstGeom prst="cloud">
            <a:avLst/>
          </a:prstGeom>
          <a:solidFill>
            <a:srgbClr val="D0D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Cloud 112"/>
          <p:cNvSpPr/>
          <p:nvPr/>
        </p:nvSpPr>
        <p:spPr>
          <a:xfrm>
            <a:off x="6859116" y="4835108"/>
            <a:ext cx="3389616" cy="1793600"/>
          </a:xfrm>
          <a:prstGeom prst="cloud">
            <a:avLst/>
          </a:prstGeom>
          <a:solidFill>
            <a:srgbClr val="AD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 flipV="1">
            <a:off x="1935143" y="5512216"/>
            <a:ext cx="10400928" cy="1949839"/>
          </a:xfrm>
          <a:custGeom>
            <a:avLst/>
            <a:gdLst>
              <a:gd name="connsiteX0" fmla="*/ 2218338 w 10400928"/>
              <a:gd name="connsiteY0" fmla="*/ 700050 h 1949839"/>
              <a:gd name="connsiteX1" fmla="*/ 2214389 w 10400928"/>
              <a:gd name="connsiteY1" fmla="*/ 702193 h 1949839"/>
              <a:gd name="connsiteX2" fmla="*/ 2216147 w 10400928"/>
              <a:gd name="connsiteY2" fmla="*/ 710898 h 1949839"/>
              <a:gd name="connsiteX3" fmla="*/ 1524631 w 10400928"/>
              <a:gd name="connsiteY3" fmla="*/ 691348 h 1949839"/>
              <a:gd name="connsiteX4" fmla="*/ 1523964 w 10400928"/>
              <a:gd name="connsiteY4" fmla="*/ 691710 h 1949839"/>
              <a:gd name="connsiteX5" fmla="*/ 1515724 w 10400928"/>
              <a:gd name="connsiteY5" fmla="*/ 694268 h 1949839"/>
              <a:gd name="connsiteX6" fmla="*/ 1523220 w 10400928"/>
              <a:gd name="connsiteY6" fmla="*/ 698336 h 1949839"/>
              <a:gd name="connsiteX7" fmla="*/ 2408869 w 10400928"/>
              <a:gd name="connsiteY7" fmla="*/ 434813 h 1949839"/>
              <a:gd name="connsiteX8" fmla="*/ 2404801 w 10400928"/>
              <a:gd name="connsiteY8" fmla="*/ 467105 h 1949839"/>
              <a:gd name="connsiteX9" fmla="*/ 2414343 w 10400928"/>
              <a:gd name="connsiteY9" fmla="*/ 461926 h 1949839"/>
              <a:gd name="connsiteX10" fmla="*/ 1383835 w 10400928"/>
              <a:gd name="connsiteY10" fmla="*/ 0 h 1949839"/>
              <a:gd name="connsiteX11" fmla="*/ 1715545 w 10400928"/>
              <a:gd name="connsiteY11" fmla="*/ 219873 h 1949839"/>
              <a:gd name="connsiteX12" fmla="*/ 1721848 w 10400928"/>
              <a:gd name="connsiteY12" fmla="*/ 251088 h 1949839"/>
              <a:gd name="connsiteX13" fmla="*/ 1724001 w 10400928"/>
              <a:gd name="connsiteY13" fmla="*/ 240425 h 1949839"/>
              <a:gd name="connsiteX14" fmla="*/ 2055710 w 10400928"/>
              <a:gd name="connsiteY14" fmla="*/ 20553 h 1949839"/>
              <a:gd name="connsiteX15" fmla="*/ 2387414 w 10400928"/>
              <a:gd name="connsiteY15" fmla="*/ 240425 h 1949839"/>
              <a:gd name="connsiteX16" fmla="*/ 2409104 w 10400928"/>
              <a:gd name="connsiteY16" fmla="*/ 347861 h 1949839"/>
              <a:gd name="connsiteX17" fmla="*/ 2428499 w 10400928"/>
              <a:gd name="connsiteY17" fmla="*/ 251791 h 1949839"/>
              <a:gd name="connsiteX18" fmla="*/ 2760209 w 10400928"/>
              <a:gd name="connsiteY18" fmla="*/ 31920 h 1949839"/>
              <a:gd name="connsiteX19" fmla="*/ 3014768 w 10400928"/>
              <a:gd name="connsiteY19" fmla="*/ 137361 h 1949839"/>
              <a:gd name="connsiteX20" fmla="*/ 3018819 w 10400928"/>
              <a:gd name="connsiteY20" fmla="*/ 142271 h 1949839"/>
              <a:gd name="connsiteX21" fmla="*/ 3022286 w 10400928"/>
              <a:gd name="connsiteY21" fmla="*/ 140389 h 1949839"/>
              <a:gd name="connsiteX22" fmla="*/ 3232479 w 10400928"/>
              <a:gd name="connsiteY22" fmla="*/ 97954 h 1949839"/>
              <a:gd name="connsiteX23" fmla="*/ 3614317 w 10400928"/>
              <a:gd name="connsiteY23" fmla="*/ 256116 h 1949839"/>
              <a:gd name="connsiteX24" fmla="*/ 3651887 w 10400928"/>
              <a:gd name="connsiteY24" fmla="*/ 301652 h 1949839"/>
              <a:gd name="connsiteX25" fmla="*/ 3717348 w 10400928"/>
              <a:gd name="connsiteY25" fmla="*/ 222313 h 1949839"/>
              <a:gd name="connsiteX26" fmla="*/ 4099186 w 10400928"/>
              <a:gd name="connsiteY26" fmla="*/ 64151 h 1949839"/>
              <a:gd name="connsiteX27" fmla="*/ 4481024 w 10400928"/>
              <a:gd name="connsiteY27" fmla="*/ 222313 h 1949839"/>
              <a:gd name="connsiteX28" fmla="*/ 4537861 w 10400928"/>
              <a:gd name="connsiteY28" fmla="*/ 291201 h 1949839"/>
              <a:gd name="connsiteX29" fmla="*/ 4586235 w 10400928"/>
              <a:gd name="connsiteY29" fmla="*/ 251289 h 1949839"/>
              <a:gd name="connsiteX30" fmla="*/ 4787515 w 10400928"/>
              <a:gd name="connsiteY30" fmla="*/ 189807 h 1949839"/>
              <a:gd name="connsiteX31" fmla="*/ 4988794 w 10400928"/>
              <a:gd name="connsiteY31" fmla="*/ 251289 h 1949839"/>
              <a:gd name="connsiteX32" fmla="*/ 5001780 w 10400928"/>
              <a:gd name="connsiteY32" fmla="*/ 263088 h 1949839"/>
              <a:gd name="connsiteX33" fmla="*/ 5027287 w 10400928"/>
              <a:gd name="connsiteY33" fmla="*/ 216094 h 1949839"/>
              <a:gd name="connsiteX34" fmla="*/ 5325805 w 10400928"/>
              <a:gd name="connsiteY34" fmla="*/ 57374 h 1949839"/>
              <a:gd name="connsiteX35" fmla="*/ 5657514 w 10400928"/>
              <a:gd name="connsiteY35" fmla="*/ 277245 h 1949839"/>
              <a:gd name="connsiteX36" fmla="*/ 5664605 w 10400928"/>
              <a:gd name="connsiteY36" fmla="*/ 312366 h 1949839"/>
              <a:gd name="connsiteX37" fmla="*/ 5690025 w 10400928"/>
              <a:gd name="connsiteY37" fmla="*/ 291393 h 1949839"/>
              <a:gd name="connsiteX38" fmla="*/ 5818752 w 10400928"/>
              <a:gd name="connsiteY38" fmla="*/ 237224 h 1949839"/>
              <a:gd name="connsiteX39" fmla="*/ 5871130 w 10400928"/>
              <a:gd name="connsiteY39" fmla="*/ 231944 h 1949839"/>
              <a:gd name="connsiteX40" fmla="*/ 5912860 w 10400928"/>
              <a:gd name="connsiteY40" fmla="*/ 181367 h 1949839"/>
              <a:gd name="connsiteX41" fmla="*/ 6167419 w 10400928"/>
              <a:gd name="connsiteY41" fmla="*/ 75926 h 1949839"/>
              <a:gd name="connsiteX42" fmla="*/ 6465937 w 10400928"/>
              <a:gd name="connsiteY42" fmla="*/ 234646 h 1949839"/>
              <a:gd name="connsiteX43" fmla="*/ 6477375 w 10400928"/>
              <a:gd name="connsiteY43" fmla="*/ 255720 h 1949839"/>
              <a:gd name="connsiteX44" fmla="*/ 6513763 w 10400928"/>
              <a:gd name="connsiteY44" fmla="*/ 244425 h 1949839"/>
              <a:gd name="connsiteX45" fmla="*/ 6586316 w 10400928"/>
              <a:gd name="connsiteY45" fmla="*/ 237111 h 1949839"/>
              <a:gd name="connsiteX46" fmla="*/ 6614611 w 10400928"/>
              <a:gd name="connsiteY46" fmla="*/ 239963 h 1949839"/>
              <a:gd name="connsiteX47" fmla="*/ 6647985 w 10400928"/>
              <a:gd name="connsiteY47" fmla="*/ 199513 h 1949839"/>
              <a:gd name="connsiteX48" fmla="*/ 6902544 w 10400928"/>
              <a:gd name="connsiteY48" fmla="*/ 94072 h 1949839"/>
              <a:gd name="connsiteX49" fmla="*/ 7103824 w 10400928"/>
              <a:gd name="connsiteY49" fmla="*/ 155554 h 1949839"/>
              <a:gd name="connsiteX50" fmla="*/ 7154162 w 10400928"/>
              <a:gd name="connsiteY50" fmla="*/ 197087 h 1949839"/>
              <a:gd name="connsiteX51" fmla="*/ 7212399 w 10400928"/>
              <a:gd name="connsiteY51" fmla="*/ 165478 h 1949839"/>
              <a:gd name="connsiteX52" fmla="*/ 7352527 w 10400928"/>
              <a:gd name="connsiteY52" fmla="*/ 137187 h 1949839"/>
              <a:gd name="connsiteX53" fmla="*/ 7607086 w 10400928"/>
              <a:gd name="connsiteY53" fmla="*/ 242629 h 1949839"/>
              <a:gd name="connsiteX54" fmla="*/ 7625726 w 10400928"/>
              <a:gd name="connsiteY54" fmla="*/ 265221 h 1949839"/>
              <a:gd name="connsiteX55" fmla="*/ 7651850 w 10400928"/>
              <a:gd name="connsiteY55" fmla="*/ 217090 h 1949839"/>
              <a:gd name="connsiteX56" fmla="*/ 7950368 w 10400928"/>
              <a:gd name="connsiteY56" fmla="*/ 58369 h 1949839"/>
              <a:gd name="connsiteX57" fmla="*/ 8204927 w 10400928"/>
              <a:gd name="connsiteY57" fmla="*/ 163811 h 1949839"/>
              <a:gd name="connsiteX58" fmla="*/ 8233818 w 10400928"/>
              <a:gd name="connsiteY58" fmla="*/ 198827 h 1949839"/>
              <a:gd name="connsiteX59" fmla="*/ 8242055 w 10400928"/>
              <a:gd name="connsiteY59" fmla="*/ 188844 h 1949839"/>
              <a:gd name="connsiteX60" fmla="*/ 8496614 w 10400928"/>
              <a:gd name="connsiteY60" fmla="*/ 83402 h 1949839"/>
              <a:gd name="connsiteX61" fmla="*/ 8751173 w 10400928"/>
              <a:gd name="connsiteY61" fmla="*/ 188844 h 1949839"/>
              <a:gd name="connsiteX62" fmla="*/ 8759506 w 10400928"/>
              <a:gd name="connsiteY62" fmla="*/ 198944 h 1949839"/>
              <a:gd name="connsiteX63" fmla="*/ 8802759 w 10400928"/>
              <a:gd name="connsiteY63" fmla="*/ 163257 h 1949839"/>
              <a:gd name="connsiteX64" fmla="*/ 9004039 w 10400928"/>
              <a:gd name="connsiteY64" fmla="*/ 101774 h 1949839"/>
              <a:gd name="connsiteX65" fmla="*/ 9258598 w 10400928"/>
              <a:gd name="connsiteY65" fmla="*/ 207216 h 1949839"/>
              <a:gd name="connsiteX66" fmla="*/ 9272186 w 10400928"/>
              <a:gd name="connsiteY66" fmla="*/ 223685 h 1949839"/>
              <a:gd name="connsiteX67" fmla="*/ 9292129 w 10400928"/>
              <a:gd name="connsiteY67" fmla="*/ 199513 h 1949839"/>
              <a:gd name="connsiteX68" fmla="*/ 9546688 w 10400928"/>
              <a:gd name="connsiteY68" fmla="*/ 94071 h 1949839"/>
              <a:gd name="connsiteX69" fmla="*/ 9747968 w 10400928"/>
              <a:gd name="connsiteY69" fmla="*/ 155553 h 1949839"/>
              <a:gd name="connsiteX70" fmla="*/ 9759084 w 10400928"/>
              <a:gd name="connsiteY70" fmla="*/ 164725 h 1949839"/>
              <a:gd name="connsiteX71" fmla="*/ 9781890 w 10400928"/>
              <a:gd name="connsiteY71" fmla="*/ 145908 h 1949839"/>
              <a:gd name="connsiteX72" fmla="*/ 9983170 w 10400928"/>
              <a:gd name="connsiteY72" fmla="*/ 84426 h 1949839"/>
              <a:gd name="connsiteX73" fmla="*/ 10343170 w 10400928"/>
              <a:gd name="connsiteY73" fmla="*/ 444426 h 1949839"/>
              <a:gd name="connsiteX74" fmla="*/ 10281688 w 10400928"/>
              <a:gd name="connsiteY74" fmla="*/ 645706 h 1949839"/>
              <a:gd name="connsiteX75" fmla="*/ 10269953 w 10400928"/>
              <a:gd name="connsiteY75" fmla="*/ 659929 h 1949839"/>
              <a:gd name="connsiteX76" fmla="*/ 10295487 w 10400928"/>
              <a:gd name="connsiteY76" fmla="*/ 680997 h 1949839"/>
              <a:gd name="connsiteX77" fmla="*/ 10400928 w 10400928"/>
              <a:gd name="connsiteY77" fmla="*/ 935555 h 1949839"/>
              <a:gd name="connsiteX78" fmla="*/ 10113481 w 10400928"/>
              <a:gd name="connsiteY78" fmla="*/ 1288241 h 1949839"/>
              <a:gd name="connsiteX79" fmla="*/ 10098943 w 10400928"/>
              <a:gd name="connsiteY79" fmla="*/ 1289707 h 1949839"/>
              <a:gd name="connsiteX80" fmla="*/ 10115329 w 10400928"/>
              <a:gd name="connsiteY80" fmla="*/ 1370871 h 1949839"/>
              <a:gd name="connsiteX81" fmla="*/ 9755329 w 10400928"/>
              <a:gd name="connsiteY81" fmla="*/ 1730871 h 1949839"/>
              <a:gd name="connsiteX82" fmla="*/ 9423619 w 10400928"/>
              <a:gd name="connsiteY82" fmla="*/ 1511000 h 1949839"/>
              <a:gd name="connsiteX83" fmla="*/ 9404480 w 10400928"/>
              <a:gd name="connsiteY83" fmla="*/ 1416199 h 1949839"/>
              <a:gd name="connsiteX84" fmla="*/ 9372897 w 10400928"/>
              <a:gd name="connsiteY84" fmla="*/ 1468255 h 1949839"/>
              <a:gd name="connsiteX85" fmla="*/ 8956207 w 10400928"/>
              <a:gd name="connsiteY85" fmla="*/ 1664765 h 1949839"/>
              <a:gd name="connsiteX86" fmla="*/ 8654288 w 10400928"/>
              <a:gd name="connsiteY86" fmla="*/ 1572542 h 1949839"/>
              <a:gd name="connsiteX87" fmla="*/ 8617142 w 10400928"/>
              <a:gd name="connsiteY87" fmla="*/ 1541894 h 1949839"/>
              <a:gd name="connsiteX88" fmla="*/ 8520800 w 10400928"/>
              <a:gd name="connsiteY88" fmla="*/ 1571800 h 1949839"/>
              <a:gd name="connsiteX89" fmla="*/ 8411971 w 10400928"/>
              <a:gd name="connsiteY89" fmla="*/ 1582771 h 1949839"/>
              <a:gd name="connsiteX90" fmla="*/ 8383030 w 10400928"/>
              <a:gd name="connsiteY90" fmla="*/ 1580217 h 1949839"/>
              <a:gd name="connsiteX91" fmla="*/ 8359250 w 10400928"/>
              <a:gd name="connsiteY91" fmla="*/ 1615487 h 1949839"/>
              <a:gd name="connsiteX92" fmla="*/ 8231971 w 10400928"/>
              <a:gd name="connsiteY92" fmla="*/ 1668208 h 1949839"/>
              <a:gd name="connsiteX93" fmla="*/ 8104692 w 10400928"/>
              <a:gd name="connsiteY93" fmla="*/ 1615487 h 1949839"/>
              <a:gd name="connsiteX94" fmla="*/ 8090168 w 10400928"/>
              <a:gd name="connsiteY94" fmla="*/ 1593945 h 1949839"/>
              <a:gd name="connsiteX95" fmla="*/ 8088900 w 10400928"/>
              <a:gd name="connsiteY95" fmla="*/ 1595483 h 1949839"/>
              <a:gd name="connsiteX96" fmla="*/ 7707062 w 10400928"/>
              <a:gd name="connsiteY96" fmla="*/ 1753645 h 1949839"/>
              <a:gd name="connsiteX97" fmla="*/ 7325224 w 10400928"/>
              <a:gd name="connsiteY97" fmla="*/ 1595483 h 1949839"/>
              <a:gd name="connsiteX98" fmla="*/ 7322698 w 10400928"/>
              <a:gd name="connsiteY98" fmla="*/ 1592421 h 1949839"/>
              <a:gd name="connsiteX99" fmla="*/ 7308466 w 10400928"/>
              <a:gd name="connsiteY99" fmla="*/ 1662911 h 1949839"/>
              <a:gd name="connsiteX100" fmla="*/ 6976757 w 10400928"/>
              <a:gd name="connsiteY100" fmla="*/ 1882782 h 1949839"/>
              <a:gd name="connsiteX101" fmla="*/ 6904204 w 10400928"/>
              <a:gd name="connsiteY101" fmla="*/ 1875468 h 1949839"/>
              <a:gd name="connsiteX102" fmla="*/ 6875674 w 10400928"/>
              <a:gd name="connsiteY102" fmla="*/ 1866612 h 1949839"/>
              <a:gd name="connsiteX103" fmla="*/ 6856853 w 10400928"/>
              <a:gd name="connsiteY103" fmla="*/ 1894526 h 1949839"/>
              <a:gd name="connsiteX104" fmla="*/ 6729574 w 10400928"/>
              <a:gd name="connsiteY104" fmla="*/ 1947247 h 1949839"/>
              <a:gd name="connsiteX105" fmla="*/ 6659510 w 10400928"/>
              <a:gd name="connsiteY105" fmla="*/ 1933102 h 1949839"/>
              <a:gd name="connsiteX106" fmla="*/ 6638263 w 10400928"/>
              <a:gd name="connsiteY106" fmla="*/ 1918776 h 1949839"/>
              <a:gd name="connsiteX107" fmla="*/ 6633155 w 10400928"/>
              <a:gd name="connsiteY107" fmla="*/ 1921549 h 1949839"/>
              <a:gd name="connsiteX108" fmla="*/ 6493027 w 10400928"/>
              <a:gd name="connsiteY108" fmla="*/ 1949839 h 1949839"/>
              <a:gd name="connsiteX109" fmla="*/ 6161317 w 10400928"/>
              <a:gd name="connsiteY109" fmla="*/ 1729968 h 1949839"/>
              <a:gd name="connsiteX110" fmla="*/ 6159853 w 10400928"/>
              <a:gd name="connsiteY110" fmla="*/ 1722717 h 1949839"/>
              <a:gd name="connsiteX111" fmla="*/ 6103776 w 10400928"/>
              <a:gd name="connsiteY111" fmla="*/ 1753155 h 1949839"/>
              <a:gd name="connsiteX112" fmla="*/ 5963648 w 10400928"/>
              <a:gd name="connsiteY112" fmla="*/ 1781445 h 1949839"/>
              <a:gd name="connsiteX113" fmla="*/ 5603648 w 10400928"/>
              <a:gd name="connsiteY113" fmla="*/ 1421445 h 1949839"/>
              <a:gd name="connsiteX114" fmla="*/ 5615795 w 10400928"/>
              <a:gd name="connsiteY114" fmla="*/ 1361280 h 1949839"/>
              <a:gd name="connsiteX115" fmla="*/ 5607069 w 10400928"/>
              <a:gd name="connsiteY115" fmla="*/ 1361940 h 1949839"/>
              <a:gd name="connsiteX116" fmla="*/ 5534516 w 10400928"/>
              <a:gd name="connsiteY116" fmla="*/ 1354626 h 1949839"/>
              <a:gd name="connsiteX117" fmla="*/ 5487399 w 10400928"/>
              <a:gd name="connsiteY117" fmla="*/ 1340000 h 1949839"/>
              <a:gd name="connsiteX118" fmla="*/ 5487961 w 10400928"/>
              <a:gd name="connsiteY118" fmla="*/ 1342782 h 1949839"/>
              <a:gd name="connsiteX119" fmla="*/ 5307961 w 10400928"/>
              <a:gd name="connsiteY119" fmla="*/ 1522782 h 1949839"/>
              <a:gd name="connsiteX120" fmla="*/ 5180682 w 10400928"/>
              <a:gd name="connsiteY120" fmla="*/ 1470061 h 1949839"/>
              <a:gd name="connsiteX121" fmla="*/ 5148975 w 10400928"/>
              <a:gd name="connsiteY121" fmla="*/ 1423035 h 1949839"/>
              <a:gd name="connsiteX122" fmla="*/ 5106863 w 10400928"/>
              <a:gd name="connsiteY122" fmla="*/ 1461300 h 1949839"/>
              <a:gd name="connsiteX123" fmla="*/ 4905584 w 10400928"/>
              <a:gd name="connsiteY123" fmla="*/ 1522782 h 1949839"/>
              <a:gd name="connsiteX124" fmla="*/ 4573874 w 10400928"/>
              <a:gd name="connsiteY124" fmla="*/ 1302910 h 1949839"/>
              <a:gd name="connsiteX125" fmla="*/ 4557296 w 10400928"/>
              <a:gd name="connsiteY125" fmla="*/ 1220796 h 1949839"/>
              <a:gd name="connsiteX126" fmla="*/ 4543853 w 10400928"/>
              <a:gd name="connsiteY126" fmla="*/ 1228093 h 1949839"/>
              <a:gd name="connsiteX127" fmla="*/ 4403725 w 10400928"/>
              <a:gd name="connsiteY127" fmla="*/ 1256383 h 1949839"/>
              <a:gd name="connsiteX128" fmla="*/ 4363264 w 10400928"/>
              <a:gd name="connsiteY128" fmla="*/ 1252304 h 1949839"/>
              <a:gd name="connsiteX129" fmla="*/ 4367323 w 10400928"/>
              <a:gd name="connsiteY129" fmla="*/ 1272410 h 1949839"/>
              <a:gd name="connsiteX130" fmla="*/ 4187323 w 10400928"/>
              <a:gd name="connsiteY130" fmla="*/ 1452410 h 1949839"/>
              <a:gd name="connsiteX131" fmla="*/ 4117259 w 10400928"/>
              <a:gd name="connsiteY131" fmla="*/ 1438265 h 1949839"/>
              <a:gd name="connsiteX132" fmla="*/ 4107661 w 10400928"/>
              <a:gd name="connsiteY132" fmla="*/ 1431794 h 1949839"/>
              <a:gd name="connsiteX133" fmla="*/ 4101840 w 10400928"/>
              <a:gd name="connsiteY133" fmla="*/ 1450548 h 1949839"/>
              <a:gd name="connsiteX134" fmla="*/ 3604276 w 10400928"/>
              <a:gd name="connsiteY134" fmla="*/ 1780355 h 1949839"/>
              <a:gd name="connsiteX135" fmla="*/ 3156499 w 10400928"/>
              <a:gd name="connsiteY135" fmla="*/ 1542274 h 1949839"/>
              <a:gd name="connsiteX136" fmla="*/ 3154205 w 10400928"/>
              <a:gd name="connsiteY136" fmla="*/ 1538047 h 1949839"/>
              <a:gd name="connsiteX137" fmla="*/ 3140742 w 10400928"/>
              <a:gd name="connsiteY137" fmla="*/ 1545355 h 1949839"/>
              <a:gd name="connsiteX138" fmla="*/ 3000614 w 10400928"/>
              <a:gd name="connsiteY138" fmla="*/ 1573645 h 1949839"/>
              <a:gd name="connsiteX139" fmla="*/ 2928061 w 10400928"/>
              <a:gd name="connsiteY139" fmla="*/ 1566331 h 1949839"/>
              <a:gd name="connsiteX140" fmla="*/ 2888112 w 10400928"/>
              <a:gd name="connsiteY140" fmla="*/ 1553930 h 1949839"/>
              <a:gd name="connsiteX141" fmla="*/ 2886903 w 10400928"/>
              <a:gd name="connsiteY141" fmla="*/ 1559914 h 1949839"/>
              <a:gd name="connsiteX142" fmla="*/ 2721049 w 10400928"/>
              <a:gd name="connsiteY142" fmla="*/ 1669850 h 1949839"/>
              <a:gd name="connsiteX143" fmla="*/ 2541049 w 10400928"/>
              <a:gd name="connsiteY143" fmla="*/ 1489850 h 1949839"/>
              <a:gd name="connsiteX144" fmla="*/ 2544903 w 10400928"/>
              <a:gd name="connsiteY144" fmla="*/ 1470758 h 1949839"/>
              <a:gd name="connsiteX145" fmla="*/ 2501177 w 10400928"/>
              <a:gd name="connsiteY145" fmla="*/ 1494492 h 1949839"/>
              <a:gd name="connsiteX146" fmla="*/ 2361049 w 10400928"/>
              <a:gd name="connsiteY146" fmla="*/ 1522782 h 1949839"/>
              <a:gd name="connsiteX147" fmla="*/ 2029346 w 10400928"/>
              <a:gd name="connsiteY147" fmla="*/ 1302910 h 1949839"/>
              <a:gd name="connsiteX148" fmla="*/ 2027285 w 10400928"/>
              <a:gd name="connsiteY148" fmla="*/ 1292702 h 1949839"/>
              <a:gd name="connsiteX149" fmla="*/ 2002598 w 10400928"/>
              <a:gd name="connsiteY149" fmla="*/ 1329318 h 1949839"/>
              <a:gd name="connsiteX150" fmla="*/ 1875319 w 10400928"/>
              <a:gd name="connsiteY150" fmla="*/ 1382039 h 1949839"/>
              <a:gd name="connsiteX151" fmla="*/ 1695319 w 10400928"/>
              <a:gd name="connsiteY151" fmla="*/ 1202039 h 1949839"/>
              <a:gd name="connsiteX152" fmla="*/ 1709464 w 10400928"/>
              <a:gd name="connsiteY152" fmla="*/ 1131975 h 1949839"/>
              <a:gd name="connsiteX153" fmla="*/ 1728666 w 10400928"/>
              <a:gd name="connsiteY153" fmla="*/ 1103494 h 1949839"/>
              <a:gd name="connsiteX154" fmla="*/ 1728287 w 10400928"/>
              <a:gd name="connsiteY154" fmla="*/ 1103377 h 1949839"/>
              <a:gd name="connsiteX155" fmla="*/ 1713536 w 10400928"/>
              <a:gd name="connsiteY155" fmla="*/ 1095370 h 1949839"/>
              <a:gd name="connsiteX156" fmla="*/ 1700052 w 10400928"/>
              <a:gd name="connsiteY156" fmla="*/ 1162167 h 1949839"/>
              <a:gd name="connsiteX157" fmla="*/ 1368341 w 10400928"/>
              <a:gd name="connsiteY157" fmla="*/ 1382039 h 1949839"/>
              <a:gd name="connsiteX158" fmla="*/ 1036632 w 10400928"/>
              <a:gd name="connsiteY158" fmla="*/ 1162167 h 1949839"/>
              <a:gd name="connsiteX159" fmla="*/ 1009327 w 10400928"/>
              <a:gd name="connsiteY159" fmla="*/ 1026921 h 1949839"/>
              <a:gd name="connsiteX160" fmla="*/ 987778 w 10400928"/>
              <a:gd name="connsiteY160" fmla="*/ 1066624 h 1949839"/>
              <a:gd name="connsiteX161" fmla="*/ 540000 w 10400928"/>
              <a:gd name="connsiteY161" fmla="*/ 1304705 h 1949839"/>
              <a:gd name="connsiteX162" fmla="*/ 0 w 10400928"/>
              <a:gd name="connsiteY162" fmla="*/ 764705 h 1949839"/>
              <a:gd name="connsiteX163" fmla="*/ 540000 w 10400928"/>
              <a:gd name="connsiteY163" fmla="*/ 224706 h 1949839"/>
              <a:gd name="connsiteX164" fmla="*/ 738006 w 10400928"/>
              <a:gd name="connsiteY164" fmla="*/ 262162 h 1949839"/>
              <a:gd name="connsiteX165" fmla="*/ 777689 w 10400928"/>
              <a:gd name="connsiteY165" fmla="*/ 280683 h 1949839"/>
              <a:gd name="connsiteX166" fmla="*/ 812145 w 10400928"/>
              <a:gd name="connsiteY166" fmla="*/ 229575 h 1949839"/>
              <a:gd name="connsiteX167" fmla="*/ 939426 w 10400928"/>
              <a:gd name="connsiteY167" fmla="*/ 176854 h 1949839"/>
              <a:gd name="connsiteX168" fmla="*/ 1009490 w 10400928"/>
              <a:gd name="connsiteY168" fmla="*/ 190999 h 1949839"/>
              <a:gd name="connsiteX169" fmla="*/ 1052176 w 10400928"/>
              <a:gd name="connsiteY169" fmla="*/ 219780 h 1949839"/>
              <a:gd name="connsiteX170" fmla="*/ 1085317 w 10400928"/>
              <a:gd name="connsiteY170" fmla="*/ 158721 h 1949839"/>
              <a:gd name="connsiteX171" fmla="*/ 1383835 w 10400928"/>
              <a:gd name="connsiteY171" fmla="*/ 0 h 1949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10400928" h="1949839">
                <a:moveTo>
                  <a:pt x="2218338" y="700050"/>
                </a:moveTo>
                <a:lnTo>
                  <a:pt x="2214389" y="702193"/>
                </a:lnTo>
                <a:lnTo>
                  <a:pt x="2216147" y="710898"/>
                </a:lnTo>
                <a:close/>
                <a:moveTo>
                  <a:pt x="1524631" y="691348"/>
                </a:moveTo>
                <a:lnTo>
                  <a:pt x="1523964" y="691710"/>
                </a:lnTo>
                <a:lnTo>
                  <a:pt x="1515724" y="694268"/>
                </a:lnTo>
                <a:lnTo>
                  <a:pt x="1523220" y="698336"/>
                </a:lnTo>
                <a:close/>
                <a:moveTo>
                  <a:pt x="2408869" y="434813"/>
                </a:moveTo>
                <a:lnTo>
                  <a:pt x="2404801" y="467105"/>
                </a:lnTo>
                <a:lnTo>
                  <a:pt x="2414343" y="461926"/>
                </a:lnTo>
                <a:close/>
                <a:moveTo>
                  <a:pt x="1383835" y="0"/>
                </a:moveTo>
                <a:cubicBezTo>
                  <a:pt x="1532953" y="0"/>
                  <a:pt x="1660894" y="90663"/>
                  <a:pt x="1715545" y="219873"/>
                </a:cubicBezTo>
                <a:lnTo>
                  <a:pt x="1721848" y="251088"/>
                </a:lnTo>
                <a:lnTo>
                  <a:pt x="1724001" y="240425"/>
                </a:lnTo>
                <a:cubicBezTo>
                  <a:pt x="1778651" y="111215"/>
                  <a:pt x="1906593" y="20553"/>
                  <a:pt x="2055710" y="20553"/>
                </a:cubicBezTo>
                <a:cubicBezTo>
                  <a:pt x="2204827" y="20553"/>
                  <a:pt x="2332763" y="111215"/>
                  <a:pt x="2387414" y="240425"/>
                </a:cubicBezTo>
                <a:lnTo>
                  <a:pt x="2409104" y="347861"/>
                </a:lnTo>
                <a:lnTo>
                  <a:pt x="2428499" y="251791"/>
                </a:lnTo>
                <a:cubicBezTo>
                  <a:pt x="2483150" y="122582"/>
                  <a:pt x="2611092" y="31920"/>
                  <a:pt x="2760209" y="31920"/>
                </a:cubicBezTo>
                <a:cubicBezTo>
                  <a:pt x="2859620" y="31920"/>
                  <a:pt x="2949620" y="72214"/>
                  <a:pt x="3014768" y="137361"/>
                </a:cubicBezTo>
                <a:lnTo>
                  <a:pt x="3018819" y="142271"/>
                </a:lnTo>
                <a:lnTo>
                  <a:pt x="3022286" y="140389"/>
                </a:lnTo>
                <a:cubicBezTo>
                  <a:pt x="3086891" y="113064"/>
                  <a:pt x="3157920" y="97954"/>
                  <a:pt x="3232479" y="97954"/>
                </a:cubicBezTo>
                <a:cubicBezTo>
                  <a:pt x="3381596" y="97954"/>
                  <a:pt x="3516596" y="158395"/>
                  <a:pt x="3614317" y="256116"/>
                </a:cubicBezTo>
                <a:lnTo>
                  <a:pt x="3651887" y="301652"/>
                </a:lnTo>
                <a:lnTo>
                  <a:pt x="3717348" y="222313"/>
                </a:lnTo>
                <a:cubicBezTo>
                  <a:pt x="3815069" y="124592"/>
                  <a:pt x="3950069" y="64151"/>
                  <a:pt x="4099186" y="64151"/>
                </a:cubicBezTo>
                <a:cubicBezTo>
                  <a:pt x="4248303" y="64151"/>
                  <a:pt x="4383303" y="124592"/>
                  <a:pt x="4481024" y="222313"/>
                </a:cubicBezTo>
                <a:lnTo>
                  <a:pt x="4537861" y="291201"/>
                </a:lnTo>
                <a:lnTo>
                  <a:pt x="4586235" y="251289"/>
                </a:lnTo>
                <a:cubicBezTo>
                  <a:pt x="4643691" y="212472"/>
                  <a:pt x="4712956" y="189807"/>
                  <a:pt x="4787515" y="189807"/>
                </a:cubicBezTo>
                <a:cubicBezTo>
                  <a:pt x="4862073" y="189807"/>
                  <a:pt x="4931338" y="212472"/>
                  <a:pt x="4988794" y="251289"/>
                </a:cubicBezTo>
                <a:lnTo>
                  <a:pt x="5001780" y="263088"/>
                </a:lnTo>
                <a:lnTo>
                  <a:pt x="5027287" y="216094"/>
                </a:lnTo>
                <a:cubicBezTo>
                  <a:pt x="5091981" y="120333"/>
                  <a:pt x="5201540" y="57374"/>
                  <a:pt x="5325805" y="57374"/>
                </a:cubicBezTo>
                <a:cubicBezTo>
                  <a:pt x="5474922" y="57374"/>
                  <a:pt x="5602863" y="148036"/>
                  <a:pt x="5657514" y="277245"/>
                </a:cubicBezTo>
                <a:lnTo>
                  <a:pt x="5664605" y="312366"/>
                </a:lnTo>
                <a:lnTo>
                  <a:pt x="5690025" y="291393"/>
                </a:lnTo>
                <a:cubicBezTo>
                  <a:pt x="5728329" y="265515"/>
                  <a:pt x="5771882" y="246815"/>
                  <a:pt x="5818752" y="237224"/>
                </a:cubicBezTo>
                <a:lnTo>
                  <a:pt x="5871130" y="231944"/>
                </a:lnTo>
                <a:lnTo>
                  <a:pt x="5912860" y="181367"/>
                </a:lnTo>
                <a:cubicBezTo>
                  <a:pt x="5978007" y="116220"/>
                  <a:pt x="6068007" y="75926"/>
                  <a:pt x="6167419" y="75926"/>
                </a:cubicBezTo>
                <a:cubicBezTo>
                  <a:pt x="6291683" y="75926"/>
                  <a:pt x="6401242" y="138885"/>
                  <a:pt x="6465937" y="234646"/>
                </a:cubicBezTo>
                <a:lnTo>
                  <a:pt x="6477375" y="255720"/>
                </a:lnTo>
                <a:lnTo>
                  <a:pt x="6513763" y="244425"/>
                </a:lnTo>
                <a:cubicBezTo>
                  <a:pt x="6537198" y="239629"/>
                  <a:pt x="6561463" y="237111"/>
                  <a:pt x="6586316" y="237111"/>
                </a:cubicBezTo>
                <a:lnTo>
                  <a:pt x="6614611" y="239963"/>
                </a:lnTo>
                <a:lnTo>
                  <a:pt x="6647985" y="199513"/>
                </a:lnTo>
                <a:cubicBezTo>
                  <a:pt x="6713132" y="134366"/>
                  <a:pt x="6803133" y="94072"/>
                  <a:pt x="6902544" y="94072"/>
                </a:cubicBezTo>
                <a:cubicBezTo>
                  <a:pt x="6977103" y="94072"/>
                  <a:pt x="7046367" y="116737"/>
                  <a:pt x="7103824" y="155554"/>
                </a:cubicBezTo>
                <a:lnTo>
                  <a:pt x="7154162" y="197087"/>
                </a:lnTo>
                <a:lnTo>
                  <a:pt x="7212399" y="165478"/>
                </a:lnTo>
                <a:cubicBezTo>
                  <a:pt x="7255468" y="147261"/>
                  <a:pt x="7302821" y="137187"/>
                  <a:pt x="7352527" y="137187"/>
                </a:cubicBezTo>
                <a:cubicBezTo>
                  <a:pt x="7451938" y="137187"/>
                  <a:pt x="7541938" y="177482"/>
                  <a:pt x="7607086" y="242629"/>
                </a:cubicBezTo>
                <a:lnTo>
                  <a:pt x="7625726" y="265221"/>
                </a:lnTo>
                <a:lnTo>
                  <a:pt x="7651850" y="217090"/>
                </a:lnTo>
                <a:cubicBezTo>
                  <a:pt x="7716545" y="121329"/>
                  <a:pt x="7826104" y="58369"/>
                  <a:pt x="7950368" y="58369"/>
                </a:cubicBezTo>
                <a:cubicBezTo>
                  <a:pt x="8049780" y="58369"/>
                  <a:pt x="8139779" y="98664"/>
                  <a:pt x="8204927" y="163811"/>
                </a:cubicBezTo>
                <a:lnTo>
                  <a:pt x="8233818" y="198827"/>
                </a:lnTo>
                <a:lnTo>
                  <a:pt x="8242055" y="188844"/>
                </a:lnTo>
                <a:cubicBezTo>
                  <a:pt x="8307203" y="123697"/>
                  <a:pt x="8397203" y="83402"/>
                  <a:pt x="8496614" y="83402"/>
                </a:cubicBezTo>
                <a:cubicBezTo>
                  <a:pt x="8596025" y="83402"/>
                  <a:pt x="8686025" y="123697"/>
                  <a:pt x="8751173" y="188844"/>
                </a:cubicBezTo>
                <a:lnTo>
                  <a:pt x="8759506" y="198944"/>
                </a:lnTo>
                <a:lnTo>
                  <a:pt x="8802759" y="163257"/>
                </a:lnTo>
                <a:cubicBezTo>
                  <a:pt x="8860216" y="124440"/>
                  <a:pt x="8929480" y="101774"/>
                  <a:pt x="9004039" y="101774"/>
                </a:cubicBezTo>
                <a:cubicBezTo>
                  <a:pt x="9103450" y="101774"/>
                  <a:pt x="9193451" y="142069"/>
                  <a:pt x="9258598" y="207216"/>
                </a:cubicBezTo>
                <a:lnTo>
                  <a:pt x="9272186" y="223685"/>
                </a:lnTo>
                <a:lnTo>
                  <a:pt x="9292129" y="199513"/>
                </a:lnTo>
                <a:cubicBezTo>
                  <a:pt x="9357277" y="134366"/>
                  <a:pt x="9447277" y="94071"/>
                  <a:pt x="9546688" y="94071"/>
                </a:cubicBezTo>
                <a:cubicBezTo>
                  <a:pt x="9621247" y="94071"/>
                  <a:pt x="9690511" y="116737"/>
                  <a:pt x="9747968" y="155553"/>
                </a:cubicBezTo>
                <a:lnTo>
                  <a:pt x="9759084" y="164725"/>
                </a:lnTo>
                <a:lnTo>
                  <a:pt x="9781890" y="145908"/>
                </a:lnTo>
                <a:cubicBezTo>
                  <a:pt x="9839347" y="107092"/>
                  <a:pt x="9908611" y="84426"/>
                  <a:pt x="9983170" y="84426"/>
                </a:cubicBezTo>
                <a:cubicBezTo>
                  <a:pt x="10181993" y="84426"/>
                  <a:pt x="10343170" y="245603"/>
                  <a:pt x="10343170" y="444426"/>
                </a:cubicBezTo>
                <a:cubicBezTo>
                  <a:pt x="10343170" y="518985"/>
                  <a:pt x="10320504" y="588250"/>
                  <a:pt x="10281688" y="645706"/>
                </a:cubicBezTo>
                <a:lnTo>
                  <a:pt x="10269953" y="659929"/>
                </a:lnTo>
                <a:lnTo>
                  <a:pt x="10295487" y="680997"/>
                </a:lnTo>
                <a:cubicBezTo>
                  <a:pt x="10360634" y="746144"/>
                  <a:pt x="10400928" y="836144"/>
                  <a:pt x="10400928" y="935555"/>
                </a:cubicBezTo>
                <a:cubicBezTo>
                  <a:pt x="10400928" y="1109525"/>
                  <a:pt x="10277527" y="1254673"/>
                  <a:pt x="10113481" y="1288241"/>
                </a:cubicBezTo>
                <a:lnTo>
                  <a:pt x="10098943" y="1289707"/>
                </a:lnTo>
                <a:lnTo>
                  <a:pt x="10115329" y="1370871"/>
                </a:lnTo>
                <a:cubicBezTo>
                  <a:pt x="10115329" y="1569694"/>
                  <a:pt x="9954152" y="1730871"/>
                  <a:pt x="9755329" y="1730871"/>
                </a:cubicBezTo>
                <a:cubicBezTo>
                  <a:pt x="9606212" y="1730871"/>
                  <a:pt x="9478270" y="1640209"/>
                  <a:pt x="9423619" y="1511000"/>
                </a:cubicBezTo>
                <a:lnTo>
                  <a:pt x="9404480" y="1416199"/>
                </a:lnTo>
                <a:lnTo>
                  <a:pt x="9372897" y="1468255"/>
                </a:lnTo>
                <a:cubicBezTo>
                  <a:pt x="9273853" y="1588269"/>
                  <a:pt x="9123963" y="1664765"/>
                  <a:pt x="8956207" y="1664765"/>
                </a:cubicBezTo>
                <a:cubicBezTo>
                  <a:pt x="8844369" y="1664765"/>
                  <a:pt x="8740472" y="1630767"/>
                  <a:pt x="8654288" y="1572542"/>
                </a:cubicBezTo>
                <a:lnTo>
                  <a:pt x="8617142" y="1541894"/>
                </a:lnTo>
                <a:lnTo>
                  <a:pt x="8520800" y="1571800"/>
                </a:lnTo>
                <a:cubicBezTo>
                  <a:pt x="8485647" y="1578993"/>
                  <a:pt x="8449250" y="1582771"/>
                  <a:pt x="8411971" y="1582771"/>
                </a:cubicBezTo>
                <a:lnTo>
                  <a:pt x="8383030" y="1580217"/>
                </a:lnTo>
                <a:lnTo>
                  <a:pt x="8359250" y="1615487"/>
                </a:lnTo>
                <a:cubicBezTo>
                  <a:pt x="8326676" y="1648061"/>
                  <a:pt x="8281676" y="1668208"/>
                  <a:pt x="8231971" y="1668208"/>
                </a:cubicBezTo>
                <a:cubicBezTo>
                  <a:pt x="8182266" y="1668208"/>
                  <a:pt x="8137266" y="1648061"/>
                  <a:pt x="8104692" y="1615487"/>
                </a:cubicBezTo>
                <a:lnTo>
                  <a:pt x="8090168" y="1593945"/>
                </a:lnTo>
                <a:lnTo>
                  <a:pt x="8088900" y="1595483"/>
                </a:lnTo>
                <a:cubicBezTo>
                  <a:pt x="7991179" y="1693204"/>
                  <a:pt x="7856179" y="1753645"/>
                  <a:pt x="7707062" y="1753645"/>
                </a:cubicBezTo>
                <a:cubicBezTo>
                  <a:pt x="7557945" y="1753645"/>
                  <a:pt x="7422945" y="1693204"/>
                  <a:pt x="7325224" y="1595483"/>
                </a:cubicBezTo>
                <a:lnTo>
                  <a:pt x="7322698" y="1592421"/>
                </a:lnTo>
                <a:lnTo>
                  <a:pt x="7308466" y="1662911"/>
                </a:lnTo>
                <a:cubicBezTo>
                  <a:pt x="7253816" y="1792120"/>
                  <a:pt x="7125874" y="1882782"/>
                  <a:pt x="6976757" y="1882782"/>
                </a:cubicBezTo>
                <a:cubicBezTo>
                  <a:pt x="6951904" y="1882782"/>
                  <a:pt x="6927640" y="1880264"/>
                  <a:pt x="6904204" y="1875468"/>
                </a:cubicBezTo>
                <a:lnTo>
                  <a:pt x="6875674" y="1866612"/>
                </a:lnTo>
                <a:lnTo>
                  <a:pt x="6856853" y="1894526"/>
                </a:lnTo>
                <a:cubicBezTo>
                  <a:pt x="6824279" y="1927100"/>
                  <a:pt x="6779280" y="1947247"/>
                  <a:pt x="6729574" y="1947247"/>
                </a:cubicBezTo>
                <a:cubicBezTo>
                  <a:pt x="6704721" y="1947247"/>
                  <a:pt x="6681045" y="1942210"/>
                  <a:pt x="6659510" y="1933102"/>
                </a:cubicBezTo>
                <a:lnTo>
                  <a:pt x="6638263" y="1918776"/>
                </a:lnTo>
                <a:lnTo>
                  <a:pt x="6633155" y="1921549"/>
                </a:lnTo>
                <a:cubicBezTo>
                  <a:pt x="6590086" y="1939765"/>
                  <a:pt x="6542733" y="1949839"/>
                  <a:pt x="6493027" y="1949839"/>
                </a:cubicBezTo>
                <a:cubicBezTo>
                  <a:pt x="6343909" y="1949839"/>
                  <a:pt x="6215968" y="1859177"/>
                  <a:pt x="6161317" y="1729968"/>
                </a:cubicBezTo>
                <a:lnTo>
                  <a:pt x="6159853" y="1722717"/>
                </a:lnTo>
                <a:lnTo>
                  <a:pt x="6103776" y="1753155"/>
                </a:lnTo>
                <a:cubicBezTo>
                  <a:pt x="6060706" y="1771372"/>
                  <a:pt x="6013354" y="1781445"/>
                  <a:pt x="5963648" y="1781445"/>
                </a:cubicBezTo>
                <a:cubicBezTo>
                  <a:pt x="5764825" y="1781445"/>
                  <a:pt x="5603648" y="1620268"/>
                  <a:pt x="5603648" y="1421445"/>
                </a:cubicBezTo>
                <a:lnTo>
                  <a:pt x="5615795" y="1361280"/>
                </a:lnTo>
                <a:lnTo>
                  <a:pt x="5607069" y="1361940"/>
                </a:lnTo>
                <a:cubicBezTo>
                  <a:pt x="5582216" y="1361940"/>
                  <a:pt x="5557951" y="1359422"/>
                  <a:pt x="5534516" y="1354626"/>
                </a:cubicBezTo>
                <a:lnTo>
                  <a:pt x="5487399" y="1340000"/>
                </a:lnTo>
                <a:lnTo>
                  <a:pt x="5487961" y="1342782"/>
                </a:lnTo>
                <a:cubicBezTo>
                  <a:pt x="5487961" y="1442193"/>
                  <a:pt x="5407372" y="1522782"/>
                  <a:pt x="5307961" y="1522782"/>
                </a:cubicBezTo>
                <a:cubicBezTo>
                  <a:pt x="5258255" y="1522782"/>
                  <a:pt x="5213255" y="1502635"/>
                  <a:pt x="5180682" y="1470061"/>
                </a:cubicBezTo>
                <a:lnTo>
                  <a:pt x="5148975" y="1423035"/>
                </a:lnTo>
                <a:lnTo>
                  <a:pt x="5106863" y="1461300"/>
                </a:lnTo>
                <a:cubicBezTo>
                  <a:pt x="5049407" y="1500117"/>
                  <a:pt x="4980142" y="1522782"/>
                  <a:pt x="4905584" y="1522782"/>
                </a:cubicBezTo>
                <a:cubicBezTo>
                  <a:pt x="4756466" y="1522782"/>
                  <a:pt x="4628525" y="1432120"/>
                  <a:pt x="4573874" y="1302910"/>
                </a:cubicBezTo>
                <a:lnTo>
                  <a:pt x="4557296" y="1220796"/>
                </a:lnTo>
                <a:lnTo>
                  <a:pt x="4543853" y="1228093"/>
                </a:lnTo>
                <a:cubicBezTo>
                  <a:pt x="4500783" y="1246309"/>
                  <a:pt x="4453430" y="1256383"/>
                  <a:pt x="4403725" y="1256383"/>
                </a:cubicBezTo>
                <a:lnTo>
                  <a:pt x="4363264" y="1252304"/>
                </a:lnTo>
                <a:lnTo>
                  <a:pt x="4367323" y="1272410"/>
                </a:lnTo>
                <a:cubicBezTo>
                  <a:pt x="4367323" y="1371821"/>
                  <a:pt x="4286734" y="1452410"/>
                  <a:pt x="4187323" y="1452410"/>
                </a:cubicBezTo>
                <a:cubicBezTo>
                  <a:pt x="4162470" y="1452410"/>
                  <a:pt x="4138794" y="1447373"/>
                  <a:pt x="4117259" y="1438265"/>
                </a:cubicBezTo>
                <a:lnTo>
                  <a:pt x="4107661" y="1431794"/>
                </a:lnTo>
                <a:lnTo>
                  <a:pt x="4101840" y="1450548"/>
                </a:lnTo>
                <a:cubicBezTo>
                  <a:pt x="4019864" y="1644362"/>
                  <a:pt x="3827951" y="1780355"/>
                  <a:pt x="3604276" y="1780355"/>
                </a:cubicBezTo>
                <a:cubicBezTo>
                  <a:pt x="3417880" y="1780355"/>
                  <a:pt x="3253541" y="1685915"/>
                  <a:pt x="3156499" y="1542274"/>
                </a:cubicBezTo>
                <a:lnTo>
                  <a:pt x="3154205" y="1538047"/>
                </a:lnTo>
                <a:lnTo>
                  <a:pt x="3140742" y="1545355"/>
                </a:lnTo>
                <a:cubicBezTo>
                  <a:pt x="3097673" y="1563572"/>
                  <a:pt x="3050320" y="1573645"/>
                  <a:pt x="3000614" y="1573645"/>
                </a:cubicBezTo>
                <a:cubicBezTo>
                  <a:pt x="2975761" y="1573645"/>
                  <a:pt x="2951496" y="1571127"/>
                  <a:pt x="2928061" y="1566331"/>
                </a:cubicBezTo>
                <a:lnTo>
                  <a:pt x="2888112" y="1553930"/>
                </a:lnTo>
                <a:lnTo>
                  <a:pt x="2886903" y="1559914"/>
                </a:lnTo>
                <a:cubicBezTo>
                  <a:pt x="2859578" y="1624519"/>
                  <a:pt x="2795607" y="1669850"/>
                  <a:pt x="2721049" y="1669850"/>
                </a:cubicBezTo>
                <a:cubicBezTo>
                  <a:pt x="2621638" y="1669850"/>
                  <a:pt x="2541049" y="1589261"/>
                  <a:pt x="2541049" y="1489850"/>
                </a:cubicBezTo>
                <a:lnTo>
                  <a:pt x="2544903" y="1470758"/>
                </a:lnTo>
                <a:lnTo>
                  <a:pt x="2501177" y="1494492"/>
                </a:lnTo>
                <a:cubicBezTo>
                  <a:pt x="2458108" y="1512708"/>
                  <a:pt x="2410755" y="1522782"/>
                  <a:pt x="2361049" y="1522782"/>
                </a:cubicBezTo>
                <a:cubicBezTo>
                  <a:pt x="2211938" y="1522782"/>
                  <a:pt x="2083997" y="1432120"/>
                  <a:pt x="2029346" y="1302910"/>
                </a:cubicBezTo>
                <a:lnTo>
                  <a:pt x="2027285" y="1292702"/>
                </a:lnTo>
                <a:lnTo>
                  <a:pt x="2002598" y="1329318"/>
                </a:lnTo>
                <a:cubicBezTo>
                  <a:pt x="1970024" y="1361892"/>
                  <a:pt x="1925024" y="1382039"/>
                  <a:pt x="1875319" y="1382039"/>
                </a:cubicBezTo>
                <a:cubicBezTo>
                  <a:pt x="1775908" y="1382039"/>
                  <a:pt x="1695319" y="1301450"/>
                  <a:pt x="1695319" y="1202039"/>
                </a:cubicBezTo>
                <a:cubicBezTo>
                  <a:pt x="1695319" y="1177186"/>
                  <a:pt x="1700355" y="1153510"/>
                  <a:pt x="1709464" y="1131975"/>
                </a:cubicBezTo>
                <a:lnTo>
                  <a:pt x="1728666" y="1103494"/>
                </a:lnTo>
                <a:lnTo>
                  <a:pt x="1728287" y="1103377"/>
                </a:lnTo>
                <a:lnTo>
                  <a:pt x="1713536" y="1095370"/>
                </a:lnTo>
                <a:lnTo>
                  <a:pt x="1700052" y="1162167"/>
                </a:lnTo>
                <a:cubicBezTo>
                  <a:pt x="1645400" y="1291377"/>
                  <a:pt x="1517458" y="1382039"/>
                  <a:pt x="1368341" y="1382039"/>
                </a:cubicBezTo>
                <a:cubicBezTo>
                  <a:pt x="1219224" y="1382039"/>
                  <a:pt x="1091283" y="1291377"/>
                  <a:pt x="1036632" y="1162167"/>
                </a:cubicBezTo>
                <a:lnTo>
                  <a:pt x="1009327" y="1026921"/>
                </a:lnTo>
                <a:lnTo>
                  <a:pt x="987778" y="1066624"/>
                </a:lnTo>
                <a:cubicBezTo>
                  <a:pt x="890735" y="1210265"/>
                  <a:pt x="726397" y="1304705"/>
                  <a:pt x="540000" y="1304705"/>
                </a:cubicBezTo>
                <a:cubicBezTo>
                  <a:pt x="241765" y="1304705"/>
                  <a:pt x="0" y="1062939"/>
                  <a:pt x="0" y="764705"/>
                </a:cubicBezTo>
                <a:cubicBezTo>
                  <a:pt x="0" y="466472"/>
                  <a:pt x="241765" y="224706"/>
                  <a:pt x="540000" y="224706"/>
                </a:cubicBezTo>
                <a:cubicBezTo>
                  <a:pt x="609899" y="224706"/>
                  <a:pt x="676696" y="237987"/>
                  <a:pt x="738006" y="262162"/>
                </a:cubicBezTo>
                <a:lnTo>
                  <a:pt x="777689" y="280683"/>
                </a:lnTo>
                <a:lnTo>
                  <a:pt x="812145" y="229575"/>
                </a:lnTo>
                <a:cubicBezTo>
                  <a:pt x="844719" y="197001"/>
                  <a:pt x="889720" y="176854"/>
                  <a:pt x="939426" y="176854"/>
                </a:cubicBezTo>
                <a:cubicBezTo>
                  <a:pt x="964278" y="176854"/>
                  <a:pt x="987955" y="181891"/>
                  <a:pt x="1009490" y="190999"/>
                </a:cubicBezTo>
                <a:lnTo>
                  <a:pt x="1052176" y="219780"/>
                </a:lnTo>
                <a:lnTo>
                  <a:pt x="1085317" y="158721"/>
                </a:lnTo>
                <a:cubicBezTo>
                  <a:pt x="1150012" y="62961"/>
                  <a:pt x="1259572" y="0"/>
                  <a:pt x="1383835" y="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-7992694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-7992694" y="0"/>
            <a:ext cx="10634800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-8034331" y="1"/>
            <a:ext cx="10304961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477432" y="459600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38" name="Rectangle 37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207432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9" name="Oval 18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1456950" y="3697427"/>
            <a:ext cx="664158" cy="660296"/>
            <a:chOff x="3530428" y="2000795"/>
            <a:chExt cx="664158" cy="660296"/>
          </a:xfrm>
        </p:grpSpPr>
        <p:sp>
          <p:nvSpPr>
            <p:cNvPr id="68" name="Rectangle 6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lowchart: Connector 6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lowchart: Connector 80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lowchart: Connector 81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lowchart: Connector 82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lowchart: Connector 83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6" name="Picture 10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553053" y="2566860"/>
            <a:ext cx="947017" cy="636788"/>
          </a:xfrm>
          <a:prstGeom prst="rect">
            <a:avLst/>
          </a:prstGeom>
        </p:spPr>
      </p:pic>
      <p:grpSp>
        <p:nvGrpSpPr>
          <p:cNvPr id="89" name="Group 88"/>
          <p:cNvGrpSpPr/>
          <p:nvPr/>
        </p:nvGrpSpPr>
        <p:grpSpPr>
          <a:xfrm>
            <a:off x="1061969" y="4698154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86" name="Rectangle 85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08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50" name="Picture 2" descr="College Celebrate Sticker by Syracuse Universit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638" y="59981"/>
            <a:ext cx="25717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ollege Celebrate Sticker by Syracuse Universit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94" y="66749"/>
            <a:ext cx="25717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College Celebrate Sticker by Syracuse Universit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555" y="19350"/>
            <a:ext cx="25717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College Celebrate Sticker by Syracuse Universit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5532" y="40514"/>
            <a:ext cx="25717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5106388" y="744908"/>
            <a:ext cx="43076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latin typeface="Yellow Cat" pitchFamily="2" charset="0"/>
              </a:rPr>
              <a:t>Thank </a:t>
            </a:r>
            <a:r>
              <a:rPr lang="en-US" sz="6000" dirty="0" smtClean="0">
                <a:solidFill>
                  <a:schemeClr val="bg1"/>
                </a:solidFill>
                <a:latin typeface="Yellow Cat" pitchFamily="2" charset="0"/>
              </a:rPr>
              <a:t>You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  <a:latin typeface="Yellow Cat" pitchFamily="2" charset="0"/>
              </a:rPr>
              <a:t>Any Question ?</a:t>
            </a:r>
            <a:r>
              <a:rPr lang="en-US" sz="6000" dirty="0" smtClean="0">
                <a:solidFill>
                  <a:schemeClr val="bg1"/>
                </a:solidFill>
                <a:latin typeface="Yellow Cat" pitchFamily="2" charset="0"/>
              </a:rPr>
              <a:t>  </a:t>
            </a:r>
            <a:endParaRPr lang="en-US" sz="6000" dirty="0">
              <a:solidFill>
                <a:schemeClr val="bg1"/>
              </a:solidFill>
              <a:latin typeface="Yellow C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9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84712" y="1"/>
            <a:ext cx="11086080" cy="6858000"/>
            <a:chOff x="684712" y="1"/>
            <a:chExt cx="11086080" cy="6858000"/>
          </a:xfrm>
        </p:grpSpPr>
        <p:sp>
          <p:nvSpPr>
            <p:cNvPr id="10" name="Freeform 9"/>
            <p:cNvSpPr/>
            <p:nvPr/>
          </p:nvSpPr>
          <p:spPr>
            <a:xfrm>
              <a:off x="684712" y="1"/>
              <a:ext cx="10822577" cy="6858000"/>
            </a:xfrm>
            <a:custGeom>
              <a:avLst/>
              <a:gdLst>
                <a:gd name="connsiteX0" fmla="*/ 328773 w 10822577"/>
                <a:gd name="connsiteY0" fmla="*/ 0 h 6858000"/>
                <a:gd name="connsiteX1" fmla="*/ 10069261 w 10822577"/>
                <a:gd name="connsiteY1" fmla="*/ 0 h 6858000"/>
                <a:gd name="connsiteX2" fmla="*/ 10372197 w 10822577"/>
                <a:gd name="connsiteY2" fmla="*/ 200800 h 6858000"/>
                <a:gd name="connsiteX3" fmla="*/ 10386909 w 10822577"/>
                <a:gd name="connsiteY3" fmla="*/ 248194 h 6858000"/>
                <a:gd name="connsiteX4" fmla="*/ 10671263 w 10822577"/>
                <a:gd name="connsiteY4" fmla="*/ 248194 h 6858000"/>
                <a:gd name="connsiteX5" fmla="*/ 10822577 w 10822577"/>
                <a:gd name="connsiteY5" fmla="*/ 399508 h 6858000"/>
                <a:gd name="connsiteX6" fmla="*/ 10822577 w 10822577"/>
                <a:gd name="connsiteY6" fmla="*/ 1089657 h 6858000"/>
                <a:gd name="connsiteX7" fmla="*/ 10671263 w 10822577"/>
                <a:gd name="connsiteY7" fmla="*/ 1240971 h 6858000"/>
                <a:gd name="connsiteX8" fmla="*/ 10398034 w 10822577"/>
                <a:gd name="connsiteY8" fmla="*/ 1240971 h 6858000"/>
                <a:gd name="connsiteX9" fmla="*/ 10398034 w 10822577"/>
                <a:gd name="connsiteY9" fmla="*/ 6529227 h 6858000"/>
                <a:gd name="connsiteX10" fmla="*/ 10069261 w 10822577"/>
                <a:gd name="connsiteY10" fmla="*/ 6858000 h 6858000"/>
                <a:gd name="connsiteX11" fmla="*/ 328773 w 10822577"/>
                <a:gd name="connsiteY11" fmla="*/ 6858000 h 6858000"/>
                <a:gd name="connsiteX12" fmla="*/ 0 w 10822577"/>
                <a:gd name="connsiteY12" fmla="*/ 6529227 h 6858000"/>
                <a:gd name="connsiteX13" fmla="*/ 0 w 10822577"/>
                <a:gd name="connsiteY13" fmla="*/ 328773 h 6858000"/>
                <a:gd name="connsiteX14" fmla="*/ 328773 w 10822577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22577" h="6858000">
                  <a:moveTo>
                    <a:pt x="328773" y="0"/>
                  </a:moveTo>
                  <a:lnTo>
                    <a:pt x="10069261" y="0"/>
                  </a:lnTo>
                  <a:cubicBezTo>
                    <a:pt x="10205443" y="0"/>
                    <a:pt x="10322287" y="82798"/>
                    <a:pt x="10372197" y="200800"/>
                  </a:cubicBezTo>
                  <a:lnTo>
                    <a:pt x="10386909" y="248194"/>
                  </a:lnTo>
                  <a:lnTo>
                    <a:pt x="10671263" y="248194"/>
                  </a:lnTo>
                  <a:cubicBezTo>
                    <a:pt x="10754831" y="248194"/>
                    <a:pt x="10822577" y="315940"/>
                    <a:pt x="10822577" y="399508"/>
                  </a:cubicBezTo>
                  <a:lnTo>
                    <a:pt x="10822577" y="1089657"/>
                  </a:lnTo>
                  <a:cubicBezTo>
                    <a:pt x="10822577" y="1173225"/>
                    <a:pt x="10754831" y="1240971"/>
                    <a:pt x="10671263" y="1240971"/>
                  </a:cubicBezTo>
                  <a:lnTo>
                    <a:pt x="10398034" y="1240971"/>
                  </a:lnTo>
                  <a:lnTo>
                    <a:pt x="10398034" y="6529227"/>
                  </a:lnTo>
                  <a:cubicBezTo>
                    <a:pt x="10398034" y="6710803"/>
                    <a:pt x="10250837" y="6858000"/>
                    <a:pt x="10069261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3A59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11243786" y="367942"/>
              <a:ext cx="527006" cy="578673"/>
              <a:chOff x="3724835" y="847164"/>
              <a:chExt cx="685800" cy="753035"/>
            </a:xfrm>
            <a:solidFill>
              <a:srgbClr val="D0D5FD"/>
            </a:solidFill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16" name="Rectangle 15"/>
              <p:cNvSpPr/>
              <p:nvPr/>
            </p:nvSpPr>
            <p:spPr>
              <a:xfrm>
                <a:off x="3724835" y="847164"/>
                <a:ext cx="685800" cy="753035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3822685" y="995082"/>
                <a:ext cx="484094" cy="254598"/>
              </a:xfrm>
              <a:prstGeom prst="round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5070663" y="218528"/>
            <a:ext cx="1899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1 </a:t>
            </a:r>
            <a:endParaRPr lang="en-US" sz="4400" dirty="0">
              <a:solidFill>
                <a:schemeClr val="bg1"/>
              </a:solidFill>
              <a:latin typeface="Yellow Cat" pitchFamily="2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5989200" y="1192295"/>
            <a:ext cx="11059" cy="539570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4297177" y="1326898"/>
            <a:ext cx="828833" cy="727356"/>
            <a:chOff x="4435363" y="1711663"/>
            <a:chExt cx="828833" cy="727356"/>
          </a:xfrm>
        </p:grpSpPr>
        <p:sp>
          <p:nvSpPr>
            <p:cNvPr id="47" name="Flowchart: Connector 46">
              <a:hlinkClick r:id="rId2" action="ppaction://hlinksldjump"/>
            </p:cNvPr>
            <p:cNvSpPr/>
            <p:nvPr/>
          </p:nvSpPr>
          <p:spPr>
            <a:xfrm>
              <a:off x="4435363" y="1719019"/>
              <a:ext cx="720000" cy="720000"/>
            </a:xfrm>
            <a:prstGeom prst="flowChartConnector">
              <a:avLst/>
            </a:prstGeom>
            <a:solidFill>
              <a:srgbClr val="FFD96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lowchart: Connector 47"/>
            <p:cNvSpPr/>
            <p:nvPr/>
          </p:nvSpPr>
          <p:spPr>
            <a:xfrm>
              <a:off x="4544196" y="1711663"/>
              <a:ext cx="720000" cy="72000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657734" y="2170135"/>
            <a:ext cx="2091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Yellow Cat" pitchFamily="2" charset="0"/>
              </a:rPr>
              <a:t>Latar</a:t>
            </a:r>
            <a:r>
              <a:rPr lang="en-US" sz="16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Yellow Cat" pitchFamily="2" charset="0"/>
              </a:rPr>
              <a:t>Belakang</a:t>
            </a:r>
            <a:r>
              <a:rPr lang="en-US" sz="16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Yellow Cat" pitchFamily="2" charset="0"/>
              </a:rPr>
              <a:t>Masalah</a:t>
            </a:r>
            <a:r>
              <a:rPr lang="en-US" sz="16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endParaRPr lang="en-US" sz="1600" dirty="0">
              <a:solidFill>
                <a:schemeClr val="bg1"/>
              </a:solidFill>
              <a:latin typeface="Yellow Cat" pitchFamily="2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6712519" y="2016695"/>
            <a:ext cx="828833" cy="727356"/>
            <a:chOff x="6365263" y="2424307"/>
            <a:chExt cx="828833" cy="727356"/>
          </a:xfrm>
        </p:grpSpPr>
        <p:sp>
          <p:nvSpPr>
            <p:cNvPr id="50" name="Flowchart: Connector 49">
              <a:hlinkClick r:id="rId3" action="ppaction://hlinksldjump"/>
            </p:cNvPr>
            <p:cNvSpPr/>
            <p:nvPr/>
          </p:nvSpPr>
          <p:spPr>
            <a:xfrm>
              <a:off x="6365263" y="2431663"/>
              <a:ext cx="720000" cy="720000"/>
            </a:xfrm>
            <a:prstGeom prst="flowChartConnector">
              <a:avLst/>
            </a:prstGeom>
            <a:solidFill>
              <a:srgbClr val="FFDD7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lowchart: Connector 50"/>
            <p:cNvSpPr/>
            <p:nvPr/>
          </p:nvSpPr>
          <p:spPr>
            <a:xfrm>
              <a:off x="6474096" y="2424307"/>
              <a:ext cx="720000" cy="72000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967441" y="2835934"/>
            <a:ext cx="2540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Yellow Cat" pitchFamily="2" charset="0"/>
              </a:rPr>
              <a:t>Identifikasi</a:t>
            </a:r>
            <a:r>
              <a:rPr lang="en-US" sz="16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Yellow Cat" pitchFamily="2" charset="0"/>
              </a:rPr>
              <a:t>Masalah</a:t>
            </a:r>
            <a:endParaRPr lang="en-US" sz="1600" dirty="0">
              <a:solidFill>
                <a:schemeClr val="bg1"/>
              </a:solidFill>
              <a:latin typeface="Yellow Cat" pitchFamily="2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4356588" y="3170443"/>
            <a:ext cx="828833" cy="727356"/>
            <a:chOff x="6365263" y="2424307"/>
            <a:chExt cx="828833" cy="727356"/>
          </a:xfrm>
        </p:grpSpPr>
        <p:sp>
          <p:nvSpPr>
            <p:cNvPr id="61" name="Flowchart: Connector 60">
              <a:hlinkClick r:id="rId4" action="ppaction://hlinksldjump"/>
            </p:cNvPr>
            <p:cNvSpPr/>
            <p:nvPr/>
          </p:nvSpPr>
          <p:spPr>
            <a:xfrm>
              <a:off x="6365263" y="2431663"/>
              <a:ext cx="720000" cy="720000"/>
            </a:xfrm>
            <a:prstGeom prst="flowChartConnector">
              <a:avLst/>
            </a:prstGeom>
            <a:solidFill>
              <a:srgbClr val="FFE38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lowchart: Connector 61"/>
            <p:cNvSpPr/>
            <p:nvPr/>
          </p:nvSpPr>
          <p:spPr>
            <a:xfrm>
              <a:off x="6474096" y="2424307"/>
              <a:ext cx="720000" cy="72000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821352" y="3950240"/>
            <a:ext cx="828833" cy="727356"/>
            <a:chOff x="6365263" y="2424307"/>
            <a:chExt cx="828833" cy="727356"/>
          </a:xfrm>
        </p:grpSpPr>
        <p:sp>
          <p:nvSpPr>
            <p:cNvPr id="65" name="Flowchart: Connector 64">
              <a:hlinkClick r:id="rId5" action="ppaction://hlinksldjump"/>
            </p:cNvPr>
            <p:cNvSpPr/>
            <p:nvPr/>
          </p:nvSpPr>
          <p:spPr>
            <a:xfrm>
              <a:off x="6365263" y="2431663"/>
              <a:ext cx="720000" cy="720000"/>
            </a:xfrm>
            <a:prstGeom prst="flowChartConnector">
              <a:avLst/>
            </a:prstGeom>
            <a:solidFill>
              <a:srgbClr val="FFE9A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lowchart: Connector 65"/>
            <p:cNvSpPr/>
            <p:nvPr/>
          </p:nvSpPr>
          <p:spPr>
            <a:xfrm>
              <a:off x="6474096" y="2424307"/>
              <a:ext cx="720000" cy="72000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6096000" y="4846967"/>
            <a:ext cx="24118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Yellow Cat" pitchFamily="2" charset="0"/>
              </a:rPr>
              <a:t>Tujuan</a:t>
            </a:r>
            <a:r>
              <a:rPr lang="en-US" sz="16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Yellow Cat" pitchFamily="2" charset="0"/>
              </a:rPr>
              <a:t>Masalah</a:t>
            </a:r>
            <a:endParaRPr lang="en-US" sz="1600" dirty="0">
              <a:solidFill>
                <a:schemeClr val="bg1"/>
              </a:solidFill>
              <a:latin typeface="Yellow Cat" pitchFamily="2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525869" y="3947703"/>
            <a:ext cx="2540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Yellow Cat" pitchFamily="2" charset="0"/>
              </a:rPr>
              <a:t>Rumusan</a:t>
            </a:r>
            <a:r>
              <a:rPr lang="en-US" sz="16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Yellow Cat" pitchFamily="2" charset="0"/>
              </a:rPr>
              <a:t>Masalah</a:t>
            </a:r>
            <a:endParaRPr lang="en-US" sz="1600" dirty="0">
              <a:solidFill>
                <a:schemeClr val="bg1"/>
              </a:solidFill>
              <a:latin typeface="Yellow Cat" pitchFamily="2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4321104" y="4844773"/>
            <a:ext cx="828833" cy="727356"/>
            <a:chOff x="6365263" y="2424307"/>
            <a:chExt cx="828833" cy="727356"/>
          </a:xfrm>
        </p:grpSpPr>
        <p:sp>
          <p:nvSpPr>
            <p:cNvPr id="70" name="Flowchart: Connector 69">
              <a:hlinkClick r:id="rId6" action="ppaction://hlinksldjump"/>
            </p:cNvPr>
            <p:cNvSpPr/>
            <p:nvPr/>
          </p:nvSpPr>
          <p:spPr>
            <a:xfrm>
              <a:off x="6365263" y="2431663"/>
              <a:ext cx="720000" cy="720000"/>
            </a:xfrm>
            <a:prstGeom prst="flowChartConnector">
              <a:avLst/>
            </a:prstGeom>
            <a:solidFill>
              <a:srgbClr val="FFE9A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lowchart: Connector 70"/>
            <p:cNvSpPr/>
            <p:nvPr/>
          </p:nvSpPr>
          <p:spPr>
            <a:xfrm>
              <a:off x="6474096" y="2424307"/>
              <a:ext cx="720000" cy="72000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3484006" y="5674391"/>
            <a:ext cx="2540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Yellow Cat" pitchFamily="2" charset="0"/>
              </a:rPr>
              <a:t>Manfaat</a:t>
            </a:r>
            <a:r>
              <a:rPr lang="en-US" sz="16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Yellow Cat" pitchFamily="2" charset="0"/>
              </a:rPr>
              <a:t>Penelitian</a:t>
            </a:r>
            <a:endParaRPr lang="en-US" sz="1600" dirty="0">
              <a:solidFill>
                <a:schemeClr val="bg1"/>
              </a:solidFill>
              <a:latin typeface="Yellow Cat" pitchFamily="2" charset="0"/>
            </a:endParaRPr>
          </a:p>
        </p:txBody>
      </p:sp>
      <p:pic>
        <p:nvPicPr>
          <p:cNvPr id="1026" name="Picture 2" descr="Work Working Sticker by jecamartinez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9649" y="461227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2800918" y="418917"/>
            <a:ext cx="2269745" cy="360000"/>
            <a:chOff x="2800918" y="418917"/>
            <a:chExt cx="2269745" cy="360000"/>
          </a:xfrm>
        </p:grpSpPr>
        <p:cxnSp>
          <p:nvCxnSpPr>
            <p:cNvPr id="76" name="Straight Connector 75"/>
            <p:cNvCxnSpPr/>
            <p:nvPr/>
          </p:nvCxnSpPr>
          <p:spPr>
            <a:xfrm>
              <a:off x="2800918" y="603249"/>
              <a:ext cx="2269745" cy="0"/>
            </a:xfrm>
            <a:prstGeom prst="line">
              <a:avLst/>
            </a:prstGeom>
            <a:ln w="38100">
              <a:solidFill>
                <a:srgbClr val="FFD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Flowchart: Connector 74"/>
            <p:cNvSpPr/>
            <p:nvPr/>
          </p:nvSpPr>
          <p:spPr>
            <a:xfrm>
              <a:off x="3754165" y="418917"/>
              <a:ext cx="360000" cy="360000"/>
            </a:xfrm>
            <a:prstGeom prst="flowChartConnector">
              <a:avLst/>
            </a:prstGeom>
            <a:solidFill>
              <a:srgbClr val="D0D5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969725" y="403237"/>
            <a:ext cx="2269745" cy="360000"/>
            <a:chOff x="6969725" y="403237"/>
            <a:chExt cx="2269745" cy="360000"/>
          </a:xfrm>
        </p:grpSpPr>
        <p:cxnSp>
          <p:nvCxnSpPr>
            <p:cNvPr id="74" name="Straight Connector 73"/>
            <p:cNvCxnSpPr/>
            <p:nvPr/>
          </p:nvCxnSpPr>
          <p:spPr>
            <a:xfrm>
              <a:off x="6969725" y="603249"/>
              <a:ext cx="2269745" cy="0"/>
            </a:xfrm>
            <a:prstGeom prst="line">
              <a:avLst/>
            </a:prstGeom>
            <a:ln w="38100">
              <a:solidFill>
                <a:srgbClr val="FFD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Flowchart: Connector 77"/>
            <p:cNvSpPr/>
            <p:nvPr/>
          </p:nvSpPr>
          <p:spPr>
            <a:xfrm>
              <a:off x="7952380" y="403237"/>
              <a:ext cx="360000" cy="360000"/>
            </a:xfrm>
            <a:prstGeom prst="flowChartConnector">
              <a:avLst/>
            </a:prstGeom>
            <a:solidFill>
              <a:srgbClr val="D0D5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-7992694" y="0"/>
            <a:ext cx="10634800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-8034331" y="1"/>
            <a:ext cx="10304961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-8122033" y="-143155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207432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9" name="Oval 18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020818" y="4753278"/>
            <a:ext cx="664158" cy="660296"/>
            <a:chOff x="3530428" y="2000795"/>
            <a:chExt cx="664158" cy="660296"/>
          </a:xfrm>
        </p:grpSpPr>
        <p:sp>
          <p:nvSpPr>
            <p:cNvPr id="23" name="Rectangle 22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lowchart: Connector 23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lowchart: Connector 24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lowchart: Connector 25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lowchart: Connector 26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lowchart: Connector 27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553053" y="2566860"/>
            <a:ext cx="947017" cy="636788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1597118" y="3688088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6" name="Rectangle 35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04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9" grpId="0"/>
      <p:bldP spid="52" grpId="0"/>
      <p:bldP spid="67" grpId="0"/>
      <p:bldP spid="68" grpId="0"/>
      <p:bldP spid="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84712" y="1"/>
            <a:ext cx="11075529" cy="6858000"/>
            <a:chOff x="684712" y="1"/>
            <a:chExt cx="11075529" cy="6858000"/>
          </a:xfrm>
        </p:grpSpPr>
        <p:sp>
          <p:nvSpPr>
            <p:cNvPr id="10" name="Freeform 9"/>
            <p:cNvSpPr/>
            <p:nvPr/>
          </p:nvSpPr>
          <p:spPr>
            <a:xfrm>
              <a:off x="684712" y="1"/>
              <a:ext cx="10822577" cy="6858000"/>
            </a:xfrm>
            <a:custGeom>
              <a:avLst/>
              <a:gdLst>
                <a:gd name="connsiteX0" fmla="*/ 328773 w 10822577"/>
                <a:gd name="connsiteY0" fmla="*/ 0 h 6858000"/>
                <a:gd name="connsiteX1" fmla="*/ 10069261 w 10822577"/>
                <a:gd name="connsiteY1" fmla="*/ 0 h 6858000"/>
                <a:gd name="connsiteX2" fmla="*/ 10372197 w 10822577"/>
                <a:gd name="connsiteY2" fmla="*/ 200800 h 6858000"/>
                <a:gd name="connsiteX3" fmla="*/ 10386909 w 10822577"/>
                <a:gd name="connsiteY3" fmla="*/ 248194 h 6858000"/>
                <a:gd name="connsiteX4" fmla="*/ 10671263 w 10822577"/>
                <a:gd name="connsiteY4" fmla="*/ 248194 h 6858000"/>
                <a:gd name="connsiteX5" fmla="*/ 10822577 w 10822577"/>
                <a:gd name="connsiteY5" fmla="*/ 399508 h 6858000"/>
                <a:gd name="connsiteX6" fmla="*/ 10822577 w 10822577"/>
                <a:gd name="connsiteY6" fmla="*/ 1089657 h 6858000"/>
                <a:gd name="connsiteX7" fmla="*/ 10671263 w 10822577"/>
                <a:gd name="connsiteY7" fmla="*/ 1240971 h 6858000"/>
                <a:gd name="connsiteX8" fmla="*/ 10398034 w 10822577"/>
                <a:gd name="connsiteY8" fmla="*/ 1240971 h 6858000"/>
                <a:gd name="connsiteX9" fmla="*/ 10398034 w 10822577"/>
                <a:gd name="connsiteY9" fmla="*/ 6529227 h 6858000"/>
                <a:gd name="connsiteX10" fmla="*/ 10069261 w 10822577"/>
                <a:gd name="connsiteY10" fmla="*/ 6858000 h 6858000"/>
                <a:gd name="connsiteX11" fmla="*/ 328773 w 10822577"/>
                <a:gd name="connsiteY11" fmla="*/ 6858000 h 6858000"/>
                <a:gd name="connsiteX12" fmla="*/ 0 w 10822577"/>
                <a:gd name="connsiteY12" fmla="*/ 6529227 h 6858000"/>
                <a:gd name="connsiteX13" fmla="*/ 0 w 10822577"/>
                <a:gd name="connsiteY13" fmla="*/ 328773 h 6858000"/>
                <a:gd name="connsiteX14" fmla="*/ 328773 w 10822577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22577" h="6858000">
                  <a:moveTo>
                    <a:pt x="328773" y="0"/>
                  </a:moveTo>
                  <a:lnTo>
                    <a:pt x="10069261" y="0"/>
                  </a:lnTo>
                  <a:cubicBezTo>
                    <a:pt x="10205443" y="0"/>
                    <a:pt x="10322287" y="82798"/>
                    <a:pt x="10372197" y="200800"/>
                  </a:cubicBezTo>
                  <a:lnTo>
                    <a:pt x="10386909" y="248194"/>
                  </a:lnTo>
                  <a:lnTo>
                    <a:pt x="10671263" y="248194"/>
                  </a:lnTo>
                  <a:cubicBezTo>
                    <a:pt x="10754831" y="248194"/>
                    <a:pt x="10822577" y="315940"/>
                    <a:pt x="10822577" y="399508"/>
                  </a:cubicBezTo>
                  <a:lnTo>
                    <a:pt x="10822577" y="1089657"/>
                  </a:lnTo>
                  <a:cubicBezTo>
                    <a:pt x="10822577" y="1173225"/>
                    <a:pt x="10754831" y="1240971"/>
                    <a:pt x="10671263" y="1240971"/>
                  </a:cubicBezTo>
                  <a:lnTo>
                    <a:pt x="10398034" y="1240971"/>
                  </a:lnTo>
                  <a:lnTo>
                    <a:pt x="10398034" y="6529227"/>
                  </a:lnTo>
                  <a:cubicBezTo>
                    <a:pt x="10398034" y="6710803"/>
                    <a:pt x="10250837" y="6858000"/>
                    <a:pt x="10069261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3A59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11233235" y="489581"/>
              <a:ext cx="527006" cy="578673"/>
              <a:chOff x="3724835" y="847164"/>
              <a:chExt cx="685800" cy="753035"/>
            </a:xfrm>
            <a:solidFill>
              <a:srgbClr val="D0D5FD"/>
            </a:solidFill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16" name="Rectangle 15"/>
              <p:cNvSpPr/>
              <p:nvPr/>
            </p:nvSpPr>
            <p:spPr>
              <a:xfrm>
                <a:off x="3724835" y="847164"/>
                <a:ext cx="685800" cy="753035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3822685" y="995082"/>
                <a:ext cx="484094" cy="254598"/>
              </a:xfrm>
              <a:prstGeom prst="round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" name="Freeform 10"/>
          <p:cNvSpPr/>
          <p:nvPr/>
        </p:nvSpPr>
        <p:spPr>
          <a:xfrm>
            <a:off x="-7992694" y="0"/>
            <a:ext cx="10634800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-8034331" y="1"/>
            <a:ext cx="10304961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207432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9" name="Oval 18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974836" y="4737951"/>
            <a:ext cx="664158" cy="660296"/>
            <a:chOff x="3530428" y="2000795"/>
            <a:chExt cx="664158" cy="660296"/>
          </a:xfrm>
        </p:grpSpPr>
        <p:sp>
          <p:nvSpPr>
            <p:cNvPr id="23" name="Rectangle 22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lowchart: Connector 23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lowchart: Connector 24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lowchart: Connector 25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lowchart: Connector 26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lowchart: Connector 27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553053" y="2566860"/>
            <a:ext cx="947017" cy="636788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1483391" y="3649084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6" name="Rectangle 35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052993" y="239571"/>
            <a:ext cx="828833" cy="727356"/>
            <a:chOff x="4435363" y="1711663"/>
            <a:chExt cx="828833" cy="727356"/>
          </a:xfrm>
        </p:grpSpPr>
        <p:sp>
          <p:nvSpPr>
            <p:cNvPr id="48" name="Flowchart: Connector 47">
              <a:hlinkClick r:id="rId4" action="ppaction://hlinksldjump"/>
            </p:cNvPr>
            <p:cNvSpPr/>
            <p:nvPr/>
          </p:nvSpPr>
          <p:spPr>
            <a:xfrm>
              <a:off x="4435363" y="1719019"/>
              <a:ext cx="720000" cy="720000"/>
            </a:xfrm>
            <a:prstGeom prst="flowChartConnector">
              <a:avLst/>
            </a:prstGeom>
            <a:solidFill>
              <a:srgbClr val="FFD96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lowchart: Connector 48"/>
            <p:cNvSpPr/>
            <p:nvPr/>
          </p:nvSpPr>
          <p:spPr>
            <a:xfrm>
              <a:off x="4544196" y="1711663"/>
              <a:ext cx="720000" cy="72000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990659" y="376094"/>
            <a:ext cx="3848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Latar</a:t>
            </a:r>
            <a:r>
              <a:rPr lang="en-US" sz="24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Belakang</a:t>
            </a:r>
            <a:r>
              <a:rPr lang="en-US" sz="24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Masalah</a:t>
            </a:r>
            <a:r>
              <a:rPr lang="en-US" sz="24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endParaRPr lang="en-US" sz="2400" dirty="0">
              <a:solidFill>
                <a:schemeClr val="bg1"/>
              </a:solidFill>
              <a:latin typeface="Yellow Cat" pitchFamily="2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5354505" y="977848"/>
            <a:ext cx="2577544" cy="0"/>
          </a:xfrm>
          <a:prstGeom prst="line">
            <a:avLst/>
          </a:prstGeom>
          <a:ln w="28575">
            <a:solidFill>
              <a:srgbClr val="20275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8049718" y="899611"/>
            <a:ext cx="562700" cy="110500"/>
            <a:chOff x="8049718" y="899611"/>
            <a:chExt cx="562700" cy="110500"/>
          </a:xfrm>
        </p:grpSpPr>
        <p:sp>
          <p:nvSpPr>
            <p:cNvPr id="4" name="Flowchart: Connector 3"/>
            <p:cNvSpPr/>
            <p:nvPr/>
          </p:nvSpPr>
          <p:spPr>
            <a:xfrm>
              <a:off x="8049718" y="899611"/>
              <a:ext cx="108000" cy="108000"/>
            </a:xfrm>
            <a:prstGeom prst="flowChartConnector">
              <a:avLst/>
            </a:prstGeom>
            <a:solidFill>
              <a:srgbClr val="20275B"/>
            </a:solidFill>
            <a:ln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lowchart: Connector 50"/>
            <p:cNvSpPr/>
            <p:nvPr/>
          </p:nvSpPr>
          <p:spPr>
            <a:xfrm>
              <a:off x="8277068" y="902111"/>
              <a:ext cx="108000" cy="108000"/>
            </a:xfrm>
            <a:prstGeom prst="flowChartConnector">
              <a:avLst/>
            </a:prstGeom>
            <a:solidFill>
              <a:srgbClr val="20275B"/>
            </a:solidFill>
            <a:ln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lowchart: Connector 51"/>
            <p:cNvSpPr/>
            <p:nvPr/>
          </p:nvSpPr>
          <p:spPr>
            <a:xfrm>
              <a:off x="8504418" y="899611"/>
              <a:ext cx="108000" cy="108000"/>
            </a:xfrm>
            <a:prstGeom prst="flowChartConnector">
              <a:avLst/>
            </a:prstGeom>
            <a:solidFill>
              <a:srgbClr val="20275B"/>
            </a:solidFill>
            <a:ln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Rounded Rectangle 4"/>
          <p:cNvSpPr/>
          <p:nvPr/>
        </p:nvSpPr>
        <p:spPr>
          <a:xfrm>
            <a:off x="3057081" y="1343020"/>
            <a:ext cx="7405087" cy="5075737"/>
          </a:xfrm>
          <a:prstGeom prst="roundRect">
            <a:avLst>
              <a:gd name="adj" fmla="val 59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950677" y="3115289"/>
            <a:ext cx="7630882" cy="3626197"/>
            <a:chOff x="2950677" y="3115289"/>
            <a:chExt cx="7630882" cy="3626197"/>
          </a:xfrm>
        </p:grpSpPr>
        <p:sp>
          <p:nvSpPr>
            <p:cNvPr id="6" name="Rectangle 5"/>
            <p:cNvSpPr/>
            <p:nvPr/>
          </p:nvSpPr>
          <p:spPr>
            <a:xfrm>
              <a:off x="6643277" y="3115289"/>
              <a:ext cx="3938282" cy="3626197"/>
            </a:xfrm>
            <a:custGeom>
              <a:avLst/>
              <a:gdLst>
                <a:gd name="connsiteX0" fmla="*/ 0 w 3835751"/>
                <a:gd name="connsiteY0" fmla="*/ 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0 w 3835751"/>
                <a:gd name="connsiteY4" fmla="*/ 0 h 3797588"/>
                <a:gd name="connsiteX0" fmla="*/ 2518117 w 3835751"/>
                <a:gd name="connsiteY0" fmla="*/ 745588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518117 w 3835751"/>
                <a:gd name="connsiteY4" fmla="*/ 745588 h 3797588"/>
                <a:gd name="connsiteX0" fmla="*/ 2518117 w 3835751"/>
                <a:gd name="connsiteY0" fmla="*/ 745588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518117 w 3835751"/>
                <a:gd name="connsiteY4" fmla="*/ 745588 h 3797588"/>
                <a:gd name="connsiteX0" fmla="*/ 2335237 w 3835751"/>
                <a:gd name="connsiteY0" fmla="*/ 1209822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335237 w 3835751"/>
                <a:gd name="connsiteY4" fmla="*/ 1209822 h 3797588"/>
                <a:gd name="connsiteX0" fmla="*/ 2293034 w 3835751"/>
                <a:gd name="connsiteY0" fmla="*/ 773724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293034 w 3835751"/>
                <a:gd name="connsiteY4" fmla="*/ 773724 h 3797588"/>
                <a:gd name="connsiteX0" fmla="*/ 2293034 w 3835751"/>
                <a:gd name="connsiteY0" fmla="*/ 773724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293034 w 3835751"/>
                <a:gd name="connsiteY4" fmla="*/ 773724 h 3797588"/>
                <a:gd name="connsiteX0" fmla="*/ 2293034 w 3835751"/>
                <a:gd name="connsiteY0" fmla="*/ 773724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293034 w 3835751"/>
                <a:gd name="connsiteY4" fmla="*/ 773724 h 3797588"/>
                <a:gd name="connsiteX0" fmla="*/ 2293034 w 3835751"/>
                <a:gd name="connsiteY0" fmla="*/ 773724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293034 w 3835751"/>
                <a:gd name="connsiteY4" fmla="*/ 773724 h 3797588"/>
                <a:gd name="connsiteX0" fmla="*/ 2293034 w 3835751"/>
                <a:gd name="connsiteY0" fmla="*/ 773724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293034 w 3835751"/>
                <a:gd name="connsiteY4" fmla="*/ 773724 h 3797588"/>
                <a:gd name="connsiteX0" fmla="*/ 1927274 w 3835751"/>
                <a:gd name="connsiteY0" fmla="*/ 122389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1927274 w 3835751"/>
                <a:gd name="connsiteY4" fmla="*/ 1223890 h 3797588"/>
                <a:gd name="connsiteX0" fmla="*/ 1927274 w 3835751"/>
                <a:gd name="connsiteY0" fmla="*/ 122389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1927274 w 3835751"/>
                <a:gd name="connsiteY4" fmla="*/ 1223890 h 3797588"/>
                <a:gd name="connsiteX0" fmla="*/ 1927274 w 3835751"/>
                <a:gd name="connsiteY0" fmla="*/ 122389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1927274 w 3835751"/>
                <a:gd name="connsiteY4" fmla="*/ 1223890 h 3797588"/>
                <a:gd name="connsiteX0" fmla="*/ 1927274 w 3835751"/>
                <a:gd name="connsiteY0" fmla="*/ 122389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1927274 w 3835751"/>
                <a:gd name="connsiteY4" fmla="*/ 1223890 h 3797588"/>
                <a:gd name="connsiteX0" fmla="*/ 1927274 w 3835751"/>
                <a:gd name="connsiteY0" fmla="*/ 122389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1927274 w 3835751"/>
                <a:gd name="connsiteY4" fmla="*/ 1223890 h 3797588"/>
                <a:gd name="connsiteX0" fmla="*/ 1965194 w 3873671"/>
                <a:gd name="connsiteY0" fmla="*/ 1223890 h 3797588"/>
                <a:gd name="connsiteX1" fmla="*/ 3873671 w 3873671"/>
                <a:gd name="connsiteY1" fmla="*/ 0 h 3797588"/>
                <a:gd name="connsiteX2" fmla="*/ 3873671 w 3873671"/>
                <a:gd name="connsiteY2" fmla="*/ 3797588 h 3797588"/>
                <a:gd name="connsiteX3" fmla="*/ 37920 w 3873671"/>
                <a:gd name="connsiteY3" fmla="*/ 3797588 h 3797588"/>
                <a:gd name="connsiteX4" fmla="*/ 2015610 w 3873671"/>
                <a:gd name="connsiteY4" fmla="*/ 1880340 h 3797588"/>
                <a:gd name="connsiteX5" fmla="*/ 1965194 w 3873671"/>
                <a:gd name="connsiteY5" fmla="*/ 1223890 h 3797588"/>
                <a:gd name="connsiteX0" fmla="*/ 1979212 w 3887689"/>
                <a:gd name="connsiteY0" fmla="*/ 1223890 h 3797588"/>
                <a:gd name="connsiteX1" fmla="*/ 3887689 w 3887689"/>
                <a:gd name="connsiteY1" fmla="*/ 0 h 3797588"/>
                <a:gd name="connsiteX2" fmla="*/ 3887689 w 3887689"/>
                <a:gd name="connsiteY2" fmla="*/ 3797588 h 3797588"/>
                <a:gd name="connsiteX3" fmla="*/ 51938 w 3887689"/>
                <a:gd name="connsiteY3" fmla="*/ 3797588 h 3797588"/>
                <a:gd name="connsiteX4" fmla="*/ 1424717 w 3887689"/>
                <a:gd name="connsiteY4" fmla="*/ 2175762 h 3797588"/>
                <a:gd name="connsiteX5" fmla="*/ 1979212 w 3887689"/>
                <a:gd name="connsiteY5" fmla="*/ 1223890 h 3797588"/>
                <a:gd name="connsiteX0" fmla="*/ 2246499 w 3887689"/>
                <a:gd name="connsiteY0" fmla="*/ 1125416 h 3797588"/>
                <a:gd name="connsiteX1" fmla="*/ 3887689 w 3887689"/>
                <a:gd name="connsiteY1" fmla="*/ 0 h 3797588"/>
                <a:gd name="connsiteX2" fmla="*/ 3887689 w 3887689"/>
                <a:gd name="connsiteY2" fmla="*/ 3797588 h 3797588"/>
                <a:gd name="connsiteX3" fmla="*/ 51938 w 3887689"/>
                <a:gd name="connsiteY3" fmla="*/ 3797588 h 3797588"/>
                <a:gd name="connsiteX4" fmla="*/ 1424717 w 3887689"/>
                <a:gd name="connsiteY4" fmla="*/ 2175762 h 3797588"/>
                <a:gd name="connsiteX5" fmla="*/ 2246499 w 3887689"/>
                <a:gd name="connsiteY5" fmla="*/ 1125416 h 3797588"/>
                <a:gd name="connsiteX0" fmla="*/ 2256580 w 3897770"/>
                <a:gd name="connsiteY0" fmla="*/ 1125416 h 3797588"/>
                <a:gd name="connsiteX1" fmla="*/ 3897770 w 3897770"/>
                <a:gd name="connsiteY1" fmla="*/ 0 h 3797588"/>
                <a:gd name="connsiteX2" fmla="*/ 3897770 w 3897770"/>
                <a:gd name="connsiteY2" fmla="*/ 3797588 h 3797588"/>
                <a:gd name="connsiteX3" fmla="*/ 62019 w 3897770"/>
                <a:gd name="connsiteY3" fmla="*/ 3797588 h 3797588"/>
                <a:gd name="connsiteX4" fmla="*/ 1167511 w 3897770"/>
                <a:gd name="connsiteY4" fmla="*/ 2302372 h 3797588"/>
                <a:gd name="connsiteX5" fmla="*/ 2256580 w 3897770"/>
                <a:gd name="connsiteY5" fmla="*/ 1125416 h 3797588"/>
                <a:gd name="connsiteX0" fmla="*/ 2411325 w 3897770"/>
                <a:gd name="connsiteY0" fmla="*/ 1209822 h 3797588"/>
                <a:gd name="connsiteX1" fmla="*/ 3897770 w 3897770"/>
                <a:gd name="connsiteY1" fmla="*/ 0 h 3797588"/>
                <a:gd name="connsiteX2" fmla="*/ 3897770 w 3897770"/>
                <a:gd name="connsiteY2" fmla="*/ 3797588 h 3797588"/>
                <a:gd name="connsiteX3" fmla="*/ 62019 w 3897770"/>
                <a:gd name="connsiteY3" fmla="*/ 3797588 h 3797588"/>
                <a:gd name="connsiteX4" fmla="*/ 1167511 w 3897770"/>
                <a:gd name="connsiteY4" fmla="*/ 2302372 h 3797588"/>
                <a:gd name="connsiteX5" fmla="*/ 2411325 w 3897770"/>
                <a:gd name="connsiteY5" fmla="*/ 1209822 h 3797588"/>
                <a:gd name="connsiteX0" fmla="*/ 2411325 w 3897770"/>
                <a:gd name="connsiteY0" fmla="*/ 1209822 h 3797588"/>
                <a:gd name="connsiteX1" fmla="*/ 3897770 w 3897770"/>
                <a:gd name="connsiteY1" fmla="*/ 0 h 3797588"/>
                <a:gd name="connsiteX2" fmla="*/ 3897770 w 3897770"/>
                <a:gd name="connsiteY2" fmla="*/ 3797588 h 3797588"/>
                <a:gd name="connsiteX3" fmla="*/ 62019 w 3897770"/>
                <a:gd name="connsiteY3" fmla="*/ 3797588 h 3797588"/>
                <a:gd name="connsiteX4" fmla="*/ 1167511 w 3897770"/>
                <a:gd name="connsiteY4" fmla="*/ 2302372 h 3797588"/>
                <a:gd name="connsiteX5" fmla="*/ 2411325 w 3897770"/>
                <a:gd name="connsiteY5" fmla="*/ 1209822 h 3797588"/>
                <a:gd name="connsiteX0" fmla="*/ 2411325 w 3897770"/>
                <a:gd name="connsiteY0" fmla="*/ 1209822 h 3797588"/>
                <a:gd name="connsiteX1" fmla="*/ 3897770 w 3897770"/>
                <a:gd name="connsiteY1" fmla="*/ 0 h 3797588"/>
                <a:gd name="connsiteX2" fmla="*/ 3897770 w 3897770"/>
                <a:gd name="connsiteY2" fmla="*/ 3797588 h 3797588"/>
                <a:gd name="connsiteX3" fmla="*/ 62019 w 3897770"/>
                <a:gd name="connsiteY3" fmla="*/ 3797588 h 3797588"/>
                <a:gd name="connsiteX4" fmla="*/ 1167511 w 3897770"/>
                <a:gd name="connsiteY4" fmla="*/ 2302372 h 3797588"/>
                <a:gd name="connsiteX5" fmla="*/ 2411325 w 3897770"/>
                <a:gd name="connsiteY5" fmla="*/ 1209822 h 3797588"/>
                <a:gd name="connsiteX0" fmla="*/ 2409485 w 3895930"/>
                <a:gd name="connsiteY0" fmla="*/ 1209822 h 3797588"/>
                <a:gd name="connsiteX1" fmla="*/ 3895930 w 3895930"/>
                <a:gd name="connsiteY1" fmla="*/ 0 h 3797588"/>
                <a:gd name="connsiteX2" fmla="*/ 3895930 w 3895930"/>
                <a:gd name="connsiteY2" fmla="*/ 3797588 h 3797588"/>
                <a:gd name="connsiteX3" fmla="*/ 60179 w 3895930"/>
                <a:gd name="connsiteY3" fmla="*/ 3797588 h 3797588"/>
                <a:gd name="connsiteX4" fmla="*/ 1207874 w 3895930"/>
                <a:gd name="connsiteY4" fmla="*/ 2597793 h 3797588"/>
                <a:gd name="connsiteX5" fmla="*/ 2409485 w 3895930"/>
                <a:gd name="connsiteY5" fmla="*/ 1209822 h 3797588"/>
                <a:gd name="connsiteX0" fmla="*/ 2409485 w 3895930"/>
                <a:gd name="connsiteY0" fmla="*/ 1209822 h 3797588"/>
                <a:gd name="connsiteX1" fmla="*/ 3895930 w 3895930"/>
                <a:gd name="connsiteY1" fmla="*/ 0 h 3797588"/>
                <a:gd name="connsiteX2" fmla="*/ 3895930 w 3895930"/>
                <a:gd name="connsiteY2" fmla="*/ 3797588 h 3797588"/>
                <a:gd name="connsiteX3" fmla="*/ 60179 w 3895930"/>
                <a:gd name="connsiteY3" fmla="*/ 3797588 h 3797588"/>
                <a:gd name="connsiteX4" fmla="*/ 1207874 w 3895930"/>
                <a:gd name="connsiteY4" fmla="*/ 2597793 h 3797588"/>
                <a:gd name="connsiteX5" fmla="*/ 2409485 w 3895930"/>
                <a:gd name="connsiteY5" fmla="*/ 1209822 h 3797588"/>
                <a:gd name="connsiteX0" fmla="*/ 2465756 w 3895930"/>
                <a:gd name="connsiteY0" fmla="*/ 1336431 h 3797588"/>
                <a:gd name="connsiteX1" fmla="*/ 3895930 w 3895930"/>
                <a:gd name="connsiteY1" fmla="*/ 0 h 3797588"/>
                <a:gd name="connsiteX2" fmla="*/ 3895930 w 3895930"/>
                <a:gd name="connsiteY2" fmla="*/ 3797588 h 3797588"/>
                <a:gd name="connsiteX3" fmla="*/ 60179 w 3895930"/>
                <a:gd name="connsiteY3" fmla="*/ 3797588 h 3797588"/>
                <a:gd name="connsiteX4" fmla="*/ 1207874 w 3895930"/>
                <a:gd name="connsiteY4" fmla="*/ 2597793 h 3797588"/>
                <a:gd name="connsiteX5" fmla="*/ 2465756 w 3895930"/>
                <a:gd name="connsiteY5" fmla="*/ 1336431 h 3797588"/>
                <a:gd name="connsiteX0" fmla="*/ 2465756 w 3895930"/>
                <a:gd name="connsiteY0" fmla="*/ 1336431 h 3797588"/>
                <a:gd name="connsiteX1" fmla="*/ 3895930 w 3895930"/>
                <a:gd name="connsiteY1" fmla="*/ 0 h 3797588"/>
                <a:gd name="connsiteX2" fmla="*/ 3895930 w 3895930"/>
                <a:gd name="connsiteY2" fmla="*/ 3797588 h 3797588"/>
                <a:gd name="connsiteX3" fmla="*/ 60179 w 3895930"/>
                <a:gd name="connsiteY3" fmla="*/ 3797588 h 3797588"/>
                <a:gd name="connsiteX4" fmla="*/ 1207874 w 3895930"/>
                <a:gd name="connsiteY4" fmla="*/ 2597793 h 3797588"/>
                <a:gd name="connsiteX5" fmla="*/ 2465756 w 3895930"/>
                <a:gd name="connsiteY5" fmla="*/ 1336431 h 3797588"/>
                <a:gd name="connsiteX0" fmla="*/ 2465756 w 3895930"/>
                <a:gd name="connsiteY0" fmla="*/ 1336431 h 3797588"/>
                <a:gd name="connsiteX1" fmla="*/ 3895930 w 3895930"/>
                <a:gd name="connsiteY1" fmla="*/ 0 h 3797588"/>
                <a:gd name="connsiteX2" fmla="*/ 3895930 w 3895930"/>
                <a:gd name="connsiteY2" fmla="*/ 3797588 h 3797588"/>
                <a:gd name="connsiteX3" fmla="*/ 60179 w 3895930"/>
                <a:gd name="connsiteY3" fmla="*/ 3797588 h 3797588"/>
                <a:gd name="connsiteX4" fmla="*/ 1207874 w 3895930"/>
                <a:gd name="connsiteY4" fmla="*/ 2597793 h 3797588"/>
                <a:gd name="connsiteX5" fmla="*/ 2465756 w 3895930"/>
                <a:gd name="connsiteY5" fmla="*/ 1336431 h 3797588"/>
                <a:gd name="connsiteX0" fmla="*/ 2465756 w 3895930"/>
                <a:gd name="connsiteY0" fmla="*/ 1026942 h 3488099"/>
                <a:gd name="connsiteX1" fmla="*/ 3755253 w 3895930"/>
                <a:gd name="connsiteY1" fmla="*/ 0 h 3488099"/>
                <a:gd name="connsiteX2" fmla="*/ 3895930 w 3895930"/>
                <a:gd name="connsiteY2" fmla="*/ 3488099 h 3488099"/>
                <a:gd name="connsiteX3" fmla="*/ 60179 w 3895930"/>
                <a:gd name="connsiteY3" fmla="*/ 3488099 h 3488099"/>
                <a:gd name="connsiteX4" fmla="*/ 1207874 w 3895930"/>
                <a:gd name="connsiteY4" fmla="*/ 2288304 h 3488099"/>
                <a:gd name="connsiteX5" fmla="*/ 2465756 w 3895930"/>
                <a:gd name="connsiteY5" fmla="*/ 1026942 h 3488099"/>
                <a:gd name="connsiteX0" fmla="*/ 2465756 w 3909997"/>
                <a:gd name="connsiteY0" fmla="*/ 1153551 h 3614708"/>
                <a:gd name="connsiteX1" fmla="*/ 3909997 w 3909997"/>
                <a:gd name="connsiteY1" fmla="*/ 0 h 3614708"/>
                <a:gd name="connsiteX2" fmla="*/ 3895930 w 3909997"/>
                <a:gd name="connsiteY2" fmla="*/ 3614708 h 3614708"/>
                <a:gd name="connsiteX3" fmla="*/ 60179 w 3909997"/>
                <a:gd name="connsiteY3" fmla="*/ 3614708 h 3614708"/>
                <a:gd name="connsiteX4" fmla="*/ 1207874 w 3909997"/>
                <a:gd name="connsiteY4" fmla="*/ 2414913 h 3614708"/>
                <a:gd name="connsiteX5" fmla="*/ 2465756 w 3909997"/>
                <a:gd name="connsiteY5" fmla="*/ 1153551 h 3614708"/>
                <a:gd name="connsiteX0" fmla="*/ 2465756 w 3909997"/>
                <a:gd name="connsiteY0" fmla="*/ 1153551 h 3614708"/>
                <a:gd name="connsiteX1" fmla="*/ 3909997 w 3909997"/>
                <a:gd name="connsiteY1" fmla="*/ 0 h 3614708"/>
                <a:gd name="connsiteX2" fmla="*/ 3839659 w 3909997"/>
                <a:gd name="connsiteY2" fmla="*/ 3459963 h 3614708"/>
                <a:gd name="connsiteX3" fmla="*/ 60179 w 3909997"/>
                <a:gd name="connsiteY3" fmla="*/ 3614708 h 3614708"/>
                <a:gd name="connsiteX4" fmla="*/ 1207874 w 3909997"/>
                <a:gd name="connsiteY4" fmla="*/ 2414913 h 3614708"/>
                <a:gd name="connsiteX5" fmla="*/ 2465756 w 3909997"/>
                <a:gd name="connsiteY5" fmla="*/ 1153551 h 3614708"/>
                <a:gd name="connsiteX0" fmla="*/ 2465756 w 3911776"/>
                <a:gd name="connsiteY0" fmla="*/ 1153551 h 3614708"/>
                <a:gd name="connsiteX1" fmla="*/ 3909997 w 3911776"/>
                <a:gd name="connsiteY1" fmla="*/ 0 h 3614708"/>
                <a:gd name="connsiteX2" fmla="*/ 3839659 w 3911776"/>
                <a:gd name="connsiteY2" fmla="*/ 3459963 h 3614708"/>
                <a:gd name="connsiteX3" fmla="*/ 60179 w 3911776"/>
                <a:gd name="connsiteY3" fmla="*/ 3614708 h 3614708"/>
                <a:gd name="connsiteX4" fmla="*/ 1207874 w 3911776"/>
                <a:gd name="connsiteY4" fmla="*/ 2414913 h 3614708"/>
                <a:gd name="connsiteX5" fmla="*/ 2465756 w 3911776"/>
                <a:gd name="connsiteY5" fmla="*/ 1153551 h 3614708"/>
                <a:gd name="connsiteX0" fmla="*/ 2465756 w 3911776"/>
                <a:gd name="connsiteY0" fmla="*/ 1153551 h 3614708"/>
                <a:gd name="connsiteX1" fmla="*/ 3909997 w 3911776"/>
                <a:gd name="connsiteY1" fmla="*/ 0 h 3614708"/>
                <a:gd name="connsiteX2" fmla="*/ 3839659 w 3911776"/>
                <a:gd name="connsiteY2" fmla="*/ 3459963 h 3614708"/>
                <a:gd name="connsiteX3" fmla="*/ 60179 w 3911776"/>
                <a:gd name="connsiteY3" fmla="*/ 3614708 h 3614708"/>
                <a:gd name="connsiteX4" fmla="*/ 1207874 w 3911776"/>
                <a:gd name="connsiteY4" fmla="*/ 2414913 h 3614708"/>
                <a:gd name="connsiteX5" fmla="*/ 2465756 w 3911776"/>
                <a:gd name="connsiteY5" fmla="*/ 1153551 h 3614708"/>
                <a:gd name="connsiteX0" fmla="*/ 2465756 w 3938282"/>
                <a:gd name="connsiteY0" fmla="*/ 1153551 h 3626197"/>
                <a:gd name="connsiteX1" fmla="*/ 3909997 w 3938282"/>
                <a:gd name="connsiteY1" fmla="*/ 0 h 3626197"/>
                <a:gd name="connsiteX2" fmla="*/ 3881862 w 3938282"/>
                <a:gd name="connsiteY2" fmla="*/ 3488098 h 3626197"/>
                <a:gd name="connsiteX3" fmla="*/ 60179 w 3938282"/>
                <a:gd name="connsiteY3" fmla="*/ 3614708 h 3626197"/>
                <a:gd name="connsiteX4" fmla="*/ 1207874 w 3938282"/>
                <a:gd name="connsiteY4" fmla="*/ 2414913 h 3626197"/>
                <a:gd name="connsiteX5" fmla="*/ 2465756 w 3938282"/>
                <a:gd name="connsiteY5" fmla="*/ 1153551 h 362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38282" h="3626197">
                  <a:moveTo>
                    <a:pt x="2465756" y="1153551"/>
                  </a:moveTo>
                  <a:cubicBezTo>
                    <a:pt x="3275418" y="754966"/>
                    <a:pt x="3395758" y="257908"/>
                    <a:pt x="3909997" y="0"/>
                  </a:cubicBezTo>
                  <a:cubicBezTo>
                    <a:pt x="3886551" y="1153321"/>
                    <a:pt x="4003782" y="2742740"/>
                    <a:pt x="3881862" y="3488098"/>
                  </a:cubicBezTo>
                  <a:cubicBezTo>
                    <a:pt x="3015930" y="3736628"/>
                    <a:pt x="1320006" y="3563126"/>
                    <a:pt x="60179" y="3614708"/>
                  </a:cubicBezTo>
                  <a:cubicBezTo>
                    <a:pt x="-275288" y="3199037"/>
                    <a:pt x="886662" y="2843863"/>
                    <a:pt x="1207874" y="2414913"/>
                  </a:cubicBezTo>
                  <a:cubicBezTo>
                    <a:pt x="1979252" y="1957828"/>
                    <a:pt x="1440972" y="1736572"/>
                    <a:pt x="2465756" y="1153551"/>
                  </a:cubicBezTo>
                  <a:close/>
                </a:path>
              </a:pathLst>
            </a:custGeom>
            <a:solidFill>
              <a:srgbClr val="D0D5FD"/>
            </a:solidFill>
            <a:ln>
              <a:solidFill>
                <a:srgbClr val="D0D5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"/>
            <p:cNvSpPr/>
            <p:nvPr/>
          </p:nvSpPr>
          <p:spPr>
            <a:xfrm flipH="1">
              <a:off x="2950677" y="3115289"/>
              <a:ext cx="3938282" cy="3626197"/>
            </a:xfrm>
            <a:custGeom>
              <a:avLst/>
              <a:gdLst>
                <a:gd name="connsiteX0" fmla="*/ 0 w 3835751"/>
                <a:gd name="connsiteY0" fmla="*/ 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0 w 3835751"/>
                <a:gd name="connsiteY4" fmla="*/ 0 h 3797588"/>
                <a:gd name="connsiteX0" fmla="*/ 2518117 w 3835751"/>
                <a:gd name="connsiteY0" fmla="*/ 745588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518117 w 3835751"/>
                <a:gd name="connsiteY4" fmla="*/ 745588 h 3797588"/>
                <a:gd name="connsiteX0" fmla="*/ 2518117 w 3835751"/>
                <a:gd name="connsiteY0" fmla="*/ 745588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518117 w 3835751"/>
                <a:gd name="connsiteY4" fmla="*/ 745588 h 3797588"/>
                <a:gd name="connsiteX0" fmla="*/ 2335237 w 3835751"/>
                <a:gd name="connsiteY0" fmla="*/ 1209822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335237 w 3835751"/>
                <a:gd name="connsiteY4" fmla="*/ 1209822 h 3797588"/>
                <a:gd name="connsiteX0" fmla="*/ 2293034 w 3835751"/>
                <a:gd name="connsiteY0" fmla="*/ 773724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293034 w 3835751"/>
                <a:gd name="connsiteY4" fmla="*/ 773724 h 3797588"/>
                <a:gd name="connsiteX0" fmla="*/ 2293034 w 3835751"/>
                <a:gd name="connsiteY0" fmla="*/ 773724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293034 w 3835751"/>
                <a:gd name="connsiteY4" fmla="*/ 773724 h 3797588"/>
                <a:gd name="connsiteX0" fmla="*/ 2293034 w 3835751"/>
                <a:gd name="connsiteY0" fmla="*/ 773724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293034 w 3835751"/>
                <a:gd name="connsiteY4" fmla="*/ 773724 h 3797588"/>
                <a:gd name="connsiteX0" fmla="*/ 2293034 w 3835751"/>
                <a:gd name="connsiteY0" fmla="*/ 773724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293034 w 3835751"/>
                <a:gd name="connsiteY4" fmla="*/ 773724 h 3797588"/>
                <a:gd name="connsiteX0" fmla="*/ 2293034 w 3835751"/>
                <a:gd name="connsiteY0" fmla="*/ 773724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2293034 w 3835751"/>
                <a:gd name="connsiteY4" fmla="*/ 773724 h 3797588"/>
                <a:gd name="connsiteX0" fmla="*/ 1927274 w 3835751"/>
                <a:gd name="connsiteY0" fmla="*/ 122389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1927274 w 3835751"/>
                <a:gd name="connsiteY4" fmla="*/ 1223890 h 3797588"/>
                <a:gd name="connsiteX0" fmla="*/ 1927274 w 3835751"/>
                <a:gd name="connsiteY0" fmla="*/ 122389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1927274 w 3835751"/>
                <a:gd name="connsiteY4" fmla="*/ 1223890 h 3797588"/>
                <a:gd name="connsiteX0" fmla="*/ 1927274 w 3835751"/>
                <a:gd name="connsiteY0" fmla="*/ 122389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1927274 w 3835751"/>
                <a:gd name="connsiteY4" fmla="*/ 1223890 h 3797588"/>
                <a:gd name="connsiteX0" fmla="*/ 1927274 w 3835751"/>
                <a:gd name="connsiteY0" fmla="*/ 122389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1927274 w 3835751"/>
                <a:gd name="connsiteY4" fmla="*/ 1223890 h 3797588"/>
                <a:gd name="connsiteX0" fmla="*/ 1927274 w 3835751"/>
                <a:gd name="connsiteY0" fmla="*/ 1223890 h 3797588"/>
                <a:gd name="connsiteX1" fmla="*/ 3835751 w 3835751"/>
                <a:gd name="connsiteY1" fmla="*/ 0 h 3797588"/>
                <a:gd name="connsiteX2" fmla="*/ 3835751 w 3835751"/>
                <a:gd name="connsiteY2" fmla="*/ 3797588 h 3797588"/>
                <a:gd name="connsiteX3" fmla="*/ 0 w 3835751"/>
                <a:gd name="connsiteY3" fmla="*/ 3797588 h 3797588"/>
                <a:gd name="connsiteX4" fmla="*/ 1927274 w 3835751"/>
                <a:gd name="connsiteY4" fmla="*/ 1223890 h 3797588"/>
                <a:gd name="connsiteX0" fmla="*/ 1965194 w 3873671"/>
                <a:gd name="connsiteY0" fmla="*/ 1223890 h 3797588"/>
                <a:gd name="connsiteX1" fmla="*/ 3873671 w 3873671"/>
                <a:gd name="connsiteY1" fmla="*/ 0 h 3797588"/>
                <a:gd name="connsiteX2" fmla="*/ 3873671 w 3873671"/>
                <a:gd name="connsiteY2" fmla="*/ 3797588 h 3797588"/>
                <a:gd name="connsiteX3" fmla="*/ 37920 w 3873671"/>
                <a:gd name="connsiteY3" fmla="*/ 3797588 h 3797588"/>
                <a:gd name="connsiteX4" fmla="*/ 2015610 w 3873671"/>
                <a:gd name="connsiteY4" fmla="*/ 1880340 h 3797588"/>
                <a:gd name="connsiteX5" fmla="*/ 1965194 w 3873671"/>
                <a:gd name="connsiteY5" fmla="*/ 1223890 h 3797588"/>
                <a:gd name="connsiteX0" fmla="*/ 1979212 w 3887689"/>
                <a:gd name="connsiteY0" fmla="*/ 1223890 h 3797588"/>
                <a:gd name="connsiteX1" fmla="*/ 3887689 w 3887689"/>
                <a:gd name="connsiteY1" fmla="*/ 0 h 3797588"/>
                <a:gd name="connsiteX2" fmla="*/ 3887689 w 3887689"/>
                <a:gd name="connsiteY2" fmla="*/ 3797588 h 3797588"/>
                <a:gd name="connsiteX3" fmla="*/ 51938 w 3887689"/>
                <a:gd name="connsiteY3" fmla="*/ 3797588 h 3797588"/>
                <a:gd name="connsiteX4" fmla="*/ 1424717 w 3887689"/>
                <a:gd name="connsiteY4" fmla="*/ 2175762 h 3797588"/>
                <a:gd name="connsiteX5" fmla="*/ 1979212 w 3887689"/>
                <a:gd name="connsiteY5" fmla="*/ 1223890 h 3797588"/>
                <a:gd name="connsiteX0" fmla="*/ 2246499 w 3887689"/>
                <a:gd name="connsiteY0" fmla="*/ 1125416 h 3797588"/>
                <a:gd name="connsiteX1" fmla="*/ 3887689 w 3887689"/>
                <a:gd name="connsiteY1" fmla="*/ 0 h 3797588"/>
                <a:gd name="connsiteX2" fmla="*/ 3887689 w 3887689"/>
                <a:gd name="connsiteY2" fmla="*/ 3797588 h 3797588"/>
                <a:gd name="connsiteX3" fmla="*/ 51938 w 3887689"/>
                <a:gd name="connsiteY3" fmla="*/ 3797588 h 3797588"/>
                <a:gd name="connsiteX4" fmla="*/ 1424717 w 3887689"/>
                <a:gd name="connsiteY4" fmla="*/ 2175762 h 3797588"/>
                <a:gd name="connsiteX5" fmla="*/ 2246499 w 3887689"/>
                <a:gd name="connsiteY5" fmla="*/ 1125416 h 3797588"/>
                <a:gd name="connsiteX0" fmla="*/ 2256580 w 3897770"/>
                <a:gd name="connsiteY0" fmla="*/ 1125416 h 3797588"/>
                <a:gd name="connsiteX1" fmla="*/ 3897770 w 3897770"/>
                <a:gd name="connsiteY1" fmla="*/ 0 h 3797588"/>
                <a:gd name="connsiteX2" fmla="*/ 3897770 w 3897770"/>
                <a:gd name="connsiteY2" fmla="*/ 3797588 h 3797588"/>
                <a:gd name="connsiteX3" fmla="*/ 62019 w 3897770"/>
                <a:gd name="connsiteY3" fmla="*/ 3797588 h 3797588"/>
                <a:gd name="connsiteX4" fmla="*/ 1167511 w 3897770"/>
                <a:gd name="connsiteY4" fmla="*/ 2302372 h 3797588"/>
                <a:gd name="connsiteX5" fmla="*/ 2256580 w 3897770"/>
                <a:gd name="connsiteY5" fmla="*/ 1125416 h 3797588"/>
                <a:gd name="connsiteX0" fmla="*/ 2411325 w 3897770"/>
                <a:gd name="connsiteY0" fmla="*/ 1209822 h 3797588"/>
                <a:gd name="connsiteX1" fmla="*/ 3897770 w 3897770"/>
                <a:gd name="connsiteY1" fmla="*/ 0 h 3797588"/>
                <a:gd name="connsiteX2" fmla="*/ 3897770 w 3897770"/>
                <a:gd name="connsiteY2" fmla="*/ 3797588 h 3797588"/>
                <a:gd name="connsiteX3" fmla="*/ 62019 w 3897770"/>
                <a:gd name="connsiteY3" fmla="*/ 3797588 h 3797588"/>
                <a:gd name="connsiteX4" fmla="*/ 1167511 w 3897770"/>
                <a:gd name="connsiteY4" fmla="*/ 2302372 h 3797588"/>
                <a:gd name="connsiteX5" fmla="*/ 2411325 w 3897770"/>
                <a:gd name="connsiteY5" fmla="*/ 1209822 h 3797588"/>
                <a:gd name="connsiteX0" fmla="*/ 2411325 w 3897770"/>
                <a:gd name="connsiteY0" fmla="*/ 1209822 h 3797588"/>
                <a:gd name="connsiteX1" fmla="*/ 3897770 w 3897770"/>
                <a:gd name="connsiteY1" fmla="*/ 0 h 3797588"/>
                <a:gd name="connsiteX2" fmla="*/ 3897770 w 3897770"/>
                <a:gd name="connsiteY2" fmla="*/ 3797588 h 3797588"/>
                <a:gd name="connsiteX3" fmla="*/ 62019 w 3897770"/>
                <a:gd name="connsiteY3" fmla="*/ 3797588 h 3797588"/>
                <a:gd name="connsiteX4" fmla="*/ 1167511 w 3897770"/>
                <a:gd name="connsiteY4" fmla="*/ 2302372 h 3797588"/>
                <a:gd name="connsiteX5" fmla="*/ 2411325 w 3897770"/>
                <a:gd name="connsiteY5" fmla="*/ 1209822 h 3797588"/>
                <a:gd name="connsiteX0" fmla="*/ 2411325 w 3897770"/>
                <a:gd name="connsiteY0" fmla="*/ 1209822 h 3797588"/>
                <a:gd name="connsiteX1" fmla="*/ 3897770 w 3897770"/>
                <a:gd name="connsiteY1" fmla="*/ 0 h 3797588"/>
                <a:gd name="connsiteX2" fmla="*/ 3897770 w 3897770"/>
                <a:gd name="connsiteY2" fmla="*/ 3797588 h 3797588"/>
                <a:gd name="connsiteX3" fmla="*/ 62019 w 3897770"/>
                <a:gd name="connsiteY3" fmla="*/ 3797588 h 3797588"/>
                <a:gd name="connsiteX4" fmla="*/ 1167511 w 3897770"/>
                <a:gd name="connsiteY4" fmla="*/ 2302372 h 3797588"/>
                <a:gd name="connsiteX5" fmla="*/ 2411325 w 3897770"/>
                <a:gd name="connsiteY5" fmla="*/ 1209822 h 3797588"/>
                <a:gd name="connsiteX0" fmla="*/ 2409485 w 3895930"/>
                <a:gd name="connsiteY0" fmla="*/ 1209822 h 3797588"/>
                <a:gd name="connsiteX1" fmla="*/ 3895930 w 3895930"/>
                <a:gd name="connsiteY1" fmla="*/ 0 h 3797588"/>
                <a:gd name="connsiteX2" fmla="*/ 3895930 w 3895930"/>
                <a:gd name="connsiteY2" fmla="*/ 3797588 h 3797588"/>
                <a:gd name="connsiteX3" fmla="*/ 60179 w 3895930"/>
                <a:gd name="connsiteY3" fmla="*/ 3797588 h 3797588"/>
                <a:gd name="connsiteX4" fmla="*/ 1207874 w 3895930"/>
                <a:gd name="connsiteY4" fmla="*/ 2597793 h 3797588"/>
                <a:gd name="connsiteX5" fmla="*/ 2409485 w 3895930"/>
                <a:gd name="connsiteY5" fmla="*/ 1209822 h 3797588"/>
                <a:gd name="connsiteX0" fmla="*/ 2409485 w 3895930"/>
                <a:gd name="connsiteY0" fmla="*/ 1209822 h 3797588"/>
                <a:gd name="connsiteX1" fmla="*/ 3895930 w 3895930"/>
                <a:gd name="connsiteY1" fmla="*/ 0 h 3797588"/>
                <a:gd name="connsiteX2" fmla="*/ 3895930 w 3895930"/>
                <a:gd name="connsiteY2" fmla="*/ 3797588 h 3797588"/>
                <a:gd name="connsiteX3" fmla="*/ 60179 w 3895930"/>
                <a:gd name="connsiteY3" fmla="*/ 3797588 h 3797588"/>
                <a:gd name="connsiteX4" fmla="*/ 1207874 w 3895930"/>
                <a:gd name="connsiteY4" fmla="*/ 2597793 h 3797588"/>
                <a:gd name="connsiteX5" fmla="*/ 2409485 w 3895930"/>
                <a:gd name="connsiteY5" fmla="*/ 1209822 h 3797588"/>
                <a:gd name="connsiteX0" fmla="*/ 2465756 w 3895930"/>
                <a:gd name="connsiteY0" fmla="*/ 1336431 h 3797588"/>
                <a:gd name="connsiteX1" fmla="*/ 3895930 w 3895930"/>
                <a:gd name="connsiteY1" fmla="*/ 0 h 3797588"/>
                <a:gd name="connsiteX2" fmla="*/ 3895930 w 3895930"/>
                <a:gd name="connsiteY2" fmla="*/ 3797588 h 3797588"/>
                <a:gd name="connsiteX3" fmla="*/ 60179 w 3895930"/>
                <a:gd name="connsiteY3" fmla="*/ 3797588 h 3797588"/>
                <a:gd name="connsiteX4" fmla="*/ 1207874 w 3895930"/>
                <a:gd name="connsiteY4" fmla="*/ 2597793 h 3797588"/>
                <a:gd name="connsiteX5" fmla="*/ 2465756 w 3895930"/>
                <a:gd name="connsiteY5" fmla="*/ 1336431 h 3797588"/>
                <a:gd name="connsiteX0" fmla="*/ 2465756 w 3895930"/>
                <a:gd name="connsiteY0" fmla="*/ 1336431 h 3797588"/>
                <a:gd name="connsiteX1" fmla="*/ 3895930 w 3895930"/>
                <a:gd name="connsiteY1" fmla="*/ 0 h 3797588"/>
                <a:gd name="connsiteX2" fmla="*/ 3895930 w 3895930"/>
                <a:gd name="connsiteY2" fmla="*/ 3797588 h 3797588"/>
                <a:gd name="connsiteX3" fmla="*/ 60179 w 3895930"/>
                <a:gd name="connsiteY3" fmla="*/ 3797588 h 3797588"/>
                <a:gd name="connsiteX4" fmla="*/ 1207874 w 3895930"/>
                <a:gd name="connsiteY4" fmla="*/ 2597793 h 3797588"/>
                <a:gd name="connsiteX5" fmla="*/ 2465756 w 3895930"/>
                <a:gd name="connsiteY5" fmla="*/ 1336431 h 3797588"/>
                <a:gd name="connsiteX0" fmla="*/ 2465756 w 3895930"/>
                <a:gd name="connsiteY0" fmla="*/ 1336431 h 3797588"/>
                <a:gd name="connsiteX1" fmla="*/ 3895930 w 3895930"/>
                <a:gd name="connsiteY1" fmla="*/ 0 h 3797588"/>
                <a:gd name="connsiteX2" fmla="*/ 3895930 w 3895930"/>
                <a:gd name="connsiteY2" fmla="*/ 3797588 h 3797588"/>
                <a:gd name="connsiteX3" fmla="*/ 60179 w 3895930"/>
                <a:gd name="connsiteY3" fmla="*/ 3797588 h 3797588"/>
                <a:gd name="connsiteX4" fmla="*/ 1207874 w 3895930"/>
                <a:gd name="connsiteY4" fmla="*/ 2597793 h 3797588"/>
                <a:gd name="connsiteX5" fmla="*/ 2465756 w 3895930"/>
                <a:gd name="connsiteY5" fmla="*/ 1336431 h 3797588"/>
                <a:gd name="connsiteX0" fmla="*/ 2465756 w 3895930"/>
                <a:gd name="connsiteY0" fmla="*/ 1026942 h 3488099"/>
                <a:gd name="connsiteX1" fmla="*/ 3755253 w 3895930"/>
                <a:gd name="connsiteY1" fmla="*/ 0 h 3488099"/>
                <a:gd name="connsiteX2" fmla="*/ 3895930 w 3895930"/>
                <a:gd name="connsiteY2" fmla="*/ 3488099 h 3488099"/>
                <a:gd name="connsiteX3" fmla="*/ 60179 w 3895930"/>
                <a:gd name="connsiteY3" fmla="*/ 3488099 h 3488099"/>
                <a:gd name="connsiteX4" fmla="*/ 1207874 w 3895930"/>
                <a:gd name="connsiteY4" fmla="*/ 2288304 h 3488099"/>
                <a:gd name="connsiteX5" fmla="*/ 2465756 w 3895930"/>
                <a:gd name="connsiteY5" fmla="*/ 1026942 h 3488099"/>
                <a:gd name="connsiteX0" fmla="*/ 2465756 w 3909997"/>
                <a:gd name="connsiteY0" fmla="*/ 1153551 h 3614708"/>
                <a:gd name="connsiteX1" fmla="*/ 3909997 w 3909997"/>
                <a:gd name="connsiteY1" fmla="*/ 0 h 3614708"/>
                <a:gd name="connsiteX2" fmla="*/ 3895930 w 3909997"/>
                <a:gd name="connsiteY2" fmla="*/ 3614708 h 3614708"/>
                <a:gd name="connsiteX3" fmla="*/ 60179 w 3909997"/>
                <a:gd name="connsiteY3" fmla="*/ 3614708 h 3614708"/>
                <a:gd name="connsiteX4" fmla="*/ 1207874 w 3909997"/>
                <a:gd name="connsiteY4" fmla="*/ 2414913 h 3614708"/>
                <a:gd name="connsiteX5" fmla="*/ 2465756 w 3909997"/>
                <a:gd name="connsiteY5" fmla="*/ 1153551 h 3614708"/>
                <a:gd name="connsiteX0" fmla="*/ 2465756 w 3909997"/>
                <a:gd name="connsiteY0" fmla="*/ 1153551 h 3614708"/>
                <a:gd name="connsiteX1" fmla="*/ 3909997 w 3909997"/>
                <a:gd name="connsiteY1" fmla="*/ 0 h 3614708"/>
                <a:gd name="connsiteX2" fmla="*/ 3839659 w 3909997"/>
                <a:gd name="connsiteY2" fmla="*/ 3459963 h 3614708"/>
                <a:gd name="connsiteX3" fmla="*/ 60179 w 3909997"/>
                <a:gd name="connsiteY3" fmla="*/ 3614708 h 3614708"/>
                <a:gd name="connsiteX4" fmla="*/ 1207874 w 3909997"/>
                <a:gd name="connsiteY4" fmla="*/ 2414913 h 3614708"/>
                <a:gd name="connsiteX5" fmla="*/ 2465756 w 3909997"/>
                <a:gd name="connsiteY5" fmla="*/ 1153551 h 3614708"/>
                <a:gd name="connsiteX0" fmla="*/ 2465756 w 3911776"/>
                <a:gd name="connsiteY0" fmla="*/ 1153551 h 3614708"/>
                <a:gd name="connsiteX1" fmla="*/ 3909997 w 3911776"/>
                <a:gd name="connsiteY1" fmla="*/ 0 h 3614708"/>
                <a:gd name="connsiteX2" fmla="*/ 3839659 w 3911776"/>
                <a:gd name="connsiteY2" fmla="*/ 3459963 h 3614708"/>
                <a:gd name="connsiteX3" fmla="*/ 60179 w 3911776"/>
                <a:gd name="connsiteY3" fmla="*/ 3614708 h 3614708"/>
                <a:gd name="connsiteX4" fmla="*/ 1207874 w 3911776"/>
                <a:gd name="connsiteY4" fmla="*/ 2414913 h 3614708"/>
                <a:gd name="connsiteX5" fmla="*/ 2465756 w 3911776"/>
                <a:gd name="connsiteY5" fmla="*/ 1153551 h 3614708"/>
                <a:gd name="connsiteX0" fmla="*/ 2465756 w 3911776"/>
                <a:gd name="connsiteY0" fmla="*/ 1153551 h 3614708"/>
                <a:gd name="connsiteX1" fmla="*/ 3909997 w 3911776"/>
                <a:gd name="connsiteY1" fmla="*/ 0 h 3614708"/>
                <a:gd name="connsiteX2" fmla="*/ 3839659 w 3911776"/>
                <a:gd name="connsiteY2" fmla="*/ 3459963 h 3614708"/>
                <a:gd name="connsiteX3" fmla="*/ 60179 w 3911776"/>
                <a:gd name="connsiteY3" fmla="*/ 3614708 h 3614708"/>
                <a:gd name="connsiteX4" fmla="*/ 1207874 w 3911776"/>
                <a:gd name="connsiteY4" fmla="*/ 2414913 h 3614708"/>
                <a:gd name="connsiteX5" fmla="*/ 2465756 w 3911776"/>
                <a:gd name="connsiteY5" fmla="*/ 1153551 h 3614708"/>
                <a:gd name="connsiteX0" fmla="*/ 2465756 w 3938282"/>
                <a:gd name="connsiteY0" fmla="*/ 1153551 h 3626197"/>
                <a:gd name="connsiteX1" fmla="*/ 3909997 w 3938282"/>
                <a:gd name="connsiteY1" fmla="*/ 0 h 3626197"/>
                <a:gd name="connsiteX2" fmla="*/ 3881862 w 3938282"/>
                <a:gd name="connsiteY2" fmla="*/ 3488098 h 3626197"/>
                <a:gd name="connsiteX3" fmla="*/ 60179 w 3938282"/>
                <a:gd name="connsiteY3" fmla="*/ 3614708 h 3626197"/>
                <a:gd name="connsiteX4" fmla="*/ 1207874 w 3938282"/>
                <a:gd name="connsiteY4" fmla="*/ 2414913 h 3626197"/>
                <a:gd name="connsiteX5" fmla="*/ 2465756 w 3938282"/>
                <a:gd name="connsiteY5" fmla="*/ 1153551 h 362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38282" h="3626197">
                  <a:moveTo>
                    <a:pt x="2465756" y="1153551"/>
                  </a:moveTo>
                  <a:cubicBezTo>
                    <a:pt x="3275418" y="754966"/>
                    <a:pt x="3395758" y="257908"/>
                    <a:pt x="3909997" y="0"/>
                  </a:cubicBezTo>
                  <a:cubicBezTo>
                    <a:pt x="3886551" y="1153321"/>
                    <a:pt x="4003782" y="2742740"/>
                    <a:pt x="3881862" y="3488098"/>
                  </a:cubicBezTo>
                  <a:cubicBezTo>
                    <a:pt x="3015930" y="3736628"/>
                    <a:pt x="1320006" y="3563126"/>
                    <a:pt x="60179" y="3614708"/>
                  </a:cubicBezTo>
                  <a:cubicBezTo>
                    <a:pt x="-275288" y="3199037"/>
                    <a:pt x="886662" y="2843863"/>
                    <a:pt x="1207874" y="2414913"/>
                  </a:cubicBezTo>
                  <a:cubicBezTo>
                    <a:pt x="1979252" y="1957828"/>
                    <a:pt x="1440972" y="1736572"/>
                    <a:pt x="2465756" y="1153551"/>
                  </a:cubicBezTo>
                  <a:close/>
                </a:path>
              </a:pathLst>
            </a:custGeom>
            <a:solidFill>
              <a:srgbClr val="D0D5FD"/>
            </a:solidFill>
            <a:ln>
              <a:solidFill>
                <a:srgbClr val="D0D5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248526" y="1851424"/>
            <a:ext cx="691815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>
                <a:latin typeface="Comfortaa" panose="00000500000000000000" pitchFamily="2" charset="0"/>
              </a:rPr>
              <a:t>Media </a:t>
            </a:r>
            <a:r>
              <a:rPr lang="en-US" sz="1600" dirty="0" err="1" smtClean="0">
                <a:latin typeface="Comfortaa" panose="00000500000000000000" pitchFamily="2" charset="0"/>
              </a:rPr>
              <a:t>promosi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untuk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penjualan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produk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saat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ini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sangat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bermacam-macam</a:t>
            </a:r>
            <a:r>
              <a:rPr lang="en-US" sz="1600" dirty="0" smtClean="0">
                <a:latin typeface="Comfortaa" panose="00000500000000000000" pitchFamily="2" charset="0"/>
              </a:rPr>
              <a:t>. Salah </a:t>
            </a:r>
            <a:r>
              <a:rPr lang="en-US" sz="1600" dirty="0" err="1" smtClean="0">
                <a:latin typeface="Comfortaa" panose="00000500000000000000" pitchFamily="2" charset="0"/>
              </a:rPr>
              <a:t>satunya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adalah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menggunakan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i="1" dirty="0" err="1" smtClean="0">
                <a:latin typeface="Comfortaa" panose="00000500000000000000" pitchFamily="2" charset="0"/>
              </a:rPr>
              <a:t>instagram</a:t>
            </a:r>
            <a:r>
              <a:rPr lang="en-US" sz="1600" i="1" dirty="0" smtClean="0">
                <a:latin typeface="Comfortaa" panose="00000500000000000000" pitchFamily="2" charset="0"/>
              </a:rPr>
              <a:t>.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Pada</a:t>
            </a:r>
            <a:r>
              <a:rPr lang="en-US" sz="1600" dirty="0" smtClean="0">
                <a:latin typeface="Comfortaa" panose="00000500000000000000" pitchFamily="2" charset="0"/>
              </a:rPr>
              <a:t> era new normal </a:t>
            </a:r>
            <a:r>
              <a:rPr lang="en-US" sz="1600" dirty="0" err="1" smtClean="0">
                <a:latin typeface="Comfortaa" panose="00000500000000000000" pitchFamily="2" charset="0"/>
              </a:rPr>
              <a:t>banyak</a:t>
            </a:r>
            <a:r>
              <a:rPr lang="en-US" sz="1600" dirty="0" smtClean="0">
                <a:latin typeface="Comfortaa" panose="00000500000000000000" pitchFamily="2" charset="0"/>
              </a:rPr>
              <a:t> hotel yang </a:t>
            </a:r>
            <a:r>
              <a:rPr lang="en-US" sz="1600" dirty="0" err="1" smtClean="0">
                <a:latin typeface="Comfortaa" panose="00000500000000000000" pitchFamily="2" charset="0"/>
              </a:rPr>
              <a:t>kembali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membangun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stabilitas</a:t>
            </a:r>
            <a:r>
              <a:rPr lang="en-US" sz="1600" dirty="0" smtClean="0">
                <a:latin typeface="Comfortaa" panose="00000500000000000000" pitchFamily="2" charset="0"/>
              </a:rPr>
              <a:t> agar </a:t>
            </a:r>
            <a:r>
              <a:rPr lang="en-US" sz="1600" dirty="0" err="1" smtClean="0">
                <a:latin typeface="Comfortaa" panose="00000500000000000000" pitchFamily="2" charset="0"/>
              </a:rPr>
              <a:t>bangkit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lagi.Salah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satunya</a:t>
            </a:r>
            <a:r>
              <a:rPr lang="en-US" sz="1600" dirty="0" smtClean="0">
                <a:latin typeface="Comfortaa" panose="00000500000000000000" pitchFamily="2" charset="0"/>
              </a:rPr>
              <a:t> Da Vienna Boutique Hotel. Yang </a:t>
            </a:r>
            <a:r>
              <a:rPr lang="en-US" sz="1600" dirty="0" err="1" smtClean="0">
                <a:latin typeface="Comfortaa" panose="00000500000000000000" pitchFamily="2" charset="0"/>
              </a:rPr>
              <a:t>pada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pertengahan</a:t>
            </a:r>
            <a:r>
              <a:rPr lang="en-US" sz="1600" dirty="0" smtClean="0">
                <a:latin typeface="Comfortaa" panose="00000500000000000000" pitchFamily="2" charset="0"/>
              </a:rPr>
              <a:t> 2021- </a:t>
            </a:r>
            <a:r>
              <a:rPr lang="en-US" sz="1600" dirty="0" err="1" smtClean="0">
                <a:latin typeface="Comfortaa" panose="00000500000000000000" pitchFamily="2" charset="0"/>
              </a:rPr>
              <a:t>pertengahan</a:t>
            </a:r>
            <a:r>
              <a:rPr lang="en-US" sz="1600" dirty="0" smtClean="0">
                <a:latin typeface="Comfortaa" panose="00000500000000000000" pitchFamily="2" charset="0"/>
              </a:rPr>
              <a:t> 2022 yang </a:t>
            </a:r>
            <a:r>
              <a:rPr lang="en-US" sz="1600" dirty="0" err="1" smtClean="0">
                <a:latin typeface="Comfortaa" panose="00000500000000000000" pitchFamily="2" charset="0"/>
              </a:rPr>
              <a:t>sempat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tutup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karena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terkena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dampak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Covid</a:t>
            </a:r>
            <a:r>
              <a:rPr lang="en-US" sz="1600" dirty="0" smtClean="0">
                <a:latin typeface="Comfortaa" panose="00000500000000000000" pitchFamily="2" charset="0"/>
              </a:rPr>
              <a:t> 19. </a:t>
            </a:r>
            <a:r>
              <a:rPr lang="en-US" sz="1600" dirty="0" err="1" smtClean="0">
                <a:latin typeface="Comfortaa" panose="00000500000000000000" pitchFamily="2" charset="0"/>
              </a:rPr>
              <a:t>setelah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saya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melakukan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Observasi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peneliti</a:t>
            </a:r>
            <a:r>
              <a:rPr lang="en-US" sz="1600" dirty="0" smtClean="0">
                <a:latin typeface="Comfortaa" panose="00000500000000000000" pitchFamily="2" charset="0"/>
              </a:rPr>
              <a:t> pun </a:t>
            </a:r>
            <a:r>
              <a:rPr lang="en-US" sz="1600" dirty="0" err="1" smtClean="0">
                <a:latin typeface="Comfortaa" panose="00000500000000000000" pitchFamily="2" charset="0"/>
              </a:rPr>
              <a:t>melakukan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identifikasi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masalah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sebagai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berikut</a:t>
            </a:r>
            <a:r>
              <a:rPr lang="en-US" sz="1600" dirty="0" smtClean="0">
                <a:latin typeface="Comfortaa" panose="00000500000000000000" pitchFamily="2" charset="0"/>
              </a:rPr>
              <a:t>:</a:t>
            </a:r>
          </a:p>
          <a:p>
            <a:pPr algn="just"/>
            <a:endParaRPr lang="en-US" sz="1600" dirty="0" smtClean="0">
              <a:latin typeface="Comfortaa" panose="00000500000000000000" pitchFamily="2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>
                <a:latin typeface="Comfortaa" panose="00000500000000000000" pitchFamily="2" charset="0"/>
              </a:rPr>
              <a:t>Kurangnya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>
                <a:latin typeface="Comfortaa" panose="00000500000000000000" pitchFamily="2" charset="0"/>
              </a:rPr>
              <a:t>promosi</a:t>
            </a:r>
            <a:r>
              <a:rPr lang="en-US" sz="1600" dirty="0">
                <a:latin typeface="Comfortaa" panose="00000500000000000000" pitchFamily="2" charset="0"/>
              </a:rPr>
              <a:t> </a:t>
            </a:r>
            <a:r>
              <a:rPr lang="en-US" sz="1600" dirty="0" err="1">
                <a:latin typeface="Comfortaa" panose="00000500000000000000" pitchFamily="2" charset="0"/>
              </a:rPr>
              <a:t>pada</a:t>
            </a:r>
            <a:r>
              <a:rPr lang="en-US" sz="1600" dirty="0">
                <a:latin typeface="Comfortaa" panose="00000500000000000000" pitchFamily="2" charset="0"/>
              </a:rPr>
              <a:t> media </a:t>
            </a:r>
            <a:r>
              <a:rPr lang="en-US" sz="1600" dirty="0" err="1" smtClean="0">
                <a:latin typeface="Comfortaa" panose="00000500000000000000" pitchFamily="2" charset="0"/>
              </a:rPr>
              <a:t>sosial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instagram</a:t>
            </a:r>
            <a:endParaRPr lang="en-US" sz="1600" dirty="0">
              <a:latin typeface="Comfortaa" panose="00000500000000000000" pitchFamily="2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>
                <a:latin typeface="Comfortaa" panose="00000500000000000000" pitchFamily="2" charset="0"/>
              </a:rPr>
              <a:t>Belum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sepenuhnya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berperan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dalam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mempromosikan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penjualan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kamar</a:t>
            </a:r>
            <a:r>
              <a:rPr lang="en-US" sz="1600" dirty="0" smtClean="0">
                <a:latin typeface="Comfortaa" panose="00000500000000000000" pitchFamily="2" charset="0"/>
              </a:rPr>
              <a:t> </a:t>
            </a:r>
            <a:r>
              <a:rPr lang="en-US" sz="1600" dirty="0" err="1" smtClean="0">
                <a:latin typeface="Comfortaa" panose="00000500000000000000" pitchFamily="2" charset="0"/>
              </a:rPr>
              <a:t>melalui</a:t>
            </a:r>
            <a:r>
              <a:rPr lang="en-US" sz="1600" dirty="0" smtClean="0">
                <a:latin typeface="Comfortaa" panose="00000500000000000000" pitchFamily="2" charset="0"/>
              </a:rPr>
              <a:t>  media </a:t>
            </a:r>
            <a:r>
              <a:rPr lang="en-US" sz="1600" i="1" dirty="0" err="1" smtClean="0">
                <a:latin typeface="Comfortaa" panose="00000500000000000000" pitchFamily="2" charset="0"/>
              </a:rPr>
              <a:t>instagram</a:t>
            </a:r>
            <a:r>
              <a:rPr lang="en-US" sz="1600" i="1" dirty="0" smtClean="0">
                <a:latin typeface="Comfortaa" panose="00000500000000000000" pitchFamily="2" charset="0"/>
              </a:rPr>
              <a:t> </a:t>
            </a:r>
            <a:r>
              <a:rPr lang="pt-BR" sz="1600" i="1" dirty="0">
                <a:latin typeface="Comfortaa" panose="00000500000000000000" pitchFamily="2" charset="0"/>
              </a:rPr>
              <a:t>oleh Da Vienna Boutique Hotel</a:t>
            </a:r>
          </a:p>
          <a:p>
            <a:pPr marL="285750" indent="-285750" algn="ctr">
              <a:buFont typeface="Wingdings" pitchFamily="2" charset="2"/>
              <a:buChar char="Ø"/>
            </a:pPr>
            <a:endParaRPr lang="en-US" dirty="0" smtClean="0">
              <a:latin typeface="Comfortaa" panose="00000500000000000000" pitchFamily="2" charset="0"/>
            </a:endParaRPr>
          </a:p>
          <a:p>
            <a:pPr algn="just"/>
            <a:r>
              <a:rPr lang="en-US" dirty="0" smtClean="0">
                <a:latin typeface="Comfortaa" panose="00000500000000000000" pitchFamily="2" charset="0"/>
              </a:rPr>
              <a:t> </a:t>
            </a:r>
            <a:endParaRPr lang="en-US" dirty="0">
              <a:latin typeface="Comfortaa" panose="00000500000000000000" pitchFamily="2" charset="0"/>
            </a:endParaRPr>
          </a:p>
          <a:p>
            <a:endParaRPr lang="en-US" dirty="0">
              <a:latin typeface="Comfortaa" panose="00000500000000000000" pitchFamily="2" charset="0"/>
            </a:endParaRPr>
          </a:p>
          <a:p>
            <a:endParaRPr lang="en-US" dirty="0">
              <a:latin typeface="Comfortaa" panose="00000500000000000000" pitchFamily="2" charset="0"/>
            </a:endParaRPr>
          </a:p>
          <a:p>
            <a:r>
              <a:rPr lang="en-US" dirty="0">
                <a:latin typeface="Comfortaa" panose="00000500000000000000" pitchFamily="2" charset="0"/>
              </a:rPr>
              <a:t> </a:t>
            </a:r>
          </a:p>
          <a:p>
            <a:endParaRPr lang="en-US" dirty="0">
              <a:latin typeface="Comfortaa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58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671265" y="-65477"/>
            <a:ext cx="11086080" cy="6858000"/>
            <a:chOff x="684712" y="1"/>
            <a:chExt cx="11086080" cy="6858000"/>
          </a:xfrm>
        </p:grpSpPr>
        <p:sp>
          <p:nvSpPr>
            <p:cNvPr id="9" name="Freeform 8"/>
            <p:cNvSpPr/>
            <p:nvPr/>
          </p:nvSpPr>
          <p:spPr>
            <a:xfrm>
              <a:off x="684712" y="1"/>
              <a:ext cx="10822577" cy="6858000"/>
            </a:xfrm>
            <a:custGeom>
              <a:avLst/>
              <a:gdLst>
                <a:gd name="connsiteX0" fmla="*/ 328773 w 10822577"/>
                <a:gd name="connsiteY0" fmla="*/ 0 h 6858000"/>
                <a:gd name="connsiteX1" fmla="*/ 10069261 w 10822577"/>
                <a:gd name="connsiteY1" fmla="*/ 0 h 6858000"/>
                <a:gd name="connsiteX2" fmla="*/ 10372197 w 10822577"/>
                <a:gd name="connsiteY2" fmla="*/ 200800 h 6858000"/>
                <a:gd name="connsiteX3" fmla="*/ 10386909 w 10822577"/>
                <a:gd name="connsiteY3" fmla="*/ 248194 h 6858000"/>
                <a:gd name="connsiteX4" fmla="*/ 10671263 w 10822577"/>
                <a:gd name="connsiteY4" fmla="*/ 248194 h 6858000"/>
                <a:gd name="connsiteX5" fmla="*/ 10822577 w 10822577"/>
                <a:gd name="connsiteY5" fmla="*/ 399508 h 6858000"/>
                <a:gd name="connsiteX6" fmla="*/ 10822577 w 10822577"/>
                <a:gd name="connsiteY6" fmla="*/ 1089657 h 6858000"/>
                <a:gd name="connsiteX7" fmla="*/ 10671263 w 10822577"/>
                <a:gd name="connsiteY7" fmla="*/ 1240971 h 6858000"/>
                <a:gd name="connsiteX8" fmla="*/ 10398034 w 10822577"/>
                <a:gd name="connsiteY8" fmla="*/ 1240971 h 6858000"/>
                <a:gd name="connsiteX9" fmla="*/ 10398034 w 10822577"/>
                <a:gd name="connsiteY9" fmla="*/ 6529227 h 6858000"/>
                <a:gd name="connsiteX10" fmla="*/ 10069261 w 10822577"/>
                <a:gd name="connsiteY10" fmla="*/ 6858000 h 6858000"/>
                <a:gd name="connsiteX11" fmla="*/ 328773 w 10822577"/>
                <a:gd name="connsiteY11" fmla="*/ 6858000 h 6858000"/>
                <a:gd name="connsiteX12" fmla="*/ 0 w 10822577"/>
                <a:gd name="connsiteY12" fmla="*/ 6529227 h 6858000"/>
                <a:gd name="connsiteX13" fmla="*/ 0 w 10822577"/>
                <a:gd name="connsiteY13" fmla="*/ 328773 h 6858000"/>
                <a:gd name="connsiteX14" fmla="*/ 328773 w 10822577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22577" h="6858000">
                  <a:moveTo>
                    <a:pt x="328773" y="0"/>
                  </a:moveTo>
                  <a:lnTo>
                    <a:pt x="10069261" y="0"/>
                  </a:lnTo>
                  <a:cubicBezTo>
                    <a:pt x="10205443" y="0"/>
                    <a:pt x="10322287" y="82798"/>
                    <a:pt x="10372197" y="200800"/>
                  </a:cubicBezTo>
                  <a:lnTo>
                    <a:pt x="10386909" y="248194"/>
                  </a:lnTo>
                  <a:lnTo>
                    <a:pt x="10671263" y="248194"/>
                  </a:lnTo>
                  <a:cubicBezTo>
                    <a:pt x="10754831" y="248194"/>
                    <a:pt x="10822577" y="315940"/>
                    <a:pt x="10822577" y="399508"/>
                  </a:cubicBezTo>
                  <a:lnTo>
                    <a:pt x="10822577" y="1089657"/>
                  </a:lnTo>
                  <a:cubicBezTo>
                    <a:pt x="10822577" y="1173225"/>
                    <a:pt x="10754831" y="1240971"/>
                    <a:pt x="10671263" y="1240971"/>
                  </a:cubicBezTo>
                  <a:lnTo>
                    <a:pt x="10398034" y="1240971"/>
                  </a:lnTo>
                  <a:lnTo>
                    <a:pt x="10398034" y="6529227"/>
                  </a:lnTo>
                  <a:cubicBezTo>
                    <a:pt x="10398034" y="6710803"/>
                    <a:pt x="10250837" y="6858000"/>
                    <a:pt x="10069261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3A59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11243786" y="445533"/>
              <a:ext cx="527006" cy="578673"/>
              <a:chOff x="3724835" y="847164"/>
              <a:chExt cx="685800" cy="753035"/>
            </a:xfrm>
            <a:solidFill>
              <a:srgbClr val="D0D5FD"/>
            </a:solidFill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16" name="Rectangle 15"/>
              <p:cNvSpPr/>
              <p:nvPr/>
            </p:nvSpPr>
            <p:spPr>
              <a:xfrm>
                <a:off x="3724835" y="847164"/>
                <a:ext cx="685800" cy="753035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3822685" y="995082"/>
                <a:ext cx="484094" cy="254598"/>
              </a:xfrm>
              <a:prstGeom prst="round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Freeform 9"/>
          <p:cNvSpPr/>
          <p:nvPr/>
        </p:nvSpPr>
        <p:spPr>
          <a:xfrm>
            <a:off x="-7992694" y="0"/>
            <a:ext cx="10634800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8034331" y="1"/>
            <a:ext cx="10304961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207432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9" name="Oval 18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993212" y="4751531"/>
            <a:ext cx="664158" cy="660296"/>
            <a:chOff x="3530428" y="2000795"/>
            <a:chExt cx="664158" cy="660296"/>
          </a:xfrm>
        </p:grpSpPr>
        <p:sp>
          <p:nvSpPr>
            <p:cNvPr id="23" name="Rectangle 22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lowchart: Connector 23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lowchart: Connector 24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lowchart: Connector 25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lowchart: Connector 26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lowchart: Connector 27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553053" y="2566860"/>
            <a:ext cx="947017" cy="636788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1572586" y="3627620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6" name="Rectangle 35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181526" y="292043"/>
            <a:ext cx="828833" cy="727356"/>
            <a:chOff x="6365263" y="2424307"/>
            <a:chExt cx="828833" cy="727356"/>
          </a:xfrm>
        </p:grpSpPr>
        <p:sp>
          <p:nvSpPr>
            <p:cNvPr id="49" name="Flowchart: Connector 48">
              <a:hlinkClick r:id="rId4" action="ppaction://hlinksldjump"/>
            </p:cNvPr>
            <p:cNvSpPr/>
            <p:nvPr/>
          </p:nvSpPr>
          <p:spPr>
            <a:xfrm>
              <a:off x="6365263" y="2431663"/>
              <a:ext cx="720000" cy="720000"/>
            </a:xfrm>
            <a:prstGeom prst="flowChartConnector">
              <a:avLst/>
            </a:prstGeom>
            <a:solidFill>
              <a:srgbClr val="FFDD7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lowchart: Connector 49"/>
            <p:cNvSpPr/>
            <p:nvPr/>
          </p:nvSpPr>
          <p:spPr>
            <a:xfrm>
              <a:off x="6474096" y="2424307"/>
              <a:ext cx="720000" cy="72000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4148823" y="445533"/>
            <a:ext cx="3603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Identifikasi</a:t>
            </a:r>
            <a:r>
              <a:rPr lang="en-US" sz="24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Masalah</a:t>
            </a:r>
            <a:endParaRPr lang="en-US" sz="2400" dirty="0">
              <a:solidFill>
                <a:schemeClr val="bg1"/>
              </a:solidFill>
              <a:latin typeface="Yellow Cat" pitchFamily="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573072" y="676365"/>
            <a:ext cx="1604008" cy="112504"/>
            <a:chOff x="7573072" y="676365"/>
            <a:chExt cx="1604008" cy="112504"/>
          </a:xfrm>
        </p:grpSpPr>
        <p:sp>
          <p:nvSpPr>
            <p:cNvPr id="52" name="Flowchart: Connector 51"/>
            <p:cNvSpPr/>
            <p:nvPr/>
          </p:nvSpPr>
          <p:spPr>
            <a:xfrm>
              <a:off x="7573072" y="680869"/>
              <a:ext cx="108000" cy="108000"/>
            </a:xfrm>
            <a:prstGeom prst="flowChartConnector">
              <a:avLst/>
            </a:prstGeom>
            <a:solidFill>
              <a:srgbClr val="20275B"/>
            </a:solidFill>
            <a:ln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lowchart: Connector 52"/>
            <p:cNvSpPr/>
            <p:nvPr/>
          </p:nvSpPr>
          <p:spPr>
            <a:xfrm>
              <a:off x="7976533" y="676365"/>
              <a:ext cx="108000" cy="108000"/>
            </a:xfrm>
            <a:prstGeom prst="flowChartConnector">
              <a:avLst/>
            </a:prstGeom>
            <a:solidFill>
              <a:srgbClr val="20275B"/>
            </a:solidFill>
            <a:ln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7718930" y="739229"/>
              <a:ext cx="193170" cy="0"/>
            </a:xfrm>
            <a:prstGeom prst="line">
              <a:avLst/>
            </a:prstGeom>
            <a:ln>
              <a:solidFill>
                <a:srgbClr val="2027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8171109" y="734598"/>
              <a:ext cx="1005971" cy="1315"/>
            </a:xfrm>
            <a:prstGeom prst="line">
              <a:avLst/>
            </a:prstGeom>
            <a:ln>
              <a:solidFill>
                <a:srgbClr val="2027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4106236" y="568365"/>
            <a:ext cx="319946" cy="224864"/>
            <a:chOff x="4106236" y="568365"/>
            <a:chExt cx="319946" cy="224864"/>
          </a:xfrm>
        </p:grpSpPr>
        <p:sp>
          <p:nvSpPr>
            <p:cNvPr id="54" name="Flowchart: Connector 53"/>
            <p:cNvSpPr/>
            <p:nvPr/>
          </p:nvSpPr>
          <p:spPr>
            <a:xfrm>
              <a:off x="4209199" y="568365"/>
              <a:ext cx="108000" cy="108000"/>
            </a:xfrm>
            <a:prstGeom prst="flowChartConnector">
              <a:avLst/>
            </a:prstGeom>
            <a:solidFill>
              <a:srgbClr val="20275B"/>
            </a:solidFill>
            <a:ln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lowchart: Connector 58"/>
            <p:cNvSpPr/>
            <p:nvPr/>
          </p:nvSpPr>
          <p:spPr>
            <a:xfrm>
              <a:off x="4106236" y="685229"/>
              <a:ext cx="108000" cy="108000"/>
            </a:xfrm>
            <a:prstGeom prst="flowChartConnector">
              <a:avLst/>
            </a:prstGeom>
            <a:solidFill>
              <a:srgbClr val="20275B"/>
            </a:solidFill>
            <a:ln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lowchart: Connector 59"/>
            <p:cNvSpPr/>
            <p:nvPr/>
          </p:nvSpPr>
          <p:spPr>
            <a:xfrm>
              <a:off x="4318182" y="676365"/>
              <a:ext cx="108000" cy="108000"/>
            </a:xfrm>
            <a:prstGeom prst="flowChartConnector">
              <a:avLst/>
            </a:prstGeom>
            <a:solidFill>
              <a:srgbClr val="20275B"/>
            </a:solidFill>
            <a:ln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608830" y="2469344"/>
            <a:ext cx="2505663" cy="2829591"/>
            <a:chOff x="2608830" y="2469344"/>
            <a:chExt cx="2505663" cy="2829591"/>
          </a:xfrm>
        </p:grpSpPr>
        <p:sp>
          <p:nvSpPr>
            <p:cNvPr id="3" name="Rectangle 2"/>
            <p:cNvSpPr/>
            <p:nvPr/>
          </p:nvSpPr>
          <p:spPr>
            <a:xfrm>
              <a:off x="2608830" y="2502068"/>
              <a:ext cx="2265507" cy="2552707"/>
            </a:xfrm>
            <a:custGeom>
              <a:avLst/>
              <a:gdLst>
                <a:gd name="connsiteX0" fmla="*/ 0 w 2184824"/>
                <a:gd name="connsiteY0" fmla="*/ 0 h 2431684"/>
                <a:gd name="connsiteX1" fmla="*/ 2184824 w 2184824"/>
                <a:gd name="connsiteY1" fmla="*/ 0 h 2431684"/>
                <a:gd name="connsiteX2" fmla="*/ 2184824 w 2184824"/>
                <a:gd name="connsiteY2" fmla="*/ 2431684 h 2431684"/>
                <a:gd name="connsiteX3" fmla="*/ 0 w 2184824"/>
                <a:gd name="connsiteY3" fmla="*/ 2431684 h 2431684"/>
                <a:gd name="connsiteX4" fmla="*/ 0 w 2184824"/>
                <a:gd name="connsiteY4" fmla="*/ 0 h 2431684"/>
                <a:gd name="connsiteX0" fmla="*/ 121023 w 2184824"/>
                <a:gd name="connsiteY0" fmla="*/ 13447 h 2431684"/>
                <a:gd name="connsiteX1" fmla="*/ 2184824 w 2184824"/>
                <a:gd name="connsiteY1" fmla="*/ 0 h 2431684"/>
                <a:gd name="connsiteX2" fmla="*/ 2184824 w 2184824"/>
                <a:gd name="connsiteY2" fmla="*/ 2431684 h 2431684"/>
                <a:gd name="connsiteX3" fmla="*/ 0 w 2184824"/>
                <a:gd name="connsiteY3" fmla="*/ 2431684 h 2431684"/>
                <a:gd name="connsiteX4" fmla="*/ 121023 w 2184824"/>
                <a:gd name="connsiteY4" fmla="*/ 13447 h 2431684"/>
                <a:gd name="connsiteX0" fmla="*/ 201706 w 2265507"/>
                <a:gd name="connsiteY0" fmla="*/ 13447 h 2566154"/>
                <a:gd name="connsiteX1" fmla="*/ 2265507 w 2265507"/>
                <a:gd name="connsiteY1" fmla="*/ 0 h 2566154"/>
                <a:gd name="connsiteX2" fmla="*/ 2265507 w 2265507"/>
                <a:gd name="connsiteY2" fmla="*/ 2431684 h 2566154"/>
                <a:gd name="connsiteX3" fmla="*/ 0 w 2265507"/>
                <a:gd name="connsiteY3" fmla="*/ 2566154 h 2566154"/>
                <a:gd name="connsiteX4" fmla="*/ 201706 w 2265507"/>
                <a:gd name="connsiteY4" fmla="*/ 13447 h 2566154"/>
                <a:gd name="connsiteX0" fmla="*/ 349624 w 2265507"/>
                <a:gd name="connsiteY0" fmla="*/ 13447 h 2566154"/>
                <a:gd name="connsiteX1" fmla="*/ 2265507 w 2265507"/>
                <a:gd name="connsiteY1" fmla="*/ 0 h 2566154"/>
                <a:gd name="connsiteX2" fmla="*/ 2265507 w 2265507"/>
                <a:gd name="connsiteY2" fmla="*/ 2431684 h 2566154"/>
                <a:gd name="connsiteX3" fmla="*/ 0 w 2265507"/>
                <a:gd name="connsiteY3" fmla="*/ 2566154 h 2566154"/>
                <a:gd name="connsiteX4" fmla="*/ 349624 w 2265507"/>
                <a:gd name="connsiteY4" fmla="*/ 13447 h 2566154"/>
                <a:gd name="connsiteX0" fmla="*/ 349624 w 2265507"/>
                <a:gd name="connsiteY0" fmla="*/ 0 h 2552707"/>
                <a:gd name="connsiteX1" fmla="*/ 2265507 w 2265507"/>
                <a:gd name="connsiteY1" fmla="*/ 53788 h 2552707"/>
                <a:gd name="connsiteX2" fmla="*/ 2265507 w 2265507"/>
                <a:gd name="connsiteY2" fmla="*/ 2418237 h 2552707"/>
                <a:gd name="connsiteX3" fmla="*/ 0 w 2265507"/>
                <a:gd name="connsiteY3" fmla="*/ 2552707 h 2552707"/>
                <a:gd name="connsiteX4" fmla="*/ 349624 w 2265507"/>
                <a:gd name="connsiteY4" fmla="*/ 0 h 255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5507" h="2552707">
                  <a:moveTo>
                    <a:pt x="349624" y="0"/>
                  </a:moveTo>
                  <a:lnTo>
                    <a:pt x="2265507" y="53788"/>
                  </a:lnTo>
                  <a:lnTo>
                    <a:pt x="2265507" y="2418237"/>
                  </a:lnTo>
                  <a:lnTo>
                    <a:pt x="0" y="2552707"/>
                  </a:lnTo>
                  <a:lnTo>
                    <a:pt x="34962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821266" y="2515514"/>
              <a:ext cx="2198271" cy="2783421"/>
            </a:xfrm>
            <a:custGeom>
              <a:avLst/>
              <a:gdLst>
                <a:gd name="connsiteX0" fmla="*/ 0 w 2184824"/>
                <a:gd name="connsiteY0" fmla="*/ 0 h 2810315"/>
                <a:gd name="connsiteX1" fmla="*/ 2184824 w 2184824"/>
                <a:gd name="connsiteY1" fmla="*/ 0 h 2810315"/>
                <a:gd name="connsiteX2" fmla="*/ 2184824 w 2184824"/>
                <a:gd name="connsiteY2" fmla="*/ 2810315 h 2810315"/>
                <a:gd name="connsiteX3" fmla="*/ 0 w 2184824"/>
                <a:gd name="connsiteY3" fmla="*/ 2810315 h 2810315"/>
                <a:gd name="connsiteX4" fmla="*/ 0 w 2184824"/>
                <a:gd name="connsiteY4" fmla="*/ 0 h 2810315"/>
                <a:gd name="connsiteX0" fmla="*/ 134471 w 2184824"/>
                <a:gd name="connsiteY0" fmla="*/ 26894 h 2810315"/>
                <a:gd name="connsiteX1" fmla="*/ 2184824 w 2184824"/>
                <a:gd name="connsiteY1" fmla="*/ 0 h 2810315"/>
                <a:gd name="connsiteX2" fmla="*/ 2184824 w 2184824"/>
                <a:gd name="connsiteY2" fmla="*/ 2810315 h 2810315"/>
                <a:gd name="connsiteX3" fmla="*/ 0 w 2184824"/>
                <a:gd name="connsiteY3" fmla="*/ 2810315 h 2810315"/>
                <a:gd name="connsiteX4" fmla="*/ 134471 w 2184824"/>
                <a:gd name="connsiteY4" fmla="*/ 26894 h 2810315"/>
                <a:gd name="connsiteX0" fmla="*/ 134471 w 2198271"/>
                <a:gd name="connsiteY0" fmla="*/ 0 h 2783421"/>
                <a:gd name="connsiteX1" fmla="*/ 2198271 w 2198271"/>
                <a:gd name="connsiteY1" fmla="*/ 13447 h 2783421"/>
                <a:gd name="connsiteX2" fmla="*/ 2184824 w 2198271"/>
                <a:gd name="connsiteY2" fmla="*/ 2783421 h 2783421"/>
                <a:gd name="connsiteX3" fmla="*/ 0 w 2198271"/>
                <a:gd name="connsiteY3" fmla="*/ 2783421 h 2783421"/>
                <a:gd name="connsiteX4" fmla="*/ 134471 w 2198271"/>
                <a:gd name="connsiteY4" fmla="*/ 0 h 2783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8271" h="2783421">
                  <a:moveTo>
                    <a:pt x="134471" y="0"/>
                  </a:moveTo>
                  <a:lnTo>
                    <a:pt x="2198271" y="13447"/>
                  </a:lnTo>
                  <a:cubicBezTo>
                    <a:pt x="2193789" y="936772"/>
                    <a:pt x="2189306" y="1860096"/>
                    <a:pt x="2184824" y="2783421"/>
                  </a:cubicBezTo>
                  <a:lnTo>
                    <a:pt x="0" y="2783421"/>
                  </a:lnTo>
                  <a:lnTo>
                    <a:pt x="13447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929669" y="2469344"/>
              <a:ext cx="2184824" cy="2697423"/>
            </a:xfrm>
            <a:custGeom>
              <a:avLst/>
              <a:gdLst>
                <a:gd name="connsiteX0" fmla="*/ 0 w 2184824"/>
                <a:gd name="connsiteY0" fmla="*/ 0 h 2643635"/>
                <a:gd name="connsiteX1" fmla="*/ 2184824 w 2184824"/>
                <a:gd name="connsiteY1" fmla="*/ 0 h 2643635"/>
                <a:gd name="connsiteX2" fmla="*/ 2184824 w 2184824"/>
                <a:gd name="connsiteY2" fmla="*/ 2643635 h 2643635"/>
                <a:gd name="connsiteX3" fmla="*/ 0 w 2184824"/>
                <a:gd name="connsiteY3" fmla="*/ 2643635 h 2643635"/>
                <a:gd name="connsiteX4" fmla="*/ 0 w 2184824"/>
                <a:gd name="connsiteY4" fmla="*/ 0 h 2643635"/>
                <a:gd name="connsiteX0" fmla="*/ 53788 w 2184824"/>
                <a:gd name="connsiteY0" fmla="*/ 0 h 2697423"/>
                <a:gd name="connsiteX1" fmla="*/ 2184824 w 2184824"/>
                <a:gd name="connsiteY1" fmla="*/ 53788 h 2697423"/>
                <a:gd name="connsiteX2" fmla="*/ 2184824 w 2184824"/>
                <a:gd name="connsiteY2" fmla="*/ 2697423 h 2697423"/>
                <a:gd name="connsiteX3" fmla="*/ 0 w 2184824"/>
                <a:gd name="connsiteY3" fmla="*/ 2697423 h 2697423"/>
                <a:gd name="connsiteX4" fmla="*/ 53788 w 2184824"/>
                <a:gd name="connsiteY4" fmla="*/ 0 h 269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4824" h="2697423">
                  <a:moveTo>
                    <a:pt x="53788" y="0"/>
                  </a:moveTo>
                  <a:lnTo>
                    <a:pt x="2184824" y="53788"/>
                  </a:lnTo>
                  <a:lnTo>
                    <a:pt x="2184824" y="2697423"/>
                  </a:lnTo>
                  <a:lnTo>
                    <a:pt x="0" y="2697423"/>
                  </a:lnTo>
                  <a:lnTo>
                    <a:pt x="5378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500" b="75917" l="35167" r="50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837" t="53529" r="49477" b="23137"/>
          <a:stretch/>
        </p:blipFill>
        <p:spPr>
          <a:xfrm flipV="1">
            <a:off x="3562102" y="1392687"/>
            <a:ext cx="944986" cy="1405667"/>
          </a:xfrm>
          <a:prstGeom prst="rect">
            <a:avLst/>
          </a:prstGeom>
        </p:spPr>
      </p:pic>
      <p:grpSp>
        <p:nvGrpSpPr>
          <p:cNvPr id="61" name="Group 60"/>
          <p:cNvGrpSpPr/>
          <p:nvPr/>
        </p:nvGrpSpPr>
        <p:grpSpPr>
          <a:xfrm>
            <a:off x="5505478" y="2515514"/>
            <a:ext cx="2505663" cy="2829591"/>
            <a:chOff x="2608830" y="2469344"/>
            <a:chExt cx="2505663" cy="2829591"/>
          </a:xfrm>
        </p:grpSpPr>
        <p:sp>
          <p:nvSpPr>
            <p:cNvPr id="67" name="Rectangle 2"/>
            <p:cNvSpPr/>
            <p:nvPr/>
          </p:nvSpPr>
          <p:spPr>
            <a:xfrm>
              <a:off x="2608830" y="2502068"/>
              <a:ext cx="2265507" cy="2552707"/>
            </a:xfrm>
            <a:custGeom>
              <a:avLst/>
              <a:gdLst>
                <a:gd name="connsiteX0" fmla="*/ 0 w 2184824"/>
                <a:gd name="connsiteY0" fmla="*/ 0 h 2431684"/>
                <a:gd name="connsiteX1" fmla="*/ 2184824 w 2184824"/>
                <a:gd name="connsiteY1" fmla="*/ 0 h 2431684"/>
                <a:gd name="connsiteX2" fmla="*/ 2184824 w 2184824"/>
                <a:gd name="connsiteY2" fmla="*/ 2431684 h 2431684"/>
                <a:gd name="connsiteX3" fmla="*/ 0 w 2184824"/>
                <a:gd name="connsiteY3" fmla="*/ 2431684 h 2431684"/>
                <a:gd name="connsiteX4" fmla="*/ 0 w 2184824"/>
                <a:gd name="connsiteY4" fmla="*/ 0 h 2431684"/>
                <a:gd name="connsiteX0" fmla="*/ 121023 w 2184824"/>
                <a:gd name="connsiteY0" fmla="*/ 13447 h 2431684"/>
                <a:gd name="connsiteX1" fmla="*/ 2184824 w 2184824"/>
                <a:gd name="connsiteY1" fmla="*/ 0 h 2431684"/>
                <a:gd name="connsiteX2" fmla="*/ 2184824 w 2184824"/>
                <a:gd name="connsiteY2" fmla="*/ 2431684 h 2431684"/>
                <a:gd name="connsiteX3" fmla="*/ 0 w 2184824"/>
                <a:gd name="connsiteY3" fmla="*/ 2431684 h 2431684"/>
                <a:gd name="connsiteX4" fmla="*/ 121023 w 2184824"/>
                <a:gd name="connsiteY4" fmla="*/ 13447 h 2431684"/>
                <a:gd name="connsiteX0" fmla="*/ 201706 w 2265507"/>
                <a:gd name="connsiteY0" fmla="*/ 13447 h 2566154"/>
                <a:gd name="connsiteX1" fmla="*/ 2265507 w 2265507"/>
                <a:gd name="connsiteY1" fmla="*/ 0 h 2566154"/>
                <a:gd name="connsiteX2" fmla="*/ 2265507 w 2265507"/>
                <a:gd name="connsiteY2" fmla="*/ 2431684 h 2566154"/>
                <a:gd name="connsiteX3" fmla="*/ 0 w 2265507"/>
                <a:gd name="connsiteY3" fmla="*/ 2566154 h 2566154"/>
                <a:gd name="connsiteX4" fmla="*/ 201706 w 2265507"/>
                <a:gd name="connsiteY4" fmla="*/ 13447 h 2566154"/>
                <a:gd name="connsiteX0" fmla="*/ 349624 w 2265507"/>
                <a:gd name="connsiteY0" fmla="*/ 13447 h 2566154"/>
                <a:gd name="connsiteX1" fmla="*/ 2265507 w 2265507"/>
                <a:gd name="connsiteY1" fmla="*/ 0 h 2566154"/>
                <a:gd name="connsiteX2" fmla="*/ 2265507 w 2265507"/>
                <a:gd name="connsiteY2" fmla="*/ 2431684 h 2566154"/>
                <a:gd name="connsiteX3" fmla="*/ 0 w 2265507"/>
                <a:gd name="connsiteY3" fmla="*/ 2566154 h 2566154"/>
                <a:gd name="connsiteX4" fmla="*/ 349624 w 2265507"/>
                <a:gd name="connsiteY4" fmla="*/ 13447 h 2566154"/>
                <a:gd name="connsiteX0" fmla="*/ 349624 w 2265507"/>
                <a:gd name="connsiteY0" fmla="*/ 0 h 2552707"/>
                <a:gd name="connsiteX1" fmla="*/ 2265507 w 2265507"/>
                <a:gd name="connsiteY1" fmla="*/ 53788 h 2552707"/>
                <a:gd name="connsiteX2" fmla="*/ 2265507 w 2265507"/>
                <a:gd name="connsiteY2" fmla="*/ 2418237 h 2552707"/>
                <a:gd name="connsiteX3" fmla="*/ 0 w 2265507"/>
                <a:gd name="connsiteY3" fmla="*/ 2552707 h 2552707"/>
                <a:gd name="connsiteX4" fmla="*/ 349624 w 2265507"/>
                <a:gd name="connsiteY4" fmla="*/ 0 h 255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5507" h="2552707">
                  <a:moveTo>
                    <a:pt x="349624" y="0"/>
                  </a:moveTo>
                  <a:lnTo>
                    <a:pt x="2265507" y="53788"/>
                  </a:lnTo>
                  <a:lnTo>
                    <a:pt x="2265507" y="2418237"/>
                  </a:lnTo>
                  <a:lnTo>
                    <a:pt x="0" y="2552707"/>
                  </a:lnTo>
                  <a:lnTo>
                    <a:pt x="34962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54"/>
            <p:cNvSpPr/>
            <p:nvPr/>
          </p:nvSpPr>
          <p:spPr>
            <a:xfrm>
              <a:off x="2821266" y="2515514"/>
              <a:ext cx="2198271" cy="2783421"/>
            </a:xfrm>
            <a:custGeom>
              <a:avLst/>
              <a:gdLst>
                <a:gd name="connsiteX0" fmla="*/ 0 w 2184824"/>
                <a:gd name="connsiteY0" fmla="*/ 0 h 2810315"/>
                <a:gd name="connsiteX1" fmla="*/ 2184824 w 2184824"/>
                <a:gd name="connsiteY1" fmla="*/ 0 h 2810315"/>
                <a:gd name="connsiteX2" fmla="*/ 2184824 w 2184824"/>
                <a:gd name="connsiteY2" fmla="*/ 2810315 h 2810315"/>
                <a:gd name="connsiteX3" fmla="*/ 0 w 2184824"/>
                <a:gd name="connsiteY3" fmla="*/ 2810315 h 2810315"/>
                <a:gd name="connsiteX4" fmla="*/ 0 w 2184824"/>
                <a:gd name="connsiteY4" fmla="*/ 0 h 2810315"/>
                <a:gd name="connsiteX0" fmla="*/ 134471 w 2184824"/>
                <a:gd name="connsiteY0" fmla="*/ 26894 h 2810315"/>
                <a:gd name="connsiteX1" fmla="*/ 2184824 w 2184824"/>
                <a:gd name="connsiteY1" fmla="*/ 0 h 2810315"/>
                <a:gd name="connsiteX2" fmla="*/ 2184824 w 2184824"/>
                <a:gd name="connsiteY2" fmla="*/ 2810315 h 2810315"/>
                <a:gd name="connsiteX3" fmla="*/ 0 w 2184824"/>
                <a:gd name="connsiteY3" fmla="*/ 2810315 h 2810315"/>
                <a:gd name="connsiteX4" fmla="*/ 134471 w 2184824"/>
                <a:gd name="connsiteY4" fmla="*/ 26894 h 2810315"/>
                <a:gd name="connsiteX0" fmla="*/ 134471 w 2198271"/>
                <a:gd name="connsiteY0" fmla="*/ 0 h 2783421"/>
                <a:gd name="connsiteX1" fmla="*/ 2198271 w 2198271"/>
                <a:gd name="connsiteY1" fmla="*/ 13447 h 2783421"/>
                <a:gd name="connsiteX2" fmla="*/ 2184824 w 2198271"/>
                <a:gd name="connsiteY2" fmla="*/ 2783421 h 2783421"/>
                <a:gd name="connsiteX3" fmla="*/ 0 w 2198271"/>
                <a:gd name="connsiteY3" fmla="*/ 2783421 h 2783421"/>
                <a:gd name="connsiteX4" fmla="*/ 134471 w 2198271"/>
                <a:gd name="connsiteY4" fmla="*/ 0 h 2783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8271" h="2783421">
                  <a:moveTo>
                    <a:pt x="134471" y="0"/>
                  </a:moveTo>
                  <a:lnTo>
                    <a:pt x="2198271" y="13447"/>
                  </a:lnTo>
                  <a:cubicBezTo>
                    <a:pt x="2193789" y="936772"/>
                    <a:pt x="2189306" y="1860096"/>
                    <a:pt x="2184824" y="2783421"/>
                  </a:cubicBezTo>
                  <a:lnTo>
                    <a:pt x="0" y="2783421"/>
                  </a:lnTo>
                  <a:lnTo>
                    <a:pt x="13447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57"/>
            <p:cNvSpPr/>
            <p:nvPr/>
          </p:nvSpPr>
          <p:spPr>
            <a:xfrm>
              <a:off x="2929669" y="2469344"/>
              <a:ext cx="2184824" cy="2697423"/>
            </a:xfrm>
            <a:custGeom>
              <a:avLst/>
              <a:gdLst>
                <a:gd name="connsiteX0" fmla="*/ 0 w 2184824"/>
                <a:gd name="connsiteY0" fmla="*/ 0 h 2643635"/>
                <a:gd name="connsiteX1" fmla="*/ 2184824 w 2184824"/>
                <a:gd name="connsiteY1" fmla="*/ 0 h 2643635"/>
                <a:gd name="connsiteX2" fmla="*/ 2184824 w 2184824"/>
                <a:gd name="connsiteY2" fmla="*/ 2643635 h 2643635"/>
                <a:gd name="connsiteX3" fmla="*/ 0 w 2184824"/>
                <a:gd name="connsiteY3" fmla="*/ 2643635 h 2643635"/>
                <a:gd name="connsiteX4" fmla="*/ 0 w 2184824"/>
                <a:gd name="connsiteY4" fmla="*/ 0 h 2643635"/>
                <a:gd name="connsiteX0" fmla="*/ 53788 w 2184824"/>
                <a:gd name="connsiteY0" fmla="*/ 0 h 2697423"/>
                <a:gd name="connsiteX1" fmla="*/ 2184824 w 2184824"/>
                <a:gd name="connsiteY1" fmla="*/ 53788 h 2697423"/>
                <a:gd name="connsiteX2" fmla="*/ 2184824 w 2184824"/>
                <a:gd name="connsiteY2" fmla="*/ 2697423 h 2697423"/>
                <a:gd name="connsiteX3" fmla="*/ 0 w 2184824"/>
                <a:gd name="connsiteY3" fmla="*/ 2697423 h 2697423"/>
                <a:gd name="connsiteX4" fmla="*/ 53788 w 2184824"/>
                <a:gd name="connsiteY4" fmla="*/ 0 h 269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4824" h="2697423">
                  <a:moveTo>
                    <a:pt x="53788" y="0"/>
                  </a:moveTo>
                  <a:lnTo>
                    <a:pt x="2184824" y="53788"/>
                  </a:lnTo>
                  <a:lnTo>
                    <a:pt x="2184824" y="2697423"/>
                  </a:lnTo>
                  <a:lnTo>
                    <a:pt x="0" y="2697423"/>
                  </a:lnTo>
                  <a:lnTo>
                    <a:pt x="5378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8278962" y="2582236"/>
            <a:ext cx="2505663" cy="2829591"/>
            <a:chOff x="2608830" y="2469344"/>
            <a:chExt cx="2505663" cy="2829591"/>
          </a:xfrm>
        </p:grpSpPr>
        <p:sp>
          <p:nvSpPr>
            <p:cNvPr id="71" name="Rectangle 2"/>
            <p:cNvSpPr/>
            <p:nvPr/>
          </p:nvSpPr>
          <p:spPr>
            <a:xfrm>
              <a:off x="2608830" y="2502068"/>
              <a:ext cx="2265507" cy="2552707"/>
            </a:xfrm>
            <a:custGeom>
              <a:avLst/>
              <a:gdLst>
                <a:gd name="connsiteX0" fmla="*/ 0 w 2184824"/>
                <a:gd name="connsiteY0" fmla="*/ 0 h 2431684"/>
                <a:gd name="connsiteX1" fmla="*/ 2184824 w 2184824"/>
                <a:gd name="connsiteY1" fmla="*/ 0 h 2431684"/>
                <a:gd name="connsiteX2" fmla="*/ 2184824 w 2184824"/>
                <a:gd name="connsiteY2" fmla="*/ 2431684 h 2431684"/>
                <a:gd name="connsiteX3" fmla="*/ 0 w 2184824"/>
                <a:gd name="connsiteY3" fmla="*/ 2431684 h 2431684"/>
                <a:gd name="connsiteX4" fmla="*/ 0 w 2184824"/>
                <a:gd name="connsiteY4" fmla="*/ 0 h 2431684"/>
                <a:gd name="connsiteX0" fmla="*/ 121023 w 2184824"/>
                <a:gd name="connsiteY0" fmla="*/ 13447 h 2431684"/>
                <a:gd name="connsiteX1" fmla="*/ 2184824 w 2184824"/>
                <a:gd name="connsiteY1" fmla="*/ 0 h 2431684"/>
                <a:gd name="connsiteX2" fmla="*/ 2184824 w 2184824"/>
                <a:gd name="connsiteY2" fmla="*/ 2431684 h 2431684"/>
                <a:gd name="connsiteX3" fmla="*/ 0 w 2184824"/>
                <a:gd name="connsiteY3" fmla="*/ 2431684 h 2431684"/>
                <a:gd name="connsiteX4" fmla="*/ 121023 w 2184824"/>
                <a:gd name="connsiteY4" fmla="*/ 13447 h 2431684"/>
                <a:gd name="connsiteX0" fmla="*/ 201706 w 2265507"/>
                <a:gd name="connsiteY0" fmla="*/ 13447 h 2566154"/>
                <a:gd name="connsiteX1" fmla="*/ 2265507 w 2265507"/>
                <a:gd name="connsiteY1" fmla="*/ 0 h 2566154"/>
                <a:gd name="connsiteX2" fmla="*/ 2265507 w 2265507"/>
                <a:gd name="connsiteY2" fmla="*/ 2431684 h 2566154"/>
                <a:gd name="connsiteX3" fmla="*/ 0 w 2265507"/>
                <a:gd name="connsiteY3" fmla="*/ 2566154 h 2566154"/>
                <a:gd name="connsiteX4" fmla="*/ 201706 w 2265507"/>
                <a:gd name="connsiteY4" fmla="*/ 13447 h 2566154"/>
                <a:gd name="connsiteX0" fmla="*/ 349624 w 2265507"/>
                <a:gd name="connsiteY0" fmla="*/ 13447 h 2566154"/>
                <a:gd name="connsiteX1" fmla="*/ 2265507 w 2265507"/>
                <a:gd name="connsiteY1" fmla="*/ 0 h 2566154"/>
                <a:gd name="connsiteX2" fmla="*/ 2265507 w 2265507"/>
                <a:gd name="connsiteY2" fmla="*/ 2431684 h 2566154"/>
                <a:gd name="connsiteX3" fmla="*/ 0 w 2265507"/>
                <a:gd name="connsiteY3" fmla="*/ 2566154 h 2566154"/>
                <a:gd name="connsiteX4" fmla="*/ 349624 w 2265507"/>
                <a:gd name="connsiteY4" fmla="*/ 13447 h 2566154"/>
                <a:gd name="connsiteX0" fmla="*/ 349624 w 2265507"/>
                <a:gd name="connsiteY0" fmla="*/ 0 h 2552707"/>
                <a:gd name="connsiteX1" fmla="*/ 2265507 w 2265507"/>
                <a:gd name="connsiteY1" fmla="*/ 53788 h 2552707"/>
                <a:gd name="connsiteX2" fmla="*/ 2265507 w 2265507"/>
                <a:gd name="connsiteY2" fmla="*/ 2418237 h 2552707"/>
                <a:gd name="connsiteX3" fmla="*/ 0 w 2265507"/>
                <a:gd name="connsiteY3" fmla="*/ 2552707 h 2552707"/>
                <a:gd name="connsiteX4" fmla="*/ 349624 w 2265507"/>
                <a:gd name="connsiteY4" fmla="*/ 0 h 255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5507" h="2552707">
                  <a:moveTo>
                    <a:pt x="349624" y="0"/>
                  </a:moveTo>
                  <a:lnTo>
                    <a:pt x="2265507" y="53788"/>
                  </a:lnTo>
                  <a:lnTo>
                    <a:pt x="2265507" y="2418237"/>
                  </a:lnTo>
                  <a:lnTo>
                    <a:pt x="0" y="2552707"/>
                  </a:lnTo>
                  <a:lnTo>
                    <a:pt x="34962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54"/>
            <p:cNvSpPr/>
            <p:nvPr/>
          </p:nvSpPr>
          <p:spPr>
            <a:xfrm>
              <a:off x="2821266" y="2515514"/>
              <a:ext cx="2198271" cy="2783421"/>
            </a:xfrm>
            <a:custGeom>
              <a:avLst/>
              <a:gdLst>
                <a:gd name="connsiteX0" fmla="*/ 0 w 2184824"/>
                <a:gd name="connsiteY0" fmla="*/ 0 h 2810315"/>
                <a:gd name="connsiteX1" fmla="*/ 2184824 w 2184824"/>
                <a:gd name="connsiteY1" fmla="*/ 0 h 2810315"/>
                <a:gd name="connsiteX2" fmla="*/ 2184824 w 2184824"/>
                <a:gd name="connsiteY2" fmla="*/ 2810315 h 2810315"/>
                <a:gd name="connsiteX3" fmla="*/ 0 w 2184824"/>
                <a:gd name="connsiteY3" fmla="*/ 2810315 h 2810315"/>
                <a:gd name="connsiteX4" fmla="*/ 0 w 2184824"/>
                <a:gd name="connsiteY4" fmla="*/ 0 h 2810315"/>
                <a:gd name="connsiteX0" fmla="*/ 134471 w 2184824"/>
                <a:gd name="connsiteY0" fmla="*/ 26894 h 2810315"/>
                <a:gd name="connsiteX1" fmla="*/ 2184824 w 2184824"/>
                <a:gd name="connsiteY1" fmla="*/ 0 h 2810315"/>
                <a:gd name="connsiteX2" fmla="*/ 2184824 w 2184824"/>
                <a:gd name="connsiteY2" fmla="*/ 2810315 h 2810315"/>
                <a:gd name="connsiteX3" fmla="*/ 0 w 2184824"/>
                <a:gd name="connsiteY3" fmla="*/ 2810315 h 2810315"/>
                <a:gd name="connsiteX4" fmla="*/ 134471 w 2184824"/>
                <a:gd name="connsiteY4" fmla="*/ 26894 h 2810315"/>
                <a:gd name="connsiteX0" fmla="*/ 134471 w 2198271"/>
                <a:gd name="connsiteY0" fmla="*/ 0 h 2783421"/>
                <a:gd name="connsiteX1" fmla="*/ 2198271 w 2198271"/>
                <a:gd name="connsiteY1" fmla="*/ 13447 h 2783421"/>
                <a:gd name="connsiteX2" fmla="*/ 2184824 w 2198271"/>
                <a:gd name="connsiteY2" fmla="*/ 2783421 h 2783421"/>
                <a:gd name="connsiteX3" fmla="*/ 0 w 2198271"/>
                <a:gd name="connsiteY3" fmla="*/ 2783421 h 2783421"/>
                <a:gd name="connsiteX4" fmla="*/ 134471 w 2198271"/>
                <a:gd name="connsiteY4" fmla="*/ 0 h 2783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8271" h="2783421">
                  <a:moveTo>
                    <a:pt x="134471" y="0"/>
                  </a:moveTo>
                  <a:lnTo>
                    <a:pt x="2198271" y="13447"/>
                  </a:lnTo>
                  <a:cubicBezTo>
                    <a:pt x="2193789" y="936772"/>
                    <a:pt x="2189306" y="1860096"/>
                    <a:pt x="2184824" y="2783421"/>
                  </a:cubicBezTo>
                  <a:lnTo>
                    <a:pt x="0" y="2783421"/>
                  </a:lnTo>
                  <a:lnTo>
                    <a:pt x="13447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57"/>
            <p:cNvSpPr/>
            <p:nvPr/>
          </p:nvSpPr>
          <p:spPr>
            <a:xfrm>
              <a:off x="2929669" y="2469344"/>
              <a:ext cx="2184824" cy="2697423"/>
            </a:xfrm>
            <a:custGeom>
              <a:avLst/>
              <a:gdLst>
                <a:gd name="connsiteX0" fmla="*/ 0 w 2184824"/>
                <a:gd name="connsiteY0" fmla="*/ 0 h 2643635"/>
                <a:gd name="connsiteX1" fmla="*/ 2184824 w 2184824"/>
                <a:gd name="connsiteY1" fmla="*/ 0 h 2643635"/>
                <a:gd name="connsiteX2" fmla="*/ 2184824 w 2184824"/>
                <a:gd name="connsiteY2" fmla="*/ 2643635 h 2643635"/>
                <a:gd name="connsiteX3" fmla="*/ 0 w 2184824"/>
                <a:gd name="connsiteY3" fmla="*/ 2643635 h 2643635"/>
                <a:gd name="connsiteX4" fmla="*/ 0 w 2184824"/>
                <a:gd name="connsiteY4" fmla="*/ 0 h 2643635"/>
                <a:gd name="connsiteX0" fmla="*/ 53788 w 2184824"/>
                <a:gd name="connsiteY0" fmla="*/ 0 h 2697423"/>
                <a:gd name="connsiteX1" fmla="*/ 2184824 w 2184824"/>
                <a:gd name="connsiteY1" fmla="*/ 53788 h 2697423"/>
                <a:gd name="connsiteX2" fmla="*/ 2184824 w 2184824"/>
                <a:gd name="connsiteY2" fmla="*/ 2697423 h 2697423"/>
                <a:gd name="connsiteX3" fmla="*/ 0 w 2184824"/>
                <a:gd name="connsiteY3" fmla="*/ 2697423 h 2697423"/>
                <a:gd name="connsiteX4" fmla="*/ 53788 w 2184824"/>
                <a:gd name="connsiteY4" fmla="*/ 0 h 269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4824" h="2697423">
                  <a:moveTo>
                    <a:pt x="53788" y="0"/>
                  </a:moveTo>
                  <a:lnTo>
                    <a:pt x="2184824" y="53788"/>
                  </a:lnTo>
                  <a:lnTo>
                    <a:pt x="2184824" y="2697423"/>
                  </a:lnTo>
                  <a:lnTo>
                    <a:pt x="0" y="2697423"/>
                  </a:lnTo>
                  <a:lnTo>
                    <a:pt x="5378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500" b="75917" l="35167" r="50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837" t="53529" r="49477" b="23137"/>
          <a:stretch/>
        </p:blipFill>
        <p:spPr>
          <a:xfrm flipV="1">
            <a:off x="6464620" y="1418590"/>
            <a:ext cx="944986" cy="1405667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500" b="75917" l="35167" r="50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837" t="53529" r="49477" b="23137"/>
          <a:stretch/>
        </p:blipFill>
        <p:spPr>
          <a:xfrm flipV="1">
            <a:off x="9206531" y="1418991"/>
            <a:ext cx="944986" cy="14056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25741" y="2811800"/>
            <a:ext cx="18404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Comfortaa" panose="00000500000000000000" pitchFamily="2" charset="0"/>
              </a:rPr>
              <a:t>Kurangnya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promosi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pada</a:t>
            </a:r>
            <a:r>
              <a:rPr lang="en-US" b="1" dirty="0">
                <a:latin typeface="Comfortaa" panose="00000500000000000000" pitchFamily="2" charset="0"/>
              </a:rPr>
              <a:t> media </a:t>
            </a:r>
            <a:r>
              <a:rPr lang="en-US" b="1" dirty="0" err="1">
                <a:latin typeface="Comfortaa" panose="00000500000000000000" pitchFamily="2" charset="0"/>
              </a:rPr>
              <a:t>sosial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instagram</a:t>
            </a:r>
            <a:endParaRPr lang="en-US" b="1" dirty="0">
              <a:latin typeface="Comfortaa" panose="00000500000000000000" pitchFamily="2" charset="0"/>
            </a:endParaRPr>
          </a:p>
          <a:p>
            <a:endParaRPr lang="en-US" dirty="0">
              <a:latin typeface="Comfortaa" panose="00000500000000000000" pitchFamily="2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819225" y="2829426"/>
            <a:ext cx="184044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Comfortaa" panose="00000500000000000000" pitchFamily="2" charset="0"/>
              </a:rPr>
              <a:t>Belum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tepat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sasaran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promosi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>
                <a:latin typeface="Comfortaa" panose="00000500000000000000" pitchFamily="2" charset="0"/>
              </a:rPr>
              <a:t>yang </a:t>
            </a:r>
            <a:r>
              <a:rPr lang="en-US" sz="1400" b="1" dirty="0" err="1">
                <a:latin typeface="Comfortaa" panose="00000500000000000000" pitchFamily="2" charset="0"/>
              </a:rPr>
              <a:t>dilakukan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smtClean="0">
                <a:latin typeface="Comfortaa" panose="00000500000000000000" pitchFamily="2" charset="0"/>
              </a:rPr>
              <a:t>Da </a:t>
            </a:r>
            <a:r>
              <a:rPr lang="en-US" sz="1400" b="1" dirty="0" err="1" smtClean="0">
                <a:latin typeface="Comfortaa" panose="00000500000000000000" pitchFamily="2" charset="0"/>
              </a:rPr>
              <a:t>vienna</a:t>
            </a:r>
            <a:r>
              <a:rPr lang="en-US" sz="1400" b="1" dirty="0" smtClean="0">
                <a:latin typeface="Comfortaa" panose="00000500000000000000" pitchFamily="2" charset="0"/>
              </a:rPr>
              <a:t> Boutique Hotel </a:t>
            </a:r>
            <a:r>
              <a:rPr lang="en-US" sz="1400" b="1" dirty="0" err="1" smtClean="0">
                <a:latin typeface="Comfortaa" panose="00000500000000000000" pitchFamily="2" charset="0"/>
              </a:rPr>
              <a:t>Batam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dalam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mempromosikan</a:t>
            </a:r>
            <a:r>
              <a:rPr lang="en-US" sz="1400" b="1" dirty="0">
                <a:latin typeface="Comfortaa" panose="00000500000000000000" pitchFamily="2" charset="0"/>
              </a:rPr>
              <a:t> hotel yang </a:t>
            </a:r>
            <a:r>
              <a:rPr lang="en-US" sz="1400" b="1" dirty="0" err="1" smtClean="0">
                <a:latin typeface="Comfortaa" panose="00000500000000000000" pitchFamily="2" charset="0"/>
              </a:rPr>
              <a:t>sehingga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belum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sacara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maksimal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mempengaruhi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perilaku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konsumen</a:t>
            </a:r>
            <a:endParaRPr lang="en-US" sz="1400" b="1" dirty="0" smtClean="0">
              <a:latin typeface="Comfortaa" panose="00000500000000000000" pitchFamily="2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016891" y="2932486"/>
            <a:ext cx="18404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Comfortaa" panose="00000500000000000000" pitchFamily="2" charset="0"/>
              </a:rPr>
              <a:t>Media </a:t>
            </a:r>
            <a:r>
              <a:rPr lang="en-US" sz="1400" b="1" dirty="0" err="1" smtClean="0">
                <a:latin typeface="Comfortaa" panose="00000500000000000000" pitchFamily="2" charset="0"/>
              </a:rPr>
              <a:t>Sosial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Instagram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Belum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sepenuhnya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berperan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dalam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mempromosikan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penjualan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kamar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melalui</a:t>
            </a:r>
            <a:r>
              <a:rPr lang="en-US" sz="1400" b="1" dirty="0">
                <a:latin typeface="Comfortaa" panose="00000500000000000000" pitchFamily="2" charset="0"/>
              </a:rPr>
              <a:t>  media </a:t>
            </a:r>
            <a:r>
              <a:rPr lang="en-US" sz="1400" b="1" dirty="0" err="1">
                <a:latin typeface="Comfortaa" panose="00000500000000000000" pitchFamily="2" charset="0"/>
              </a:rPr>
              <a:t>instagram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err="1">
                <a:latin typeface="Comfortaa" panose="00000500000000000000" pitchFamily="2" charset="0"/>
              </a:rPr>
              <a:t>oleh</a:t>
            </a:r>
            <a:r>
              <a:rPr lang="en-US" sz="1400" b="1" dirty="0">
                <a:latin typeface="Comfortaa" panose="00000500000000000000" pitchFamily="2" charset="0"/>
              </a:rPr>
              <a:t> Da Vienna Boutique Hotel</a:t>
            </a:r>
          </a:p>
        </p:txBody>
      </p:sp>
    </p:spTree>
    <p:extLst>
      <p:ext uri="{BB962C8B-B14F-4D97-AF65-F5344CB8AC3E}">
        <p14:creationId xmlns:p14="http://schemas.microsoft.com/office/powerpoint/2010/main" val="330338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" grpId="0"/>
      <p:bldP spid="78" grpId="0"/>
      <p:bldP spid="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684712" y="1"/>
            <a:ext cx="11109767" cy="6858000"/>
            <a:chOff x="684712" y="1"/>
            <a:chExt cx="11109767" cy="6858000"/>
          </a:xfrm>
        </p:grpSpPr>
        <p:sp>
          <p:nvSpPr>
            <p:cNvPr id="4" name="Freeform 3"/>
            <p:cNvSpPr/>
            <p:nvPr/>
          </p:nvSpPr>
          <p:spPr>
            <a:xfrm>
              <a:off x="684712" y="1"/>
              <a:ext cx="10822577" cy="6858000"/>
            </a:xfrm>
            <a:custGeom>
              <a:avLst/>
              <a:gdLst>
                <a:gd name="connsiteX0" fmla="*/ 328773 w 10822577"/>
                <a:gd name="connsiteY0" fmla="*/ 0 h 6858000"/>
                <a:gd name="connsiteX1" fmla="*/ 10069261 w 10822577"/>
                <a:gd name="connsiteY1" fmla="*/ 0 h 6858000"/>
                <a:gd name="connsiteX2" fmla="*/ 10372197 w 10822577"/>
                <a:gd name="connsiteY2" fmla="*/ 200800 h 6858000"/>
                <a:gd name="connsiteX3" fmla="*/ 10386909 w 10822577"/>
                <a:gd name="connsiteY3" fmla="*/ 248194 h 6858000"/>
                <a:gd name="connsiteX4" fmla="*/ 10671263 w 10822577"/>
                <a:gd name="connsiteY4" fmla="*/ 248194 h 6858000"/>
                <a:gd name="connsiteX5" fmla="*/ 10822577 w 10822577"/>
                <a:gd name="connsiteY5" fmla="*/ 399508 h 6858000"/>
                <a:gd name="connsiteX6" fmla="*/ 10822577 w 10822577"/>
                <a:gd name="connsiteY6" fmla="*/ 1089657 h 6858000"/>
                <a:gd name="connsiteX7" fmla="*/ 10671263 w 10822577"/>
                <a:gd name="connsiteY7" fmla="*/ 1240971 h 6858000"/>
                <a:gd name="connsiteX8" fmla="*/ 10398034 w 10822577"/>
                <a:gd name="connsiteY8" fmla="*/ 1240971 h 6858000"/>
                <a:gd name="connsiteX9" fmla="*/ 10398034 w 10822577"/>
                <a:gd name="connsiteY9" fmla="*/ 6529227 h 6858000"/>
                <a:gd name="connsiteX10" fmla="*/ 10069261 w 10822577"/>
                <a:gd name="connsiteY10" fmla="*/ 6858000 h 6858000"/>
                <a:gd name="connsiteX11" fmla="*/ 328773 w 10822577"/>
                <a:gd name="connsiteY11" fmla="*/ 6858000 h 6858000"/>
                <a:gd name="connsiteX12" fmla="*/ 0 w 10822577"/>
                <a:gd name="connsiteY12" fmla="*/ 6529227 h 6858000"/>
                <a:gd name="connsiteX13" fmla="*/ 0 w 10822577"/>
                <a:gd name="connsiteY13" fmla="*/ 328773 h 6858000"/>
                <a:gd name="connsiteX14" fmla="*/ 328773 w 10822577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22577" h="6858000">
                  <a:moveTo>
                    <a:pt x="328773" y="0"/>
                  </a:moveTo>
                  <a:lnTo>
                    <a:pt x="10069261" y="0"/>
                  </a:lnTo>
                  <a:cubicBezTo>
                    <a:pt x="10205443" y="0"/>
                    <a:pt x="10322287" y="82798"/>
                    <a:pt x="10372197" y="200800"/>
                  </a:cubicBezTo>
                  <a:lnTo>
                    <a:pt x="10386909" y="248194"/>
                  </a:lnTo>
                  <a:lnTo>
                    <a:pt x="10671263" y="248194"/>
                  </a:lnTo>
                  <a:cubicBezTo>
                    <a:pt x="10754831" y="248194"/>
                    <a:pt x="10822577" y="315940"/>
                    <a:pt x="10822577" y="399508"/>
                  </a:cubicBezTo>
                  <a:lnTo>
                    <a:pt x="10822577" y="1089657"/>
                  </a:lnTo>
                  <a:cubicBezTo>
                    <a:pt x="10822577" y="1173225"/>
                    <a:pt x="10754831" y="1240971"/>
                    <a:pt x="10671263" y="1240971"/>
                  </a:cubicBezTo>
                  <a:lnTo>
                    <a:pt x="10398034" y="1240971"/>
                  </a:lnTo>
                  <a:lnTo>
                    <a:pt x="10398034" y="6529227"/>
                  </a:lnTo>
                  <a:cubicBezTo>
                    <a:pt x="10398034" y="6710803"/>
                    <a:pt x="10250837" y="6858000"/>
                    <a:pt x="10069261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3A59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11267473" y="473668"/>
              <a:ext cx="527006" cy="578673"/>
              <a:chOff x="3724835" y="847164"/>
              <a:chExt cx="685800" cy="753035"/>
            </a:xfrm>
            <a:solidFill>
              <a:srgbClr val="D0D5FD"/>
            </a:solidFill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11" name="Rectangle 10"/>
              <p:cNvSpPr/>
              <p:nvPr/>
            </p:nvSpPr>
            <p:spPr>
              <a:xfrm>
                <a:off x="3724835" y="847164"/>
                <a:ext cx="685800" cy="753035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ounded Rectangle 11"/>
              <p:cNvSpPr/>
              <p:nvPr/>
            </p:nvSpPr>
            <p:spPr>
              <a:xfrm>
                <a:off x="3822685" y="995082"/>
                <a:ext cx="484094" cy="254598"/>
              </a:xfrm>
              <a:prstGeom prst="round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" name="Freeform 4"/>
          <p:cNvSpPr/>
          <p:nvPr/>
        </p:nvSpPr>
        <p:spPr>
          <a:xfrm>
            <a:off x="-7992694" y="0"/>
            <a:ext cx="10634800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-8034331" y="1"/>
            <a:ext cx="10304961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2207432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4" name="Oval 13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972892" y="4715574"/>
            <a:ext cx="664158" cy="660296"/>
            <a:chOff x="3530428" y="2000795"/>
            <a:chExt cx="664158" cy="660296"/>
          </a:xfrm>
        </p:grpSpPr>
        <p:sp>
          <p:nvSpPr>
            <p:cNvPr id="18" name="Rectangle 1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553053" y="2566860"/>
            <a:ext cx="947017" cy="636788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448910" y="3665803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337238" y="264701"/>
            <a:ext cx="828833" cy="727356"/>
            <a:chOff x="6365263" y="2424307"/>
            <a:chExt cx="828833" cy="727356"/>
          </a:xfrm>
        </p:grpSpPr>
        <p:sp>
          <p:nvSpPr>
            <p:cNvPr id="36" name="Flowchart: Connector 35">
              <a:hlinkClick r:id="rId4" action="ppaction://hlinksldjump"/>
            </p:cNvPr>
            <p:cNvSpPr/>
            <p:nvPr/>
          </p:nvSpPr>
          <p:spPr>
            <a:xfrm>
              <a:off x="6365263" y="2431663"/>
              <a:ext cx="720000" cy="720000"/>
            </a:xfrm>
            <a:prstGeom prst="flowChartConnector">
              <a:avLst/>
            </a:prstGeom>
            <a:solidFill>
              <a:srgbClr val="FFE38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lowchart: Connector 36"/>
            <p:cNvSpPr/>
            <p:nvPr/>
          </p:nvSpPr>
          <p:spPr>
            <a:xfrm>
              <a:off x="6474096" y="2424307"/>
              <a:ext cx="720000" cy="72000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241264" y="456051"/>
            <a:ext cx="3126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Rumusan</a:t>
            </a:r>
            <a:r>
              <a:rPr lang="en-US" sz="24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Masalah</a:t>
            </a:r>
            <a:r>
              <a:rPr lang="en-US" sz="24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endParaRPr lang="en-US" sz="2400" dirty="0">
              <a:solidFill>
                <a:srgbClr val="D0D5FD"/>
              </a:solidFill>
              <a:latin typeface="Yellow Cat" pitchFamily="2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3000397" y="1193129"/>
            <a:ext cx="7424078" cy="1833325"/>
            <a:chOff x="2959500" y="1407424"/>
            <a:chExt cx="7424078" cy="1833325"/>
          </a:xfrm>
        </p:grpSpPr>
        <p:sp>
          <p:nvSpPr>
            <p:cNvPr id="3" name="Isosceles Triangle 2"/>
            <p:cNvSpPr/>
            <p:nvPr/>
          </p:nvSpPr>
          <p:spPr>
            <a:xfrm>
              <a:off x="6047360" y="1407424"/>
              <a:ext cx="1080000" cy="878619"/>
            </a:xfrm>
            <a:prstGeom prst="triangl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2959500" y="2121424"/>
              <a:ext cx="7424078" cy="1119325"/>
              <a:chOff x="2959500" y="2121424"/>
              <a:chExt cx="7424078" cy="1119325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3126398" y="2286044"/>
                <a:ext cx="7257180" cy="9547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rgbClr val="D0D5FD"/>
                </a:solidFill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2959500" y="2121424"/>
                <a:ext cx="7204964" cy="87318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2991182" y="3018139"/>
            <a:ext cx="7424078" cy="1833325"/>
            <a:chOff x="2959500" y="1407424"/>
            <a:chExt cx="7424078" cy="1833325"/>
          </a:xfrm>
        </p:grpSpPr>
        <p:sp>
          <p:nvSpPr>
            <p:cNvPr id="45" name="Isosceles Triangle 44"/>
            <p:cNvSpPr/>
            <p:nvPr/>
          </p:nvSpPr>
          <p:spPr>
            <a:xfrm>
              <a:off x="6047360" y="1407424"/>
              <a:ext cx="1080000" cy="878619"/>
            </a:xfrm>
            <a:prstGeom prst="triangl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2959500" y="2121424"/>
              <a:ext cx="7424078" cy="1119325"/>
              <a:chOff x="2959500" y="2121424"/>
              <a:chExt cx="7424078" cy="1119325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3126398" y="2286044"/>
                <a:ext cx="7257180" cy="9547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rgbClr val="D0D5FD"/>
                </a:solidFill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2959500" y="2121424"/>
                <a:ext cx="7204964" cy="87318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2991182" y="4860671"/>
            <a:ext cx="7424078" cy="1833325"/>
            <a:chOff x="2959500" y="1407424"/>
            <a:chExt cx="7424078" cy="1833325"/>
          </a:xfrm>
        </p:grpSpPr>
        <p:sp>
          <p:nvSpPr>
            <p:cNvPr id="50" name="Isosceles Triangle 49"/>
            <p:cNvSpPr/>
            <p:nvPr/>
          </p:nvSpPr>
          <p:spPr>
            <a:xfrm>
              <a:off x="6047360" y="1407424"/>
              <a:ext cx="1080000" cy="878619"/>
            </a:xfrm>
            <a:prstGeom prst="triangl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959500" y="2121424"/>
              <a:ext cx="7424078" cy="1119325"/>
              <a:chOff x="2959500" y="2121424"/>
              <a:chExt cx="7424078" cy="1119325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3126398" y="2286044"/>
                <a:ext cx="7257180" cy="9547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rgbClr val="D0D5FD"/>
                </a:solidFill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959500" y="2121424"/>
                <a:ext cx="7204964" cy="87318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4" name="TextBox 53"/>
          <p:cNvSpPr txBox="1"/>
          <p:nvPr/>
        </p:nvSpPr>
        <p:spPr>
          <a:xfrm>
            <a:off x="3158080" y="5739290"/>
            <a:ext cx="6956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mfortaa" panose="00000500000000000000" pitchFamily="2" charset="0"/>
              </a:rPr>
              <a:t>3.Bagaimana </a:t>
            </a:r>
            <a:r>
              <a:rPr lang="en-US" b="1" dirty="0" err="1">
                <a:latin typeface="Comfortaa" panose="00000500000000000000" pitchFamily="2" charset="0"/>
              </a:rPr>
              <a:t>memilih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konten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untuk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sosial</a:t>
            </a:r>
            <a:r>
              <a:rPr lang="en-US" b="1" dirty="0">
                <a:latin typeface="Comfortaa" panose="00000500000000000000" pitchFamily="2" charset="0"/>
              </a:rPr>
              <a:t> media Hotel </a:t>
            </a:r>
            <a:r>
              <a:rPr lang="en-US" b="1" dirty="0" err="1">
                <a:latin typeface="Comfortaa" panose="00000500000000000000" pitchFamily="2" charset="0"/>
              </a:rPr>
              <a:t>Davienna</a:t>
            </a:r>
            <a:r>
              <a:rPr lang="en-US" b="1" dirty="0">
                <a:latin typeface="Comfortaa" panose="00000500000000000000" pitchFamily="2" charset="0"/>
              </a:rPr>
              <a:t> &amp; Boutique ?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158080" y="3845564"/>
            <a:ext cx="6965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 smtClean="0">
                <a:latin typeface="Comfortaa" panose="00000500000000000000" pitchFamily="2" charset="0"/>
              </a:rPr>
              <a:t>2. Bagaimana </a:t>
            </a:r>
            <a:r>
              <a:rPr lang="sv-SE" b="1" dirty="0">
                <a:latin typeface="Comfortaa" panose="00000500000000000000" pitchFamily="2" charset="0"/>
              </a:rPr>
              <a:t>strategi instagram Hotel  Davienna &amp; Boutique dalam menarik pengunjung ?</a:t>
            </a:r>
            <a:endParaRPr lang="en-US" b="1" dirty="0">
              <a:latin typeface="Comfortaa" panose="00000500000000000000" pitchFamily="2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063903" y="2062034"/>
            <a:ext cx="7059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mfortaa" panose="00000500000000000000" pitchFamily="2" charset="0"/>
              </a:rPr>
              <a:t>1. </a:t>
            </a:r>
            <a:r>
              <a:rPr lang="en-US" b="1" dirty="0" err="1" smtClean="0">
                <a:latin typeface="Comfortaa" panose="00000500000000000000" pitchFamily="2" charset="0"/>
              </a:rPr>
              <a:t>Bagaimana</a:t>
            </a:r>
            <a:r>
              <a:rPr lang="en-US" b="1" dirty="0" smtClean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peran</a:t>
            </a:r>
            <a:r>
              <a:rPr lang="en-US" b="1" dirty="0">
                <a:latin typeface="Comfortaa" panose="00000500000000000000" pitchFamily="2" charset="0"/>
              </a:rPr>
              <a:t> media </a:t>
            </a:r>
            <a:r>
              <a:rPr lang="en-US" b="1" dirty="0" err="1">
                <a:latin typeface="Comfortaa" panose="00000500000000000000" pitchFamily="2" charset="0"/>
              </a:rPr>
              <a:t>sosial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instagram</a:t>
            </a:r>
            <a:r>
              <a:rPr lang="en-US" b="1" dirty="0">
                <a:latin typeface="Comfortaa" panose="00000500000000000000" pitchFamily="2" charset="0"/>
              </a:rPr>
              <a:t>  </a:t>
            </a:r>
            <a:r>
              <a:rPr lang="en-US" b="1" dirty="0" err="1">
                <a:latin typeface="Comfortaa" panose="00000500000000000000" pitchFamily="2" charset="0"/>
              </a:rPr>
              <a:t>sebagai</a:t>
            </a:r>
            <a:r>
              <a:rPr lang="en-US" b="1" dirty="0">
                <a:latin typeface="Comfortaa" panose="00000500000000000000" pitchFamily="2" charset="0"/>
              </a:rPr>
              <a:t> media </a:t>
            </a:r>
            <a:r>
              <a:rPr lang="en-US" b="1" dirty="0" err="1">
                <a:latin typeface="Comfortaa" panose="00000500000000000000" pitchFamily="2" charset="0"/>
              </a:rPr>
              <a:t>promosi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penjualan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kamar</a:t>
            </a:r>
            <a:r>
              <a:rPr lang="en-US" b="1" dirty="0">
                <a:latin typeface="Comfortaa" panose="00000500000000000000" pitchFamily="2" charset="0"/>
              </a:rPr>
              <a:t>  di hotel </a:t>
            </a:r>
            <a:r>
              <a:rPr lang="en-US" b="1" dirty="0" err="1">
                <a:latin typeface="Comfortaa" panose="00000500000000000000" pitchFamily="2" charset="0"/>
              </a:rPr>
              <a:t>daviena</a:t>
            </a:r>
            <a:r>
              <a:rPr lang="en-US" b="1" dirty="0">
                <a:latin typeface="Comfortaa" panose="00000500000000000000" pitchFamily="2" charset="0"/>
              </a:rPr>
              <a:t> &amp; boutique ?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48093" y="457064"/>
            <a:ext cx="978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D0D5FD"/>
                </a:solidFill>
                <a:latin typeface="Beauty and the Beast" pitchFamily="50" charset="0"/>
              </a:rPr>
              <a:t>}</a:t>
            </a:r>
            <a:endParaRPr lang="en-US" sz="2800" dirty="0"/>
          </a:p>
        </p:txBody>
      </p:sp>
      <p:sp>
        <p:nvSpPr>
          <p:cNvPr id="57" name="TextBox 56"/>
          <p:cNvSpPr txBox="1"/>
          <p:nvPr/>
        </p:nvSpPr>
        <p:spPr>
          <a:xfrm flipV="1">
            <a:off x="4241263" y="394496"/>
            <a:ext cx="3054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D0D5FD"/>
                </a:solidFill>
                <a:latin typeface="Beauty and the Beast" pitchFamily="50" charset="0"/>
              </a:rPr>
              <a:t>}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8817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4" grpId="0"/>
      <p:bldP spid="55" grpId="0"/>
      <p:bldP spid="56" grpId="0"/>
      <p:bldP spid="41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84712" y="1"/>
            <a:ext cx="11086080" cy="6858000"/>
            <a:chOff x="684712" y="1"/>
            <a:chExt cx="11086080" cy="6858000"/>
          </a:xfrm>
        </p:grpSpPr>
        <p:sp>
          <p:nvSpPr>
            <p:cNvPr id="4" name="Freeform 3"/>
            <p:cNvSpPr/>
            <p:nvPr/>
          </p:nvSpPr>
          <p:spPr>
            <a:xfrm>
              <a:off x="684712" y="1"/>
              <a:ext cx="10822577" cy="6858000"/>
            </a:xfrm>
            <a:custGeom>
              <a:avLst/>
              <a:gdLst>
                <a:gd name="connsiteX0" fmla="*/ 328773 w 10822577"/>
                <a:gd name="connsiteY0" fmla="*/ 0 h 6858000"/>
                <a:gd name="connsiteX1" fmla="*/ 10069261 w 10822577"/>
                <a:gd name="connsiteY1" fmla="*/ 0 h 6858000"/>
                <a:gd name="connsiteX2" fmla="*/ 10372197 w 10822577"/>
                <a:gd name="connsiteY2" fmla="*/ 200800 h 6858000"/>
                <a:gd name="connsiteX3" fmla="*/ 10386909 w 10822577"/>
                <a:gd name="connsiteY3" fmla="*/ 248194 h 6858000"/>
                <a:gd name="connsiteX4" fmla="*/ 10671263 w 10822577"/>
                <a:gd name="connsiteY4" fmla="*/ 248194 h 6858000"/>
                <a:gd name="connsiteX5" fmla="*/ 10822577 w 10822577"/>
                <a:gd name="connsiteY5" fmla="*/ 399508 h 6858000"/>
                <a:gd name="connsiteX6" fmla="*/ 10822577 w 10822577"/>
                <a:gd name="connsiteY6" fmla="*/ 1089657 h 6858000"/>
                <a:gd name="connsiteX7" fmla="*/ 10671263 w 10822577"/>
                <a:gd name="connsiteY7" fmla="*/ 1240971 h 6858000"/>
                <a:gd name="connsiteX8" fmla="*/ 10398034 w 10822577"/>
                <a:gd name="connsiteY8" fmla="*/ 1240971 h 6858000"/>
                <a:gd name="connsiteX9" fmla="*/ 10398034 w 10822577"/>
                <a:gd name="connsiteY9" fmla="*/ 6529227 h 6858000"/>
                <a:gd name="connsiteX10" fmla="*/ 10069261 w 10822577"/>
                <a:gd name="connsiteY10" fmla="*/ 6858000 h 6858000"/>
                <a:gd name="connsiteX11" fmla="*/ 328773 w 10822577"/>
                <a:gd name="connsiteY11" fmla="*/ 6858000 h 6858000"/>
                <a:gd name="connsiteX12" fmla="*/ 0 w 10822577"/>
                <a:gd name="connsiteY12" fmla="*/ 6529227 h 6858000"/>
                <a:gd name="connsiteX13" fmla="*/ 0 w 10822577"/>
                <a:gd name="connsiteY13" fmla="*/ 328773 h 6858000"/>
                <a:gd name="connsiteX14" fmla="*/ 328773 w 10822577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22577" h="6858000">
                  <a:moveTo>
                    <a:pt x="328773" y="0"/>
                  </a:moveTo>
                  <a:lnTo>
                    <a:pt x="10069261" y="0"/>
                  </a:lnTo>
                  <a:cubicBezTo>
                    <a:pt x="10205443" y="0"/>
                    <a:pt x="10322287" y="82798"/>
                    <a:pt x="10372197" y="200800"/>
                  </a:cubicBezTo>
                  <a:lnTo>
                    <a:pt x="10386909" y="248194"/>
                  </a:lnTo>
                  <a:lnTo>
                    <a:pt x="10671263" y="248194"/>
                  </a:lnTo>
                  <a:cubicBezTo>
                    <a:pt x="10754831" y="248194"/>
                    <a:pt x="10822577" y="315940"/>
                    <a:pt x="10822577" y="399508"/>
                  </a:cubicBezTo>
                  <a:lnTo>
                    <a:pt x="10822577" y="1089657"/>
                  </a:lnTo>
                  <a:cubicBezTo>
                    <a:pt x="10822577" y="1173225"/>
                    <a:pt x="10754831" y="1240971"/>
                    <a:pt x="10671263" y="1240971"/>
                  </a:cubicBezTo>
                  <a:lnTo>
                    <a:pt x="10398034" y="1240971"/>
                  </a:lnTo>
                  <a:lnTo>
                    <a:pt x="10398034" y="6529227"/>
                  </a:lnTo>
                  <a:cubicBezTo>
                    <a:pt x="10398034" y="6710803"/>
                    <a:pt x="10250837" y="6858000"/>
                    <a:pt x="10069261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3A59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11243786" y="431464"/>
              <a:ext cx="527006" cy="578673"/>
              <a:chOff x="3724835" y="847164"/>
              <a:chExt cx="685800" cy="753035"/>
            </a:xfrm>
            <a:solidFill>
              <a:srgbClr val="D0D5FD"/>
            </a:solidFill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11" name="Rectangle 10"/>
              <p:cNvSpPr/>
              <p:nvPr/>
            </p:nvSpPr>
            <p:spPr>
              <a:xfrm>
                <a:off x="3724835" y="847164"/>
                <a:ext cx="685800" cy="753035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ounded Rectangle 11"/>
              <p:cNvSpPr/>
              <p:nvPr/>
            </p:nvSpPr>
            <p:spPr>
              <a:xfrm>
                <a:off x="3822685" y="995082"/>
                <a:ext cx="484094" cy="254598"/>
              </a:xfrm>
              <a:prstGeom prst="round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" name="Freeform 4"/>
          <p:cNvSpPr/>
          <p:nvPr/>
        </p:nvSpPr>
        <p:spPr>
          <a:xfrm>
            <a:off x="-7992694" y="0"/>
            <a:ext cx="10634800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-8034331" y="1"/>
            <a:ext cx="10304961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2207432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14" name="Oval 13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994750" y="4726659"/>
            <a:ext cx="664158" cy="660296"/>
            <a:chOff x="3530428" y="2000795"/>
            <a:chExt cx="664158" cy="660296"/>
          </a:xfrm>
        </p:grpSpPr>
        <p:sp>
          <p:nvSpPr>
            <p:cNvPr id="18" name="Rectangle 1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553053" y="2566860"/>
            <a:ext cx="947017" cy="636788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522403" y="3664514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311669" y="357122"/>
            <a:ext cx="828833" cy="727356"/>
            <a:chOff x="6365263" y="2424307"/>
            <a:chExt cx="828833" cy="727356"/>
          </a:xfrm>
        </p:grpSpPr>
        <p:sp>
          <p:nvSpPr>
            <p:cNvPr id="36" name="Flowchart: Connector 35">
              <a:hlinkClick r:id="rId4" action="ppaction://hlinksldjump"/>
            </p:cNvPr>
            <p:cNvSpPr/>
            <p:nvPr/>
          </p:nvSpPr>
          <p:spPr>
            <a:xfrm>
              <a:off x="6365263" y="2431663"/>
              <a:ext cx="720000" cy="720000"/>
            </a:xfrm>
            <a:prstGeom prst="flowChartConnector">
              <a:avLst/>
            </a:prstGeom>
            <a:solidFill>
              <a:srgbClr val="FFE9A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lowchart: Connector 36"/>
            <p:cNvSpPr/>
            <p:nvPr/>
          </p:nvSpPr>
          <p:spPr>
            <a:xfrm>
              <a:off x="6474096" y="2424307"/>
              <a:ext cx="720000" cy="72000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421143" y="509946"/>
            <a:ext cx="2411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Tujuan</a:t>
            </a:r>
            <a:r>
              <a:rPr lang="en-US" sz="24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Masalah</a:t>
            </a:r>
            <a:endParaRPr lang="en-US" sz="2400" dirty="0">
              <a:solidFill>
                <a:schemeClr val="bg1"/>
              </a:solidFill>
              <a:latin typeface="Yellow Cat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311669" y="1269641"/>
            <a:ext cx="3029424" cy="2678158"/>
            <a:chOff x="3311669" y="1269641"/>
            <a:chExt cx="3029424" cy="2678158"/>
          </a:xfrm>
        </p:grpSpPr>
        <p:sp>
          <p:nvSpPr>
            <p:cNvPr id="44" name="Oval 1"/>
            <p:cNvSpPr/>
            <p:nvPr/>
          </p:nvSpPr>
          <p:spPr>
            <a:xfrm>
              <a:off x="3561059" y="1269641"/>
              <a:ext cx="2780034" cy="2668359"/>
            </a:xfrm>
            <a:custGeom>
              <a:avLst/>
              <a:gdLst>
                <a:gd name="connsiteX0" fmla="*/ 0 w 2528047"/>
                <a:gd name="connsiteY0" fmla="*/ 1285794 h 2571587"/>
                <a:gd name="connsiteX1" fmla="*/ 1264024 w 2528047"/>
                <a:gd name="connsiteY1" fmla="*/ 0 h 2571587"/>
                <a:gd name="connsiteX2" fmla="*/ 2528048 w 2528047"/>
                <a:gd name="connsiteY2" fmla="*/ 1285794 h 2571587"/>
                <a:gd name="connsiteX3" fmla="*/ 1264024 w 2528047"/>
                <a:gd name="connsiteY3" fmla="*/ 2571588 h 2571587"/>
                <a:gd name="connsiteX4" fmla="*/ 0 w 2528047"/>
                <a:gd name="connsiteY4" fmla="*/ 1285794 h 2571587"/>
                <a:gd name="connsiteX0" fmla="*/ 0 w 2353236"/>
                <a:gd name="connsiteY0" fmla="*/ 1749074 h 2593122"/>
                <a:gd name="connsiteX1" fmla="*/ 1089212 w 2353236"/>
                <a:gd name="connsiteY1" fmla="*/ 6080 h 2593122"/>
                <a:gd name="connsiteX2" fmla="*/ 2353236 w 2353236"/>
                <a:gd name="connsiteY2" fmla="*/ 1291874 h 2593122"/>
                <a:gd name="connsiteX3" fmla="*/ 1089212 w 2353236"/>
                <a:gd name="connsiteY3" fmla="*/ 2577668 h 2593122"/>
                <a:gd name="connsiteX4" fmla="*/ 0 w 2353236"/>
                <a:gd name="connsiteY4" fmla="*/ 1749074 h 2593122"/>
                <a:gd name="connsiteX0" fmla="*/ 0 w 2608730"/>
                <a:gd name="connsiteY0" fmla="*/ 1743485 h 2574655"/>
                <a:gd name="connsiteX1" fmla="*/ 1089212 w 2608730"/>
                <a:gd name="connsiteY1" fmla="*/ 491 h 2574655"/>
                <a:gd name="connsiteX2" fmla="*/ 2608730 w 2608730"/>
                <a:gd name="connsiteY2" fmla="*/ 1595567 h 2574655"/>
                <a:gd name="connsiteX3" fmla="*/ 1089212 w 2608730"/>
                <a:gd name="connsiteY3" fmla="*/ 2572079 h 2574655"/>
                <a:gd name="connsiteX4" fmla="*/ 0 w 2608730"/>
                <a:gd name="connsiteY4" fmla="*/ 1743485 h 2574655"/>
                <a:gd name="connsiteX0" fmla="*/ 26167 w 2634897"/>
                <a:gd name="connsiteY0" fmla="*/ 1776117 h 2605546"/>
                <a:gd name="connsiteX1" fmla="*/ 402684 w 2634897"/>
                <a:gd name="connsiteY1" fmla="*/ 643569 h 2605546"/>
                <a:gd name="connsiteX2" fmla="*/ 1115379 w 2634897"/>
                <a:gd name="connsiteY2" fmla="*/ 33123 h 2605546"/>
                <a:gd name="connsiteX3" fmla="*/ 2634897 w 2634897"/>
                <a:gd name="connsiteY3" fmla="*/ 1628199 h 2605546"/>
                <a:gd name="connsiteX4" fmla="*/ 1115379 w 2634897"/>
                <a:gd name="connsiteY4" fmla="*/ 2604711 h 2605546"/>
                <a:gd name="connsiteX5" fmla="*/ 26167 w 2634897"/>
                <a:gd name="connsiteY5" fmla="*/ 1776117 h 2605546"/>
                <a:gd name="connsiteX0" fmla="*/ 108443 w 2717173"/>
                <a:gd name="connsiteY0" fmla="*/ 1791197 h 2620658"/>
                <a:gd name="connsiteX1" fmla="*/ 162231 w 2717173"/>
                <a:gd name="connsiteY1" fmla="*/ 537625 h 2620658"/>
                <a:gd name="connsiteX2" fmla="*/ 1197655 w 2717173"/>
                <a:gd name="connsiteY2" fmla="*/ 48203 h 2620658"/>
                <a:gd name="connsiteX3" fmla="*/ 2717173 w 2717173"/>
                <a:gd name="connsiteY3" fmla="*/ 1643279 h 2620658"/>
                <a:gd name="connsiteX4" fmla="*/ 1197655 w 2717173"/>
                <a:gd name="connsiteY4" fmla="*/ 2619791 h 2620658"/>
                <a:gd name="connsiteX5" fmla="*/ 108443 w 2717173"/>
                <a:gd name="connsiteY5" fmla="*/ 1791197 h 2620658"/>
                <a:gd name="connsiteX0" fmla="*/ 108443 w 2771717"/>
                <a:gd name="connsiteY0" fmla="*/ 1743068 h 2572529"/>
                <a:gd name="connsiteX1" fmla="*/ 162231 w 2771717"/>
                <a:gd name="connsiteY1" fmla="*/ 489496 h 2572529"/>
                <a:gd name="connsiteX2" fmla="*/ 1197655 w 2771717"/>
                <a:gd name="connsiteY2" fmla="*/ 74 h 2572529"/>
                <a:gd name="connsiteX3" fmla="*/ 2407890 w 2771717"/>
                <a:gd name="connsiteY3" fmla="*/ 462602 h 2572529"/>
                <a:gd name="connsiteX4" fmla="*/ 2717173 w 2771717"/>
                <a:gd name="connsiteY4" fmla="*/ 1595150 h 2572529"/>
                <a:gd name="connsiteX5" fmla="*/ 1197655 w 2771717"/>
                <a:gd name="connsiteY5" fmla="*/ 2571662 h 2572529"/>
                <a:gd name="connsiteX6" fmla="*/ 108443 w 2771717"/>
                <a:gd name="connsiteY6" fmla="*/ 1743068 h 2572529"/>
                <a:gd name="connsiteX0" fmla="*/ 115034 w 2778308"/>
                <a:gd name="connsiteY0" fmla="*/ 1743068 h 2760589"/>
                <a:gd name="connsiteX1" fmla="*/ 168822 w 2778308"/>
                <a:gd name="connsiteY1" fmla="*/ 489496 h 2760589"/>
                <a:gd name="connsiteX2" fmla="*/ 1204246 w 2778308"/>
                <a:gd name="connsiteY2" fmla="*/ 74 h 2760589"/>
                <a:gd name="connsiteX3" fmla="*/ 2414481 w 2778308"/>
                <a:gd name="connsiteY3" fmla="*/ 462602 h 2760589"/>
                <a:gd name="connsiteX4" fmla="*/ 2723764 w 2778308"/>
                <a:gd name="connsiteY4" fmla="*/ 1595150 h 2760589"/>
                <a:gd name="connsiteX5" fmla="*/ 1298375 w 2778308"/>
                <a:gd name="connsiteY5" fmla="*/ 2759921 h 2760589"/>
                <a:gd name="connsiteX6" fmla="*/ 115034 w 2778308"/>
                <a:gd name="connsiteY6" fmla="*/ 1743068 h 2760589"/>
                <a:gd name="connsiteX0" fmla="*/ 115034 w 2973323"/>
                <a:gd name="connsiteY0" fmla="*/ 1743068 h 2760011"/>
                <a:gd name="connsiteX1" fmla="*/ 168822 w 2973323"/>
                <a:gd name="connsiteY1" fmla="*/ 489496 h 2760011"/>
                <a:gd name="connsiteX2" fmla="*/ 1204246 w 2973323"/>
                <a:gd name="connsiteY2" fmla="*/ 74 h 2760011"/>
                <a:gd name="connsiteX3" fmla="*/ 2414481 w 2973323"/>
                <a:gd name="connsiteY3" fmla="*/ 462602 h 2760011"/>
                <a:gd name="connsiteX4" fmla="*/ 2938917 w 2973323"/>
                <a:gd name="connsiteY4" fmla="*/ 1796856 h 2760011"/>
                <a:gd name="connsiteX5" fmla="*/ 1298375 w 2973323"/>
                <a:gd name="connsiteY5" fmla="*/ 2759921 h 2760011"/>
                <a:gd name="connsiteX6" fmla="*/ 115034 w 2973323"/>
                <a:gd name="connsiteY6" fmla="*/ 1743068 h 2760011"/>
                <a:gd name="connsiteX0" fmla="*/ 65062 w 3125057"/>
                <a:gd name="connsiteY0" fmla="*/ 2092692 h 2764720"/>
                <a:gd name="connsiteX1" fmla="*/ 320556 w 3125057"/>
                <a:gd name="connsiteY1" fmla="*/ 489496 h 2764720"/>
                <a:gd name="connsiteX2" fmla="*/ 1355980 w 3125057"/>
                <a:gd name="connsiteY2" fmla="*/ 74 h 2764720"/>
                <a:gd name="connsiteX3" fmla="*/ 2566215 w 3125057"/>
                <a:gd name="connsiteY3" fmla="*/ 462602 h 2764720"/>
                <a:gd name="connsiteX4" fmla="*/ 3090651 w 3125057"/>
                <a:gd name="connsiteY4" fmla="*/ 1796856 h 2764720"/>
                <a:gd name="connsiteX5" fmla="*/ 1450109 w 3125057"/>
                <a:gd name="connsiteY5" fmla="*/ 2759921 h 2764720"/>
                <a:gd name="connsiteX6" fmla="*/ 65062 w 3125057"/>
                <a:gd name="connsiteY6" fmla="*/ 2092692 h 2764720"/>
                <a:gd name="connsiteX0" fmla="*/ 85889 w 3145884"/>
                <a:gd name="connsiteY0" fmla="*/ 2092692 h 2778032"/>
                <a:gd name="connsiteX1" fmla="*/ 341383 w 3145884"/>
                <a:gd name="connsiteY1" fmla="*/ 489496 h 2778032"/>
                <a:gd name="connsiteX2" fmla="*/ 1376807 w 3145884"/>
                <a:gd name="connsiteY2" fmla="*/ 74 h 2778032"/>
                <a:gd name="connsiteX3" fmla="*/ 2587042 w 3145884"/>
                <a:gd name="connsiteY3" fmla="*/ 462602 h 2778032"/>
                <a:gd name="connsiteX4" fmla="*/ 3111478 w 3145884"/>
                <a:gd name="connsiteY4" fmla="*/ 1796856 h 2778032"/>
                <a:gd name="connsiteX5" fmla="*/ 1766772 w 3145884"/>
                <a:gd name="connsiteY5" fmla="*/ 2773368 h 2778032"/>
                <a:gd name="connsiteX6" fmla="*/ 85889 w 3145884"/>
                <a:gd name="connsiteY6" fmla="*/ 2092692 h 2778032"/>
                <a:gd name="connsiteX0" fmla="*/ 85889 w 3145884"/>
                <a:gd name="connsiteY0" fmla="*/ 2227133 h 2912473"/>
                <a:gd name="connsiteX1" fmla="*/ 341383 w 3145884"/>
                <a:gd name="connsiteY1" fmla="*/ 623937 h 2912473"/>
                <a:gd name="connsiteX2" fmla="*/ 1511277 w 3145884"/>
                <a:gd name="connsiteY2" fmla="*/ 44 h 2912473"/>
                <a:gd name="connsiteX3" fmla="*/ 2587042 w 3145884"/>
                <a:gd name="connsiteY3" fmla="*/ 597043 h 2912473"/>
                <a:gd name="connsiteX4" fmla="*/ 3111478 w 3145884"/>
                <a:gd name="connsiteY4" fmla="*/ 1931297 h 2912473"/>
                <a:gd name="connsiteX5" fmla="*/ 1766772 w 3145884"/>
                <a:gd name="connsiteY5" fmla="*/ 2907809 h 2912473"/>
                <a:gd name="connsiteX6" fmla="*/ 85889 w 3145884"/>
                <a:gd name="connsiteY6" fmla="*/ 2227133 h 2912473"/>
                <a:gd name="connsiteX0" fmla="*/ 85889 w 3152634"/>
                <a:gd name="connsiteY0" fmla="*/ 2227538 h 2912878"/>
                <a:gd name="connsiteX1" fmla="*/ 341383 w 3152634"/>
                <a:gd name="connsiteY1" fmla="*/ 624342 h 2912878"/>
                <a:gd name="connsiteX2" fmla="*/ 1511277 w 3152634"/>
                <a:gd name="connsiteY2" fmla="*/ 449 h 2912878"/>
                <a:gd name="connsiteX3" fmla="*/ 2681172 w 3152634"/>
                <a:gd name="connsiteY3" fmla="*/ 543660 h 2912878"/>
                <a:gd name="connsiteX4" fmla="*/ 3111478 w 3152634"/>
                <a:gd name="connsiteY4" fmla="*/ 1931702 h 2912878"/>
                <a:gd name="connsiteX5" fmla="*/ 1766772 w 3152634"/>
                <a:gd name="connsiteY5" fmla="*/ 2908214 h 2912878"/>
                <a:gd name="connsiteX6" fmla="*/ 85889 w 3152634"/>
                <a:gd name="connsiteY6" fmla="*/ 2227538 h 2912878"/>
                <a:gd name="connsiteX0" fmla="*/ 79225 w 3145970"/>
                <a:gd name="connsiteY0" fmla="*/ 2227538 h 3019595"/>
                <a:gd name="connsiteX1" fmla="*/ 334719 w 3145970"/>
                <a:gd name="connsiteY1" fmla="*/ 624342 h 3019595"/>
                <a:gd name="connsiteX2" fmla="*/ 1504613 w 3145970"/>
                <a:gd name="connsiteY2" fmla="*/ 449 h 3019595"/>
                <a:gd name="connsiteX3" fmla="*/ 2674508 w 3145970"/>
                <a:gd name="connsiteY3" fmla="*/ 543660 h 3019595"/>
                <a:gd name="connsiteX4" fmla="*/ 3104814 w 3145970"/>
                <a:gd name="connsiteY4" fmla="*/ 1931702 h 3019595"/>
                <a:gd name="connsiteX5" fmla="*/ 1665978 w 3145970"/>
                <a:gd name="connsiteY5" fmla="*/ 3015790 h 3019595"/>
                <a:gd name="connsiteX6" fmla="*/ 79225 w 3145970"/>
                <a:gd name="connsiteY6" fmla="*/ 2227538 h 301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5970" h="3019595">
                  <a:moveTo>
                    <a:pt x="79225" y="2227538"/>
                  </a:moveTo>
                  <a:cubicBezTo>
                    <a:pt x="-142651" y="1828963"/>
                    <a:pt x="153184" y="914841"/>
                    <a:pt x="334719" y="624342"/>
                  </a:cubicBezTo>
                  <a:cubicBezTo>
                    <a:pt x="516254" y="333843"/>
                    <a:pt x="1114648" y="13896"/>
                    <a:pt x="1504613" y="449"/>
                  </a:cubicBezTo>
                  <a:cubicBezTo>
                    <a:pt x="1894578" y="-12998"/>
                    <a:pt x="2421255" y="277814"/>
                    <a:pt x="2674508" y="543660"/>
                  </a:cubicBezTo>
                  <a:cubicBezTo>
                    <a:pt x="2927761" y="809506"/>
                    <a:pt x="3263938" y="1616051"/>
                    <a:pt x="3104814" y="1931702"/>
                  </a:cubicBezTo>
                  <a:cubicBezTo>
                    <a:pt x="2945690" y="2247353"/>
                    <a:pt x="2170243" y="2966484"/>
                    <a:pt x="1665978" y="3015790"/>
                  </a:cubicBezTo>
                  <a:cubicBezTo>
                    <a:pt x="1161713" y="3065096"/>
                    <a:pt x="301101" y="2626113"/>
                    <a:pt x="79225" y="2227538"/>
                  </a:cubicBezTo>
                  <a:close/>
                </a:path>
              </a:pathLst>
            </a:custGeom>
            <a:pattFill prst="ltHorz">
              <a:fgClr>
                <a:schemeClr val="tx1"/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Oval 1"/>
            <p:cNvSpPr/>
            <p:nvPr/>
          </p:nvSpPr>
          <p:spPr>
            <a:xfrm>
              <a:off x="3311669" y="1279440"/>
              <a:ext cx="2780034" cy="2668359"/>
            </a:xfrm>
            <a:custGeom>
              <a:avLst/>
              <a:gdLst>
                <a:gd name="connsiteX0" fmla="*/ 0 w 2528047"/>
                <a:gd name="connsiteY0" fmla="*/ 1285794 h 2571587"/>
                <a:gd name="connsiteX1" fmla="*/ 1264024 w 2528047"/>
                <a:gd name="connsiteY1" fmla="*/ 0 h 2571587"/>
                <a:gd name="connsiteX2" fmla="*/ 2528048 w 2528047"/>
                <a:gd name="connsiteY2" fmla="*/ 1285794 h 2571587"/>
                <a:gd name="connsiteX3" fmla="*/ 1264024 w 2528047"/>
                <a:gd name="connsiteY3" fmla="*/ 2571588 h 2571587"/>
                <a:gd name="connsiteX4" fmla="*/ 0 w 2528047"/>
                <a:gd name="connsiteY4" fmla="*/ 1285794 h 2571587"/>
                <a:gd name="connsiteX0" fmla="*/ 0 w 2353236"/>
                <a:gd name="connsiteY0" fmla="*/ 1749074 h 2593122"/>
                <a:gd name="connsiteX1" fmla="*/ 1089212 w 2353236"/>
                <a:gd name="connsiteY1" fmla="*/ 6080 h 2593122"/>
                <a:gd name="connsiteX2" fmla="*/ 2353236 w 2353236"/>
                <a:gd name="connsiteY2" fmla="*/ 1291874 h 2593122"/>
                <a:gd name="connsiteX3" fmla="*/ 1089212 w 2353236"/>
                <a:gd name="connsiteY3" fmla="*/ 2577668 h 2593122"/>
                <a:gd name="connsiteX4" fmla="*/ 0 w 2353236"/>
                <a:gd name="connsiteY4" fmla="*/ 1749074 h 2593122"/>
                <a:gd name="connsiteX0" fmla="*/ 0 w 2608730"/>
                <a:gd name="connsiteY0" fmla="*/ 1743485 h 2574655"/>
                <a:gd name="connsiteX1" fmla="*/ 1089212 w 2608730"/>
                <a:gd name="connsiteY1" fmla="*/ 491 h 2574655"/>
                <a:gd name="connsiteX2" fmla="*/ 2608730 w 2608730"/>
                <a:gd name="connsiteY2" fmla="*/ 1595567 h 2574655"/>
                <a:gd name="connsiteX3" fmla="*/ 1089212 w 2608730"/>
                <a:gd name="connsiteY3" fmla="*/ 2572079 h 2574655"/>
                <a:gd name="connsiteX4" fmla="*/ 0 w 2608730"/>
                <a:gd name="connsiteY4" fmla="*/ 1743485 h 2574655"/>
                <a:gd name="connsiteX0" fmla="*/ 26167 w 2634897"/>
                <a:gd name="connsiteY0" fmla="*/ 1776117 h 2605546"/>
                <a:gd name="connsiteX1" fmla="*/ 402684 w 2634897"/>
                <a:gd name="connsiteY1" fmla="*/ 643569 h 2605546"/>
                <a:gd name="connsiteX2" fmla="*/ 1115379 w 2634897"/>
                <a:gd name="connsiteY2" fmla="*/ 33123 h 2605546"/>
                <a:gd name="connsiteX3" fmla="*/ 2634897 w 2634897"/>
                <a:gd name="connsiteY3" fmla="*/ 1628199 h 2605546"/>
                <a:gd name="connsiteX4" fmla="*/ 1115379 w 2634897"/>
                <a:gd name="connsiteY4" fmla="*/ 2604711 h 2605546"/>
                <a:gd name="connsiteX5" fmla="*/ 26167 w 2634897"/>
                <a:gd name="connsiteY5" fmla="*/ 1776117 h 2605546"/>
                <a:gd name="connsiteX0" fmla="*/ 108443 w 2717173"/>
                <a:gd name="connsiteY0" fmla="*/ 1791197 h 2620658"/>
                <a:gd name="connsiteX1" fmla="*/ 162231 w 2717173"/>
                <a:gd name="connsiteY1" fmla="*/ 537625 h 2620658"/>
                <a:gd name="connsiteX2" fmla="*/ 1197655 w 2717173"/>
                <a:gd name="connsiteY2" fmla="*/ 48203 h 2620658"/>
                <a:gd name="connsiteX3" fmla="*/ 2717173 w 2717173"/>
                <a:gd name="connsiteY3" fmla="*/ 1643279 h 2620658"/>
                <a:gd name="connsiteX4" fmla="*/ 1197655 w 2717173"/>
                <a:gd name="connsiteY4" fmla="*/ 2619791 h 2620658"/>
                <a:gd name="connsiteX5" fmla="*/ 108443 w 2717173"/>
                <a:gd name="connsiteY5" fmla="*/ 1791197 h 2620658"/>
                <a:gd name="connsiteX0" fmla="*/ 108443 w 2771717"/>
                <a:gd name="connsiteY0" fmla="*/ 1743068 h 2572529"/>
                <a:gd name="connsiteX1" fmla="*/ 162231 w 2771717"/>
                <a:gd name="connsiteY1" fmla="*/ 489496 h 2572529"/>
                <a:gd name="connsiteX2" fmla="*/ 1197655 w 2771717"/>
                <a:gd name="connsiteY2" fmla="*/ 74 h 2572529"/>
                <a:gd name="connsiteX3" fmla="*/ 2407890 w 2771717"/>
                <a:gd name="connsiteY3" fmla="*/ 462602 h 2572529"/>
                <a:gd name="connsiteX4" fmla="*/ 2717173 w 2771717"/>
                <a:gd name="connsiteY4" fmla="*/ 1595150 h 2572529"/>
                <a:gd name="connsiteX5" fmla="*/ 1197655 w 2771717"/>
                <a:gd name="connsiteY5" fmla="*/ 2571662 h 2572529"/>
                <a:gd name="connsiteX6" fmla="*/ 108443 w 2771717"/>
                <a:gd name="connsiteY6" fmla="*/ 1743068 h 2572529"/>
                <a:gd name="connsiteX0" fmla="*/ 115034 w 2778308"/>
                <a:gd name="connsiteY0" fmla="*/ 1743068 h 2760589"/>
                <a:gd name="connsiteX1" fmla="*/ 168822 w 2778308"/>
                <a:gd name="connsiteY1" fmla="*/ 489496 h 2760589"/>
                <a:gd name="connsiteX2" fmla="*/ 1204246 w 2778308"/>
                <a:gd name="connsiteY2" fmla="*/ 74 h 2760589"/>
                <a:gd name="connsiteX3" fmla="*/ 2414481 w 2778308"/>
                <a:gd name="connsiteY3" fmla="*/ 462602 h 2760589"/>
                <a:gd name="connsiteX4" fmla="*/ 2723764 w 2778308"/>
                <a:gd name="connsiteY4" fmla="*/ 1595150 h 2760589"/>
                <a:gd name="connsiteX5" fmla="*/ 1298375 w 2778308"/>
                <a:gd name="connsiteY5" fmla="*/ 2759921 h 2760589"/>
                <a:gd name="connsiteX6" fmla="*/ 115034 w 2778308"/>
                <a:gd name="connsiteY6" fmla="*/ 1743068 h 2760589"/>
                <a:gd name="connsiteX0" fmla="*/ 115034 w 2973323"/>
                <a:gd name="connsiteY0" fmla="*/ 1743068 h 2760011"/>
                <a:gd name="connsiteX1" fmla="*/ 168822 w 2973323"/>
                <a:gd name="connsiteY1" fmla="*/ 489496 h 2760011"/>
                <a:gd name="connsiteX2" fmla="*/ 1204246 w 2973323"/>
                <a:gd name="connsiteY2" fmla="*/ 74 h 2760011"/>
                <a:gd name="connsiteX3" fmla="*/ 2414481 w 2973323"/>
                <a:gd name="connsiteY3" fmla="*/ 462602 h 2760011"/>
                <a:gd name="connsiteX4" fmla="*/ 2938917 w 2973323"/>
                <a:gd name="connsiteY4" fmla="*/ 1796856 h 2760011"/>
                <a:gd name="connsiteX5" fmla="*/ 1298375 w 2973323"/>
                <a:gd name="connsiteY5" fmla="*/ 2759921 h 2760011"/>
                <a:gd name="connsiteX6" fmla="*/ 115034 w 2973323"/>
                <a:gd name="connsiteY6" fmla="*/ 1743068 h 2760011"/>
                <a:gd name="connsiteX0" fmla="*/ 65062 w 3125057"/>
                <a:gd name="connsiteY0" fmla="*/ 2092692 h 2764720"/>
                <a:gd name="connsiteX1" fmla="*/ 320556 w 3125057"/>
                <a:gd name="connsiteY1" fmla="*/ 489496 h 2764720"/>
                <a:gd name="connsiteX2" fmla="*/ 1355980 w 3125057"/>
                <a:gd name="connsiteY2" fmla="*/ 74 h 2764720"/>
                <a:gd name="connsiteX3" fmla="*/ 2566215 w 3125057"/>
                <a:gd name="connsiteY3" fmla="*/ 462602 h 2764720"/>
                <a:gd name="connsiteX4" fmla="*/ 3090651 w 3125057"/>
                <a:gd name="connsiteY4" fmla="*/ 1796856 h 2764720"/>
                <a:gd name="connsiteX5" fmla="*/ 1450109 w 3125057"/>
                <a:gd name="connsiteY5" fmla="*/ 2759921 h 2764720"/>
                <a:gd name="connsiteX6" fmla="*/ 65062 w 3125057"/>
                <a:gd name="connsiteY6" fmla="*/ 2092692 h 2764720"/>
                <a:gd name="connsiteX0" fmla="*/ 85889 w 3145884"/>
                <a:gd name="connsiteY0" fmla="*/ 2092692 h 2778032"/>
                <a:gd name="connsiteX1" fmla="*/ 341383 w 3145884"/>
                <a:gd name="connsiteY1" fmla="*/ 489496 h 2778032"/>
                <a:gd name="connsiteX2" fmla="*/ 1376807 w 3145884"/>
                <a:gd name="connsiteY2" fmla="*/ 74 h 2778032"/>
                <a:gd name="connsiteX3" fmla="*/ 2587042 w 3145884"/>
                <a:gd name="connsiteY3" fmla="*/ 462602 h 2778032"/>
                <a:gd name="connsiteX4" fmla="*/ 3111478 w 3145884"/>
                <a:gd name="connsiteY4" fmla="*/ 1796856 h 2778032"/>
                <a:gd name="connsiteX5" fmla="*/ 1766772 w 3145884"/>
                <a:gd name="connsiteY5" fmla="*/ 2773368 h 2778032"/>
                <a:gd name="connsiteX6" fmla="*/ 85889 w 3145884"/>
                <a:gd name="connsiteY6" fmla="*/ 2092692 h 2778032"/>
                <a:gd name="connsiteX0" fmla="*/ 85889 w 3145884"/>
                <a:gd name="connsiteY0" fmla="*/ 2227133 h 2912473"/>
                <a:gd name="connsiteX1" fmla="*/ 341383 w 3145884"/>
                <a:gd name="connsiteY1" fmla="*/ 623937 h 2912473"/>
                <a:gd name="connsiteX2" fmla="*/ 1511277 w 3145884"/>
                <a:gd name="connsiteY2" fmla="*/ 44 h 2912473"/>
                <a:gd name="connsiteX3" fmla="*/ 2587042 w 3145884"/>
                <a:gd name="connsiteY3" fmla="*/ 597043 h 2912473"/>
                <a:gd name="connsiteX4" fmla="*/ 3111478 w 3145884"/>
                <a:gd name="connsiteY4" fmla="*/ 1931297 h 2912473"/>
                <a:gd name="connsiteX5" fmla="*/ 1766772 w 3145884"/>
                <a:gd name="connsiteY5" fmla="*/ 2907809 h 2912473"/>
                <a:gd name="connsiteX6" fmla="*/ 85889 w 3145884"/>
                <a:gd name="connsiteY6" fmla="*/ 2227133 h 2912473"/>
                <a:gd name="connsiteX0" fmla="*/ 85889 w 3152634"/>
                <a:gd name="connsiteY0" fmla="*/ 2227538 h 2912878"/>
                <a:gd name="connsiteX1" fmla="*/ 341383 w 3152634"/>
                <a:gd name="connsiteY1" fmla="*/ 624342 h 2912878"/>
                <a:gd name="connsiteX2" fmla="*/ 1511277 w 3152634"/>
                <a:gd name="connsiteY2" fmla="*/ 449 h 2912878"/>
                <a:gd name="connsiteX3" fmla="*/ 2681172 w 3152634"/>
                <a:gd name="connsiteY3" fmla="*/ 543660 h 2912878"/>
                <a:gd name="connsiteX4" fmla="*/ 3111478 w 3152634"/>
                <a:gd name="connsiteY4" fmla="*/ 1931702 h 2912878"/>
                <a:gd name="connsiteX5" fmla="*/ 1766772 w 3152634"/>
                <a:gd name="connsiteY5" fmla="*/ 2908214 h 2912878"/>
                <a:gd name="connsiteX6" fmla="*/ 85889 w 3152634"/>
                <a:gd name="connsiteY6" fmla="*/ 2227538 h 2912878"/>
                <a:gd name="connsiteX0" fmla="*/ 79225 w 3145970"/>
                <a:gd name="connsiteY0" fmla="*/ 2227538 h 3019595"/>
                <a:gd name="connsiteX1" fmla="*/ 334719 w 3145970"/>
                <a:gd name="connsiteY1" fmla="*/ 624342 h 3019595"/>
                <a:gd name="connsiteX2" fmla="*/ 1504613 w 3145970"/>
                <a:gd name="connsiteY2" fmla="*/ 449 h 3019595"/>
                <a:gd name="connsiteX3" fmla="*/ 2674508 w 3145970"/>
                <a:gd name="connsiteY3" fmla="*/ 543660 h 3019595"/>
                <a:gd name="connsiteX4" fmla="*/ 3104814 w 3145970"/>
                <a:gd name="connsiteY4" fmla="*/ 1931702 h 3019595"/>
                <a:gd name="connsiteX5" fmla="*/ 1665978 w 3145970"/>
                <a:gd name="connsiteY5" fmla="*/ 3015790 h 3019595"/>
                <a:gd name="connsiteX6" fmla="*/ 79225 w 3145970"/>
                <a:gd name="connsiteY6" fmla="*/ 2227538 h 301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5970" h="3019595">
                  <a:moveTo>
                    <a:pt x="79225" y="2227538"/>
                  </a:moveTo>
                  <a:cubicBezTo>
                    <a:pt x="-142651" y="1828963"/>
                    <a:pt x="153184" y="914841"/>
                    <a:pt x="334719" y="624342"/>
                  </a:cubicBezTo>
                  <a:cubicBezTo>
                    <a:pt x="516254" y="333843"/>
                    <a:pt x="1114648" y="13896"/>
                    <a:pt x="1504613" y="449"/>
                  </a:cubicBezTo>
                  <a:cubicBezTo>
                    <a:pt x="1894578" y="-12998"/>
                    <a:pt x="2421255" y="277814"/>
                    <a:pt x="2674508" y="543660"/>
                  </a:cubicBezTo>
                  <a:cubicBezTo>
                    <a:pt x="2927761" y="809506"/>
                    <a:pt x="3263938" y="1616051"/>
                    <a:pt x="3104814" y="1931702"/>
                  </a:cubicBezTo>
                  <a:cubicBezTo>
                    <a:pt x="2945690" y="2247353"/>
                    <a:pt x="2170243" y="2966484"/>
                    <a:pt x="1665978" y="3015790"/>
                  </a:cubicBezTo>
                  <a:cubicBezTo>
                    <a:pt x="1161713" y="3065096"/>
                    <a:pt x="301101" y="2626113"/>
                    <a:pt x="79225" y="222753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260046" y="1306504"/>
            <a:ext cx="3029424" cy="2678158"/>
            <a:chOff x="3311669" y="1269641"/>
            <a:chExt cx="3029424" cy="2678158"/>
          </a:xfrm>
        </p:grpSpPr>
        <p:sp>
          <p:nvSpPr>
            <p:cNvPr id="46" name="Oval 1"/>
            <p:cNvSpPr/>
            <p:nvPr/>
          </p:nvSpPr>
          <p:spPr>
            <a:xfrm>
              <a:off x="3561059" y="1269641"/>
              <a:ext cx="2780034" cy="2668359"/>
            </a:xfrm>
            <a:custGeom>
              <a:avLst/>
              <a:gdLst>
                <a:gd name="connsiteX0" fmla="*/ 0 w 2528047"/>
                <a:gd name="connsiteY0" fmla="*/ 1285794 h 2571587"/>
                <a:gd name="connsiteX1" fmla="*/ 1264024 w 2528047"/>
                <a:gd name="connsiteY1" fmla="*/ 0 h 2571587"/>
                <a:gd name="connsiteX2" fmla="*/ 2528048 w 2528047"/>
                <a:gd name="connsiteY2" fmla="*/ 1285794 h 2571587"/>
                <a:gd name="connsiteX3" fmla="*/ 1264024 w 2528047"/>
                <a:gd name="connsiteY3" fmla="*/ 2571588 h 2571587"/>
                <a:gd name="connsiteX4" fmla="*/ 0 w 2528047"/>
                <a:gd name="connsiteY4" fmla="*/ 1285794 h 2571587"/>
                <a:gd name="connsiteX0" fmla="*/ 0 w 2353236"/>
                <a:gd name="connsiteY0" fmla="*/ 1749074 h 2593122"/>
                <a:gd name="connsiteX1" fmla="*/ 1089212 w 2353236"/>
                <a:gd name="connsiteY1" fmla="*/ 6080 h 2593122"/>
                <a:gd name="connsiteX2" fmla="*/ 2353236 w 2353236"/>
                <a:gd name="connsiteY2" fmla="*/ 1291874 h 2593122"/>
                <a:gd name="connsiteX3" fmla="*/ 1089212 w 2353236"/>
                <a:gd name="connsiteY3" fmla="*/ 2577668 h 2593122"/>
                <a:gd name="connsiteX4" fmla="*/ 0 w 2353236"/>
                <a:gd name="connsiteY4" fmla="*/ 1749074 h 2593122"/>
                <a:gd name="connsiteX0" fmla="*/ 0 w 2608730"/>
                <a:gd name="connsiteY0" fmla="*/ 1743485 h 2574655"/>
                <a:gd name="connsiteX1" fmla="*/ 1089212 w 2608730"/>
                <a:gd name="connsiteY1" fmla="*/ 491 h 2574655"/>
                <a:gd name="connsiteX2" fmla="*/ 2608730 w 2608730"/>
                <a:gd name="connsiteY2" fmla="*/ 1595567 h 2574655"/>
                <a:gd name="connsiteX3" fmla="*/ 1089212 w 2608730"/>
                <a:gd name="connsiteY3" fmla="*/ 2572079 h 2574655"/>
                <a:gd name="connsiteX4" fmla="*/ 0 w 2608730"/>
                <a:gd name="connsiteY4" fmla="*/ 1743485 h 2574655"/>
                <a:gd name="connsiteX0" fmla="*/ 26167 w 2634897"/>
                <a:gd name="connsiteY0" fmla="*/ 1776117 h 2605546"/>
                <a:gd name="connsiteX1" fmla="*/ 402684 w 2634897"/>
                <a:gd name="connsiteY1" fmla="*/ 643569 h 2605546"/>
                <a:gd name="connsiteX2" fmla="*/ 1115379 w 2634897"/>
                <a:gd name="connsiteY2" fmla="*/ 33123 h 2605546"/>
                <a:gd name="connsiteX3" fmla="*/ 2634897 w 2634897"/>
                <a:gd name="connsiteY3" fmla="*/ 1628199 h 2605546"/>
                <a:gd name="connsiteX4" fmla="*/ 1115379 w 2634897"/>
                <a:gd name="connsiteY4" fmla="*/ 2604711 h 2605546"/>
                <a:gd name="connsiteX5" fmla="*/ 26167 w 2634897"/>
                <a:gd name="connsiteY5" fmla="*/ 1776117 h 2605546"/>
                <a:gd name="connsiteX0" fmla="*/ 108443 w 2717173"/>
                <a:gd name="connsiteY0" fmla="*/ 1791197 h 2620658"/>
                <a:gd name="connsiteX1" fmla="*/ 162231 w 2717173"/>
                <a:gd name="connsiteY1" fmla="*/ 537625 h 2620658"/>
                <a:gd name="connsiteX2" fmla="*/ 1197655 w 2717173"/>
                <a:gd name="connsiteY2" fmla="*/ 48203 h 2620658"/>
                <a:gd name="connsiteX3" fmla="*/ 2717173 w 2717173"/>
                <a:gd name="connsiteY3" fmla="*/ 1643279 h 2620658"/>
                <a:gd name="connsiteX4" fmla="*/ 1197655 w 2717173"/>
                <a:gd name="connsiteY4" fmla="*/ 2619791 h 2620658"/>
                <a:gd name="connsiteX5" fmla="*/ 108443 w 2717173"/>
                <a:gd name="connsiteY5" fmla="*/ 1791197 h 2620658"/>
                <a:gd name="connsiteX0" fmla="*/ 108443 w 2771717"/>
                <a:gd name="connsiteY0" fmla="*/ 1743068 h 2572529"/>
                <a:gd name="connsiteX1" fmla="*/ 162231 w 2771717"/>
                <a:gd name="connsiteY1" fmla="*/ 489496 h 2572529"/>
                <a:gd name="connsiteX2" fmla="*/ 1197655 w 2771717"/>
                <a:gd name="connsiteY2" fmla="*/ 74 h 2572529"/>
                <a:gd name="connsiteX3" fmla="*/ 2407890 w 2771717"/>
                <a:gd name="connsiteY3" fmla="*/ 462602 h 2572529"/>
                <a:gd name="connsiteX4" fmla="*/ 2717173 w 2771717"/>
                <a:gd name="connsiteY4" fmla="*/ 1595150 h 2572529"/>
                <a:gd name="connsiteX5" fmla="*/ 1197655 w 2771717"/>
                <a:gd name="connsiteY5" fmla="*/ 2571662 h 2572529"/>
                <a:gd name="connsiteX6" fmla="*/ 108443 w 2771717"/>
                <a:gd name="connsiteY6" fmla="*/ 1743068 h 2572529"/>
                <a:gd name="connsiteX0" fmla="*/ 115034 w 2778308"/>
                <a:gd name="connsiteY0" fmla="*/ 1743068 h 2760589"/>
                <a:gd name="connsiteX1" fmla="*/ 168822 w 2778308"/>
                <a:gd name="connsiteY1" fmla="*/ 489496 h 2760589"/>
                <a:gd name="connsiteX2" fmla="*/ 1204246 w 2778308"/>
                <a:gd name="connsiteY2" fmla="*/ 74 h 2760589"/>
                <a:gd name="connsiteX3" fmla="*/ 2414481 w 2778308"/>
                <a:gd name="connsiteY3" fmla="*/ 462602 h 2760589"/>
                <a:gd name="connsiteX4" fmla="*/ 2723764 w 2778308"/>
                <a:gd name="connsiteY4" fmla="*/ 1595150 h 2760589"/>
                <a:gd name="connsiteX5" fmla="*/ 1298375 w 2778308"/>
                <a:gd name="connsiteY5" fmla="*/ 2759921 h 2760589"/>
                <a:gd name="connsiteX6" fmla="*/ 115034 w 2778308"/>
                <a:gd name="connsiteY6" fmla="*/ 1743068 h 2760589"/>
                <a:gd name="connsiteX0" fmla="*/ 115034 w 2973323"/>
                <a:gd name="connsiteY0" fmla="*/ 1743068 h 2760011"/>
                <a:gd name="connsiteX1" fmla="*/ 168822 w 2973323"/>
                <a:gd name="connsiteY1" fmla="*/ 489496 h 2760011"/>
                <a:gd name="connsiteX2" fmla="*/ 1204246 w 2973323"/>
                <a:gd name="connsiteY2" fmla="*/ 74 h 2760011"/>
                <a:gd name="connsiteX3" fmla="*/ 2414481 w 2973323"/>
                <a:gd name="connsiteY3" fmla="*/ 462602 h 2760011"/>
                <a:gd name="connsiteX4" fmla="*/ 2938917 w 2973323"/>
                <a:gd name="connsiteY4" fmla="*/ 1796856 h 2760011"/>
                <a:gd name="connsiteX5" fmla="*/ 1298375 w 2973323"/>
                <a:gd name="connsiteY5" fmla="*/ 2759921 h 2760011"/>
                <a:gd name="connsiteX6" fmla="*/ 115034 w 2973323"/>
                <a:gd name="connsiteY6" fmla="*/ 1743068 h 2760011"/>
                <a:gd name="connsiteX0" fmla="*/ 65062 w 3125057"/>
                <a:gd name="connsiteY0" fmla="*/ 2092692 h 2764720"/>
                <a:gd name="connsiteX1" fmla="*/ 320556 w 3125057"/>
                <a:gd name="connsiteY1" fmla="*/ 489496 h 2764720"/>
                <a:gd name="connsiteX2" fmla="*/ 1355980 w 3125057"/>
                <a:gd name="connsiteY2" fmla="*/ 74 h 2764720"/>
                <a:gd name="connsiteX3" fmla="*/ 2566215 w 3125057"/>
                <a:gd name="connsiteY3" fmla="*/ 462602 h 2764720"/>
                <a:gd name="connsiteX4" fmla="*/ 3090651 w 3125057"/>
                <a:gd name="connsiteY4" fmla="*/ 1796856 h 2764720"/>
                <a:gd name="connsiteX5" fmla="*/ 1450109 w 3125057"/>
                <a:gd name="connsiteY5" fmla="*/ 2759921 h 2764720"/>
                <a:gd name="connsiteX6" fmla="*/ 65062 w 3125057"/>
                <a:gd name="connsiteY6" fmla="*/ 2092692 h 2764720"/>
                <a:gd name="connsiteX0" fmla="*/ 85889 w 3145884"/>
                <a:gd name="connsiteY0" fmla="*/ 2092692 h 2778032"/>
                <a:gd name="connsiteX1" fmla="*/ 341383 w 3145884"/>
                <a:gd name="connsiteY1" fmla="*/ 489496 h 2778032"/>
                <a:gd name="connsiteX2" fmla="*/ 1376807 w 3145884"/>
                <a:gd name="connsiteY2" fmla="*/ 74 h 2778032"/>
                <a:gd name="connsiteX3" fmla="*/ 2587042 w 3145884"/>
                <a:gd name="connsiteY3" fmla="*/ 462602 h 2778032"/>
                <a:gd name="connsiteX4" fmla="*/ 3111478 w 3145884"/>
                <a:gd name="connsiteY4" fmla="*/ 1796856 h 2778032"/>
                <a:gd name="connsiteX5" fmla="*/ 1766772 w 3145884"/>
                <a:gd name="connsiteY5" fmla="*/ 2773368 h 2778032"/>
                <a:gd name="connsiteX6" fmla="*/ 85889 w 3145884"/>
                <a:gd name="connsiteY6" fmla="*/ 2092692 h 2778032"/>
                <a:gd name="connsiteX0" fmla="*/ 85889 w 3145884"/>
                <a:gd name="connsiteY0" fmla="*/ 2227133 h 2912473"/>
                <a:gd name="connsiteX1" fmla="*/ 341383 w 3145884"/>
                <a:gd name="connsiteY1" fmla="*/ 623937 h 2912473"/>
                <a:gd name="connsiteX2" fmla="*/ 1511277 w 3145884"/>
                <a:gd name="connsiteY2" fmla="*/ 44 h 2912473"/>
                <a:gd name="connsiteX3" fmla="*/ 2587042 w 3145884"/>
                <a:gd name="connsiteY3" fmla="*/ 597043 h 2912473"/>
                <a:gd name="connsiteX4" fmla="*/ 3111478 w 3145884"/>
                <a:gd name="connsiteY4" fmla="*/ 1931297 h 2912473"/>
                <a:gd name="connsiteX5" fmla="*/ 1766772 w 3145884"/>
                <a:gd name="connsiteY5" fmla="*/ 2907809 h 2912473"/>
                <a:gd name="connsiteX6" fmla="*/ 85889 w 3145884"/>
                <a:gd name="connsiteY6" fmla="*/ 2227133 h 2912473"/>
                <a:gd name="connsiteX0" fmla="*/ 85889 w 3152634"/>
                <a:gd name="connsiteY0" fmla="*/ 2227538 h 2912878"/>
                <a:gd name="connsiteX1" fmla="*/ 341383 w 3152634"/>
                <a:gd name="connsiteY1" fmla="*/ 624342 h 2912878"/>
                <a:gd name="connsiteX2" fmla="*/ 1511277 w 3152634"/>
                <a:gd name="connsiteY2" fmla="*/ 449 h 2912878"/>
                <a:gd name="connsiteX3" fmla="*/ 2681172 w 3152634"/>
                <a:gd name="connsiteY3" fmla="*/ 543660 h 2912878"/>
                <a:gd name="connsiteX4" fmla="*/ 3111478 w 3152634"/>
                <a:gd name="connsiteY4" fmla="*/ 1931702 h 2912878"/>
                <a:gd name="connsiteX5" fmla="*/ 1766772 w 3152634"/>
                <a:gd name="connsiteY5" fmla="*/ 2908214 h 2912878"/>
                <a:gd name="connsiteX6" fmla="*/ 85889 w 3152634"/>
                <a:gd name="connsiteY6" fmla="*/ 2227538 h 2912878"/>
                <a:gd name="connsiteX0" fmla="*/ 79225 w 3145970"/>
                <a:gd name="connsiteY0" fmla="*/ 2227538 h 3019595"/>
                <a:gd name="connsiteX1" fmla="*/ 334719 w 3145970"/>
                <a:gd name="connsiteY1" fmla="*/ 624342 h 3019595"/>
                <a:gd name="connsiteX2" fmla="*/ 1504613 w 3145970"/>
                <a:gd name="connsiteY2" fmla="*/ 449 h 3019595"/>
                <a:gd name="connsiteX3" fmla="*/ 2674508 w 3145970"/>
                <a:gd name="connsiteY3" fmla="*/ 543660 h 3019595"/>
                <a:gd name="connsiteX4" fmla="*/ 3104814 w 3145970"/>
                <a:gd name="connsiteY4" fmla="*/ 1931702 h 3019595"/>
                <a:gd name="connsiteX5" fmla="*/ 1665978 w 3145970"/>
                <a:gd name="connsiteY5" fmla="*/ 3015790 h 3019595"/>
                <a:gd name="connsiteX6" fmla="*/ 79225 w 3145970"/>
                <a:gd name="connsiteY6" fmla="*/ 2227538 h 301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5970" h="3019595">
                  <a:moveTo>
                    <a:pt x="79225" y="2227538"/>
                  </a:moveTo>
                  <a:cubicBezTo>
                    <a:pt x="-142651" y="1828963"/>
                    <a:pt x="153184" y="914841"/>
                    <a:pt x="334719" y="624342"/>
                  </a:cubicBezTo>
                  <a:cubicBezTo>
                    <a:pt x="516254" y="333843"/>
                    <a:pt x="1114648" y="13896"/>
                    <a:pt x="1504613" y="449"/>
                  </a:cubicBezTo>
                  <a:cubicBezTo>
                    <a:pt x="1894578" y="-12998"/>
                    <a:pt x="2421255" y="277814"/>
                    <a:pt x="2674508" y="543660"/>
                  </a:cubicBezTo>
                  <a:cubicBezTo>
                    <a:pt x="2927761" y="809506"/>
                    <a:pt x="3263938" y="1616051"/>
                    <a:pt x="3104814" y="1931702"/>
                  </a:cubicBezTo>
                  <a:cubicBezTo>
                    <a:pt x="2945690" y="2247353"/>
                    <a:pt x="2170243" y="2966484"/>
                    <a:pt x="1665978" y="3015790"/>
                  </a:cubicBezTo>
                  <a:cubicBezTo>
                    <a:pt x="1161713" y="3065096"/>
                    <a:pt x="301101" y="2626113"/>
                    <a:pt x="79225" y="2227538"/>
                  </a:cubicBezTo>
                  <a:close/>
                </a:path>
              </a:pathLst>
            </a:custGeom>
            <a:pattFill prst="ltHorz">
              <a:fgClr>
                <a:schemeClr val="tx1"/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1"/>
            <p:cNvSpPr/>
            <p:nvPr/>
          </p:nvSpPr>
          <p:spPr>
            <a:xfrm>
              <a:off x="3311669" y="1279440"/>
              <a:ext cx="2780034" cy="2668359"/>
            </a:xfrm>
            <a:custGeom>
              <a:avLst/>
              <a:gdLst>
                <a:gd name="connsiteX0" fmla="*/ 0 w 2528047"/>
                <a:gd name="connsiteY0" fmla="*/ 1285794 h 2571587"/>
                <a:gd name="connsiteX1" fmla="*/ 1264024 w 2528047"/>
                <a:gd name="connsiteY1" fmla="*/ 0 h 2571587"/>
                <a:gd name="connsiteX2" fmla="*/ 2528048 w 2528047"/>
                <a:gd name="connsiteY2" fmla="*/ 1285794 h 2571587"/>
                <a:gd name="connsiteX3" fmla="*/ 1264024 w 2528047"/>
                <a:gd name="connsiteY3" fmla="*/ 2571588 h 2571587"/>
                <a:gd name="connsiteX4" fmla="*/ 0 w 2528047"/>
                <a:gd name="connsiteY4" fmla="*/ 1285794 h 2571587"/>
                <a:gd name="connsiteX0" fmla="*/ 0 w 2353236"/>
                <a:gd name="connsiteY0" fmla="*/ 1749074 h 2593122"/>
                <a:gd name="connsiteX1" fmla="*/ 1089212 w 2353236"/>
                <a:gd name="connsiteY1" fmla="*/ 6080 h 2593122"/>
                <a:gd name="connsiteX2" fmla="*/ 2353236 w 2353236"/>
                <a:gd name="connsiteY2" fmla="*/ 1291874 h 2593122"/>
                <a:gd name="connsiteX3" fmla="*/ 1089212 w 2353236"/>
                <a:gd name="connsiteY3" fmla="*/ 2577668 h 2593122"/>
                <a:gd name="connsiteX4" fmla="*/ 0 w 2353236"/>
                <a:gd name="connsiteY4" fmla="*/ 1749074 h 2593122"/>
                <a:gd name="connsiteX0" fmla="*/ 0 w 2608730"/>
                <a:gd name="connsiteY0" fmla="*/ 1743485 h 2574655"/>
                <a:gd name="connsiteX1" fmla="*/ 1089212 w 2608730"/>
                <a:gd name="connsiteY1" fmla="*/ 491 h 2574655"/>
                <a:gd name="connsiteX2" fmla="*/ 2608730 w 2608730"/>
                <a:gd name="connsiteY2" fmla="*/ 1595567 h 2574655"/>
                <a:gd name="connsiteX3" fmla="*/ 1089212 w 2608730"/>
                <a:gd name="connsiteY3" fmla="*/ 2572079 h 2574655"/>
                <a:gd name="connsiteX4" fmla="*/ 0 w 2608730"/>
                <a:gd name="connsiteY4" fmla="*/ 1743485 h 2574655"/>
                <a:gd name="connsiteX0" fmla="*/ 26167 w 2634897"/>
                <a:gd name="connsiteY0" fmla="*/ 1776117 h 2605546"/>
                <a:gd name="connsiteX1" fmla="*/ 402684 w 2634897"/>
                <a:gd name="connsiteY1" fmla="*/ 643569 h 2605546"/>
                <a:gd name="connsiteX2" fmla="*/ 1115379 w 2634897"/>
                <a:gd name="connsiteY2" fmla="*/ 33123 h 2605546"/>
                <a:gd name="connsiteX3" fmla="*/ 2634897 w 2634897"/>
                <a:gd name="connsiteY3" fmla="*/ 1628199 h 2605546"/>
                <a:gd name="connsiteX4" fmla="*/ 1115379 w 2634897"/>
                <a:gd name="connsiteY4" fmla="*/ 2604711 h 2605546"/>
                <a:gd name="connsiteX5" fmla="*/ 26167 w 2634897"/>
                <a:gd name="connsiteY5" fmla="*/ 1776117 h 2605546"/>
                <a:gd name="connsiteX0" fmla="*/ 108443 w 2717173"/>
                <a:gd name="connsiteY0" fmla="*/ 1791197 h 2620658"/>
                <a:gd name="connsiteX1" fmla="*/ 162231 w 2717173"/>
                <a:gd name="connsiteY1" fmla="*/ 537625 h 2620658"/>
                <a:gd name="connsiteX2" fmla="*/ 1197655 w 2717173"/>
                <a:gd name="connsiteY2" fmla="*/ 48203 h 2620658"/>
                <a:gd name="connsiteX3" fmla="*/ 2717173 w 2717173"/>
                <a:gd name="connsiteY3" fmla="*/ 1643279 h 2620658"/>
                <a:gd name="connsiteX4" fmla="*/ 1197655 w 2717173"/>
                <a:gd name="connsiteY4" fmla="*/ 2619791 h 2620658"/>
                <a:gd name="connsiteX5" fmla="*/ 108443 w 2717173"/>
                <a:gd name="connsiteY5" fmla="*/ 1791197 h 2620658"/>
                <a:gd name="connsiteX0" fmla="*/ 108443 w 2771717"/>
                <a:gd name="connsiteY0" fmla="*/ 1743068 h 2572529"/>
                <a:gd name="connsiteX1" fmla="*/ 162231 w 2771717"/>
                <a:gd name="connsiteY1" fmla="*/ 489496 h 2572529"/>
                <a:gd name="connsiteX2" fmla="*/ 1197655 w 2771717"/>
                <a:gd name="connsiteY2" fmla="*/ 74 h 2572529"/>
                <a:gd name="connsiteX3" fmla="*/ 2407890 w 2771717"/>
                <a:gd name="connsiteY3" fmla="*/ 462602 h 2572529"/>
                <a:gd name="connsiteX4" fmla="*/ 2717173 w 2771717"/>
                <a:gd name="connsiteY4" fmla="*/ 1595150 h 2572529"/>
                <a:gd name="connsiteX5" fmla="*/ 1197655 w 2771717"/>
                <a:gd name="connsiteY5" fmla="*/ 2571662 h 2572529"/>
                <a:gd name="connsiteX6" fmla="*/ 108443 w 2771717"/>
                <a:gd name="connsiteY6" fmla="*/ 1743068 h 2572529"/>
                <a:gd name="connsiteX0" fmla="*/ 115034 w 2778308"/>
                <a:gd name="connsiteY0" fmla="*/ 1743068 h 2760589"/>
                <a:gd name="connsiteX1" fmla="*/ 168822 w 2778308"/>
                <a:gd name="connsiteY1" fmla="*/ 489496 h 2760589"/>
                <a:gd name="connsiteX2" fmla="*/ 1204246 w 2778308"/>
                <a:gd name="connsiteY2" fmla="*/ 74 h 2760589"/>
                <a:gd name="connsiteX3" fmla="*/ 2414481 w 2778308"/>
                <a:gd name="connsiteY3" fmla="*/ 462602 h 2760589"/>
                <a:gd name="connsiteX4" fmla="*/ 2723764 w 2778308"/>
                <a:gd name="connsiteY4" fmla="*/ 1595150 h 2760589"/>
                <a:gd name="connsiteX5" fmla="*/ 1298375 w 2778308"/>
                <a:gd name="connsiteY5" fmla="*/ 2759921 h 2760589"/>
                <a:gd name="connsiteX6" fmla="*/ 115034 w 2778308"/>
                <a:gd name="connsiteY6" fmla="*/ 1743068 h 2760589"/>
                <a:gd name="connsiteX0" fmla="*/ 115034 w 2973323"/>
                <a:gd name="connsiteY0" fmla="*/ 1743068 h 2760011"/>
                <a:gd name="connsiteX1" fmla="*/ 168822 w 2973323"/>
                <a:gd name="connsiteY1" fmla="*/ 489496 h 2760011"/>
                <a:gd name="connsiteX2" fmla="*/ 1204246 w 2973323"/>
                <a:gd name="connsiteY2" fmla="*/ 74 h 2760011"/>
                <a:gd name="connsiteX3" fmla="*/ 2414481 w 2973323"/>
                <a:gd name="connsiteY3" fmla="*/ 462602 h 2760011"/>
                <a:gd name="connsiteX4" fmla="*/ 2938917 w 2973323"/>
                <a:gd name="connsiteY4" fmla="*/ 1796856 h 2760011"/>
                <a:gd name="connsiteX5" fmla="*/ 1298375 w 2973323"/>
                <a:gd name="connsiteY5" fmla="*/ 2759921 h 2760011"/>
                <a:gd name="connsiteX6" fmla="*/ 115034 w 2973323"/>
                <a:gd name="connsiteY6" fmla="*/ 1743068 h 2760011"/>
                <a:gd name="connsiteX0" fmla="*/ 65062 w 3125057"/>
                <a:gd name="connsiteY0" fmla="*/ 2092692 h 2764720"/>
                <a:gd name="connsiteX1" fmla="*/ 320556 w 3125057"/>
                <a:gd name="connsiteY1" fmla="*/ 489496 h 2764720"/>
                <a:gd name="connsiteX2" fmla="*/ 1355980 w 3125057"/>
                <a:gd name="connsiteY2" fmla="*/ 74 h 2764720"/>
                <a:gd name="connsiteX3" fmla="*/ 2566215 w 3125057"/>
                <a:gd name="connsiteY3" fmla="*/ 462602 h 2764720"/>
                <a:gd name="connsiteX4" fmla="*/ 3090651 w 3125057"/>
                <a:gd name="connsiteY4" fmla="*/ 1796856 h 2764720"/>
                <a:gd name="connsiteX5" fmla="*/ 1450109 w 3125057"/>
                <a:gd name="connsiteY5" fmla="*/ 2759921 h 2764720"/>
                <a:gd name="connsiteX6" fmla="*/ 65062 w 3125057"/>
                <a:gd name="connsiteY6" fmla="*/ 2092692 h 2764720"/>
                <a:gd name="connsiteX0" fmla="*/ 85889 w 3145884"/>
                <a:gd name="connsiteY0" fmla="*/ 2092692 h 2778032"/>
                <a:gd name="connsiteX1" fmla="*/ 341383 w 3145884"/>
                <a:gd name="connsiteY1" fmla="*/ 489496 h 2778032"/>
                <a:gd name="connsiteX2" fmla="*/ 1376807 w 3145884"/>
                <a:gd name="connsiteY2" fmla="*/ 74 h 2778032"/>
                <a:gd name="connsiteX3" fmla="*/ 2587042 w 3145884"/>
                <a:gd name="connsiteY3" fmla="*/ 462602 h 2778032"/>
                <a:gd name="connsiteX4" fmla="*/ 3111478 w 3145884"/>
                <a:gd name="connsiteY4" fmla="*/ 1796856 h 2778032"/>
                <a:gd name="connsiteX5" fmla="*/ 1766772 w 3145884"/>
                <a:gd name="connsiteY5" fmla="*/ 2773368 h 2778032"/>
                <a:gd name="connsiteX6" fmla="*/ 85889 w 3145884"/>
                <a:gd name="connsiteY6" fmla="*/ 2092692 h 2778032"/>
                <a:gd name="connsiteX0" fmla="*/ 85889 w 3145884"/>
                <a:gd name="connsiteY0" fmla="*/ 2227133 h 2912473"/>
                <a:gd name="connsiteX1" fmla="*/ 341383 w 3145884"/>
                <a:gd name="connsiteY1" fmla="*/ 623937 h 2912473"/>
                <a:gd name="connsiteX2" fmla="*/ 1511277 w 3145884"/>
                <a:gd name="connsiteY2" fmla="*/ 44 h 2912473"/>
                <a:gd name="connsiteX3" fmla="*/ 2587042 w 3145884"/>
                <a:gd name="connsiteY3" fmla="*/ 597043 h 2912473"/>
                <a:gd name="connsiteX4" fmla="*/ 3111478 w 3145884"/>
                <a:gd name="connsiteY4" fmla="*/ 1931297 h 2912473"/>
                <a:gd name="connsiteX5" fmla="*/ 1766772 w 3145884"/>
                <a:gd name="connsiteY5" fmla="*/ 2907809 h 2912473"/>
                <a:gd name="connsiteX6" fmla="*/ 85889 w 3145884"/>
                <a:gd name="connsiteY6" fmla="*/ 2227133 h 2912473"/>
                <a:gd name="connsiteX0" fmla="*/ 85889 w 3152634"/>
                <a:gd name="connsiteY0" fmla="*/ 2227538 h 2912878"/>
                <a:gd name="connsiteX1" fmla="*/ 341383 w 3152634"/>
                <a:gd name="connsiteY1" fmla="*/ 624342 h 2912878"/>
                <a:gd name="connsiteX2" fmla="*/ 1511277 w 3152634"/>
                <a:gd name="connsiteY2" fmla="*/ 449 h 2912878"/>
                <a:gd name="connsiteX3" fmla="*/ 2681172 w 3152634"/>
                <a:gd name="connsiteY3" fmla="*/ 543660 h 2912878"/>
                <a:gd name="connsiteX4" fmla="*/ 3111478 w 3152634"/>
                <a:gd name="connsiteY4" fmla="*/ 1931702 h 2912878"/>
                <a:gd name="connsiteX5" fmla="*/ 1766772 w 3152634"/>
                <a:gd name="connsiteY5" fmla="*/ 2908214 h 2912878"/>
                <a:gd name="connsiteX6" fmla="*/ 85889 w 3152634"/>
                <a:gd name="connsiteY6" fmla="*/ 2227538 h 2912878"/>
                <a:gd name="connsiteX0" fmla="*/ 79225 w 3145970"/>
                <a:gd name="connsiteY0" fmla="*/ 2227538 h 3019595"/>
                <a:gd name="connsiteX1" fmla="*/ 334719 w 3145970"/>
                <a:gd name="connsiteY1" fmla="*/ 624342 h 3019595"/>
                <a:gd name="connsiteX2" fmla="*/ 1504613 w 3145970"/>
                <a:gd name="connsiteY2" fmla="*/ 449 h 3019595"/>
                <a:gd name="connsiteX3" fmla="*/ 2674508 w 3145970"/>
                <a:gd name="connsiteY3" fmla="*/ 543660 h 3019595"/>
                <a:gd name="connsiteX4" fmla="*/ 3104814 w 3145970"/>
                <a:gd name="connsiteY4" fmla="*/ 1931702 h 3019595"/>
                <a:gd name="connsiteX5" fmla="*/ 1665978 w 3145970"/>
                <a:gd name="connsiteY5" fmla="*/ 3015790 h 3019595"/>
                <a:gd name="connsiteX6" fmla="*/ 79225 w 3145970"/>
                <a:gd name="connsiteY6" fmla="*/ 2227538 h 301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5970" h="3019595">
                  <a:moveTo>
                    <a:pt x="79225" y="2227538"/>
                  </a:moveTo>
                  <a:cubicBezTo>
                    <a:pt x="-142651" y="1828963"/>
                    <a:pt x="153184" y="914841"/>
                    <a:pt x="334719" y="624342"/>
                  </a:cubicBezTo>
                  <a:cubicBezTo>
                    <a:pt x="516254" y="333843"/>
                    <a:pt x="1114648" y="13896"/>
                    <a:pt x="1504613" y="449"/>
                  </a:cubicBezTo>
                  <a:cubicBezTo>
                    <a:pt x="1894578" y="-12998"/>
                    <a:pt x="2421255" y="277814"/>
                    <a:pt x="2674508" y="543660"/>
                  </a:cubicBezTo>
                  <a:cubicBezTo>
                    <a:pt x="2927761" y="809506"/>
                    <a:pt x="3263938" y="1616051"/>
                    <a:pt x="3104814" y="1931702"/>
                  </a:cubicBezTo>
                  <a:cubicBezTo>
                    <a:pt x="2945690" y="2247353"/>
                    <a:pt x="2170243" y="2966484"/>
                    <a:pt x="1665978" y="3015790"/>
                  </a:cubicBezTo>
                  <a:cubicBezTo>
                    <a:pt x="1161713" y="3065096"/>
                    <a:pt x="301101" y="2626113"/>
                    <a:pt x="79225" y="222753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81447" y="3923088"/>
            <a:ext cx="3029424" cy="2678158"/>
            <a:chOff x="3311669" y="1269641"/>
            <a:chExt cx="3029424" cy="2678158"/>
          </a:xfrm>
        </p:grpSpPr>
        <p:sp>
          <p:nvSpPr>
            <p:cNvPr id="52" name="Oval 1"/>
            <p:cNvSpPr/>
            <p:nvPr/>
          </p:nvSpPr>
          <p:spPr>
            <a:xfrm>
              <a:off x="3561059" y="1269641"/>
              <a:ext cx="2780034" cy="2668359"/>
            </a:xfrm>
            <a:custGeom>
              <a:avLst/>
              <a:gdLst>
                <a:gd name="connsiteX0" fmla="*/ 0 w 2528047"/>
                <a:gd name="connsiteY0" fmla="*/ 1285794 h 2571587"/>
                <a:gd name="connsiteX1" fmla="*/ 1264024 w 2528047"/>
                <a:gd name="connsiteY1" fmla="*/ 0 h 2571587"/>
                <a:gd name="connsiteX2" fmla="*/ 2528048 w 2528047"/>
                <a:gd name="connsiteY2" fmla="*/ 1285794 h 2571587"/>
                <a:gd name="connsiteX3" fmla="*/ 1264024 w 2528047"/>
                <a:gd name="connsiteY3" fmla="*/ 2571588 h 2571587"/>
                <a:gd name="connsiteX4" fmla="*/ 0 w 2528047"/>
                <a:gd name="connsiteY4" fmla="*/ 1285794 h 2571587"/>
                <a:gd name="connsiteX0" fmla="*/ 0 w 2353236"/>
                <a:gd name="connsiteY0" fmla="*/ 1749074 h 2593122"/>
                <a:gd name="connsiteX1" fmla="*/ 1089212 w 2353236"/>
                <a:gd name="connsiteY1" fmla="*/ 6080 h 2593122"/>
                <a:gd name="connsiteX2" fmla="*/ 2353236 w 2353236"/>
                <a:gd name="connsiteY2" fmla="*/ 1291874 h 2593122"/>
                <a:gd name="connsiteX3" fmla="*/ 1089212 w 2353236"/>
                <a:gd name="connsiteY3" fmla="*/ 2577668 h 2593122"/>
                <a:gd name="connsiteX4" fmla="*/ 0 w 2353236"/>
                <a:gd name="connsiteY4" fmla="*/ 1749074 h 2593122"/>
                <a:gd name="connsiteX0" fmla="*/ 0 w 2608730"/>
                <a:gd name="connsiteY0" fmla="*/ 1743485 h 2574655"/>
                <a:gd name="connsiteX1" fmla="*/ 1089212 w 2608730"/>
                <a:gd name="connsiteY1" fmla="*/ 491 h 2574655"/>
                <a:gd name="connsiteX2" fmla="*/ 2608730 w 2608730"/>
                <a:gd name="connsiteY2" fmla="*/ 1595567 h 2574655"/>
                <a:gd name="connsiteX3" fmla="*/ 1089212 w 2608730"/>
                <a:gd name="connsiteY3" fmla="*/ 2572079 h 2574655"/>
                <a:gd name="connsiteX4" fmla="*/ 0 w 2608730"/>
                <a:gd name="connsiteY4" fmla="*/ 1743485 h 2574655"/>
                <a:gd name="connsiteX0" fmla="*/ 26167 w 2634897"/>
                <a:gd name="connsiteY0" fmla="*/ 1776117 h 2605546"/>
                <a:gd name="connsiteX1" fmla="*/ 402684 w 2634897"/>
                <a:gd name="connsiteY1" fmla="*/ 643569 h 2605546"/>
                <a:gd name="connsiteX2" fmla="*/ 1115379 w 2634897"/>
                <a:gd name="connsiteY2" fmla="*/ 33123 h 2605546"/>
                <a:gd name="connsiteX3" fmla="*/ 2634897 w 2634897"/>
                <a:gd name="connsiteY3" fmla="*/ 1628199 h 2605546"/>
                <a:gd name="connsiteX4" fmla="*/ 1115379 w 2634897"/>
                <a:gd name="connsiteY4" fmla="*/ 2604711 h 2605546"/>
                <a:gd name="connsiteX5" fmla="*/ 26167 w 2634897"/>
                <a:gd name="connsiteY5" fmla="*/ 1776117 h 2605546"/>
                <a:gd name="connsiteX0" fmla="*/ 108443 w 2717173"/>
                <a:gd name="connsiteY0" fmla="*/ 1791197 h 2620658"/>
                <a:gd name="connsiteX1" fmla="*/ 162231 w 2717173"/>
                <a:gd name="connsiteY1" fmla="*/ 537625 h 2620658"/>
                <a:gd name="connsiteX2" fmla="*/ 1197655 w 2717173"/>
                <a:gd name="connsiteY2" fmla="*/ 48203 h 2620658"/>
                <a:gd name="connsiteX3" fmla="*/ 2717173 w 2717173"/>
                <a:gd name="connsiteY3" fmla="*/ 1643279 h 2620658"/>
                <a:gd name="connsiteX4" fmla="*/ 1197655 w 2717173"/>
                <a:gd name="connsiteY4" fmla="*/ 2619791 h 2620658"/>
                <a:gd name="connsiteX5" fmla="*/ 108443 w 2717173"/>
                <a:gd name="connsiteY5" fmla="*/ 1791197 h 2620658"/>
                <a:gd name="connsiteX0" fmla="*/ 108443 w 2771717"/>
                <a:gd name="connsiteY0" fmla="*/ 1743068 h 2572529"/>
                <a:gd name="connsiteX1" fmla="*/ 162231 w 2771717"/>
                <a:gd name="connsiteY1" fmla="*/ 489496 h 2572529"/>
                <a:gd name="connsiteX2" fmla="*/ 1197655 w 2771717"/>
                <a:gd name="connsiteY2" fmla="*/ 74 h 2572529"/>
                <a:gd name="connsiteX3" fmla="*/ 2407890 w 2771717"/>
                <a:gd name="connsiteY3" fmla="*/ 462602 h 2572529"/>
                <a:gd name="connsiteX4" fmla="*/ 2717173 w 2771717"/>
                <a:gd name="connsiteY4" fmla="*/ 1595150 h 2572529"/>
                <a:gd name="connsiteX5" fmla="*/ 1197655 w 2771717"/>
                <a:gd name="connsiteY5" fmla="*/ 2571662 h 2572529"/>
                <a:gd name="connsiteX6" fmla="*/ 108443 w 2771717"/>
                <a:gd name="connsiteY6" fmla="*/ 1743068 h 2572529"/>
                <a:gd name="connsiteX0" fmla="*/ 115034 w 2778308"/>
                <a:gd name="connsiteY0" fmla="*/ 1743068 h 2760589"/>
                <a:gd name="connsiteX1" fmla="*/ 168822 w 2778308"/>
                <a:gd name="connsiteY1" fmla="*/ 489496 h 2760589"/>
                <a:gd name="connsiteX2" fmla="*/ 1204246 w 2778308"/>
                <a:gd name="connsiteY2" fmla="*/ 74 h 2760589"/>
                <a:gd name="connsiteX3" fmla="*/ 2414481 w 2778308"/>
                <a:gd name="connsiteY3" fmla="*/ 462602 h 2760589"/>
                <a:gd name="connsiteX4" fmla="*/ 2723764 w 2778308"/>
                <a:gd name="connsiteY4" fmla="*/ 1595150 h 2760589"/>
                <a:gd name="connsiteX5" fmla="*/ 1298375 w 2778308"/>
                <a:gd name="connsiteY5" fmla="*/ 2759921 h 2760589"/>
                <a:gd name="connsiteX6" fmla="*/ 115034 w 2778308"/>
                <a:gd name="connsiteY6" fmla="*/ 1743068 h 2760589"/>
                <a:gd name="connsiteX0" fmla="*/ 115034 w 2973323"/>
                <a:gd name="connsiteY0" fmla="*/ 1743068 h 2760011"/>
                <a:gd name="connsiteX1" fmla="*/ 168822 w 2973323"/>
                <a:gd name="connsiteY1" fmla="*/ 489496 h 2760011"/>
                <a:gd name="connsiteX2" fmla="*/ 1204246 w 2973323"/>
                <a:gd name="connsiteY2" fmla="*/ 74 h 2760011"/>
                <a:gd name="connsiteX3" fmla="*/ 2414481 w 2973323"/>
                <a:gd name="connsiteY3" fmla="*/ 462602 h 2760011"/>
                <a:gd name="connsiteX4" fmla="*/ 2938917 w 2973323"/>
                <a:gd name="connsiteY4" fmla="*/ 1796856 h 2760011"/>
                <a:gd name="connsiteX5" fmla="*/ 1298375 w 2973323"/>
                <a:gd name="connsiteY5" fmla="*/ 2759921 h 2760011"/>
                <a:gd name="connsiteX6" fmla="*/ 115034 w 2973323"/>
                <a:gd name="connsiteY6" fmla="*/ 1743068 h 2760011"/>
                <a:gd name="connsiteX0" fmla="*/ 65062 w 3125057"/>
                <a:gd name="connsiteY0" fmla="*/ 2092692 h 2764720"/>
                <a:gd name="connsiteX1" fmla="*/ 320556 w 3125057"/>
                <a:gd name="connsiteY1" fmla="*/ 489496 h 2764720"/>
                <a:gd name="connsiteX2" fmla="*/ 1355980 w 3125057"/>
                <a:gd name="connsiteY2" fmla="*/ 74 h 2764720"/>
                <a:gd name="connsiteX3" fmla="*/ 2566215 w 3125057"/>
                <a:gd name="connsiteY3" fmla="*/ 462602 h 2764720"/>
                <a:gd name="connsiteX4" fmla="*/ 3090651 w 3125057"/>
                <a:gd name="connsiteY4" fmla="*/ 1796856 h 2764720"/>
                <a:gd name="connsiteX5" fmla="*/ 1450109 w 3125057"/>
                <a:gd name="connsiteY5" fmla="*/ 2759921 h 2764720"/>
                <a:gd name="connsiteX6" fmla="*/ 65062 w 3125057"/>
                <a:gd name="connsiteY6" fmla="*/ 2092692 h 2764720"/>
                <a:gd name="connsiteX0" fmla="*/ 85889 w 3145884"/>
                <a:gd name="connsiteY0" fmla="*/ 2092692 h 2778032"/>
                <a:gd name="connsiteX1" fmla="*/ 341383 w 3145884"/>
                <a:gd name="connsiteY1" fmla="*/ 489496 h 2778032"/>
                <a:gd name="connsiteX2" fmla="*/ 1376807 w 3145884"/>
                <a:gd name="connsiteY2" fmla="*/ 74 h 2778032"/>
                <a:gd name="connsiteX3" fmla="*/ 2587042 w 3145884"/>
                <a:gd name="connsiteY3" fmla="*/ 462602 h 2778032"/>
                <a:gd name="connsiteX4" fmla="*/ 3111478 w 3145884"/>
                <a:gd name="connsiteY4" fmla="*/ 1796856 h 2778032"/>
                <a:gd name="connsiteX5" fmla="*/ 1766772 w 3145884"/>
                <a:gd name="connsiteY5" fmla="*/ 2773368 h 2778032"/>
                <a:gd name="connsiteX6" fmla="*/ 85889 w 3145884"/>
                <a:gd name="connsiteY6" fmla="*/ 2092692 h 2778032"/>
                <a:gd name="connsiteX0" fmla="*/ 85889 w 3145884"/>
                <a:gd name="connsiteY0" fmla="*/ 2227133 h 2912473"/>
                <a:gd name="connsiteX1" fmla="*/ 341383 w 3145884"/>
                <a:gd name="connsiteY1" fmla="*/ 623937 h 2912473"/>
                <a:gd name="connsiteX2" fmla="*/ 1511277 w 3145884"/>
                <a:gd name="connsiteY2" fmla="*/ 44 h 2912473"/>
                <a:gd name="connsiteX3" fmla="*/ 2587042 w 3145884"/>
                <a:gd name="connsiteY3" fmla="*/ 597043 h 2912473"/>
                <a:gd name="connsiteX4" fmla="*/ 3111478 w 3145884"/>
                <a:gd name="connsiteY4" fmla="*/ 1931297 h 2912473"/>
                <a:gd name="connsiteX5" fmla="*/ 1766772 w 3145884"/>
                <a:gd name="connsiteY5" fmla="*/ 2907809 h 2912473"/>
                <a:gd name="connsiteX6" fmla="*/ 85889 w 3145884"/>
                <a:gd name="connsiteY6" fmla="*/ 2227133 h 2912473"/>
                <a:gd name="connsiteX0" fmla="*/ 85889 w 3152634"/>
                <a:gd name="connsiteY0" fmla="*/ 2227538 h 2912878"/>
                <a:gd name="connsiteX1" fmla="*/ 341383 w 3152634"/>
                <a:gd name="connsiteY1" fmla="*/ 624342 h 2912878"/>
                <a:gd name="connsiteX2" fmla="*/ 1511277 w 3152634"/>
                <a:gd name="connsiteY2" fmla="*/ 449 h 2912878"/>
                <a:gd name="connsiteX3" fmla="*/ 2681172 w 3152634"/>
                <a:gd name="connsiteY3" fmla="*/ 543660 h 2912878"/>
                <a:gd name="connsiteX4" fmla="*/ 3111478 w 3152634"/>
                <a:gd name="connsiteY4" fmla="*/ 1931702 h 2912878"/>
                <a:gd name="connsiteX5" fmla="*/ 1766772 w 3152634"/>
                <a:gd name="connsiteY5" fmla="*/ 2908214 h 2912878"/>
                <a:gd name="connsiteX6" fmla="*/ 85889 w 3152634"/>
                <a:gd name="connsiteY6" fmla="*/ 2227538 h 2912878"/>
                <a:gd name="connsiteX0" fmla="*/ 79225 w 3145970"/>
                <a:gd name="connsiteY0" fmla="*/ 2227538 h 3019595"/>
                <a:gd name="connsiteX1" fmla="*/ 334719 w 3145970"/>
                <a:gd name="connsiteY1" fmla="*/ 624342 h 3019595"/>
                <a:gd name="connsiteX2" fmla="*/ 1504613 w 3145970"/>
                <a:gd name="connsiteY2" fmla="*/ 449 h 3019595"/>
                <a:gd name="connsiteX3" fmla="*/ 2674508 w 3145970"/>
                <a:gd name="connsiteY3" fmla="*/ 543660 h 3019595"/>
                <a:gd name="connsiteX4" fmla="*/ 3104814 w 3145970"/>
                <a:gd name="connsiteY4" fmla="*/ 1931702 h 3019595"/>
                <a:gd name="connsiteX5" fmla="*/ 1665978 w 3145970"/>
                <a:gd name="connsiteY5" fmla="*/ 3015790 h 3019595"/>
                <a:gd name="connsiteX6" fmla="*/ 79225 w 3145970"/>
                <a:gd name="connsiteY6" fmla="*/ 2227538 h 301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5970" h="3019595">
                  <a:moveTo>
                    <a:pt x="79225" y="2227538"/>
                  </a:moveTo>
                  <a:cubicBezTo>
                    <a:pt x="-142651" y="1828963"/>
                    <a:pt x="153184" y="914841"/>
                    <a:pt x="334719" y="624342"/>
                  </a:cubicBezTo>
                  <a:cubicBezTo>
                    <a:pt x="516254" y="333843"/>
                    <a:pt x="1114648" y="13896"/>
                    <a:pt x="1504613" y="449"/>
                  </a:cubicBezTo>
                  <a:cubicBezTo>
                    <a:pt x="1894578" y="-12998"/>
                    <a:pt x="2421255" y="277814"/>
                    <a:pt x="2674508" y="543660"/>
                  </a:cubicBezTo>
                  <a:cubicBezTo>
                    <a:pt x="2927761" y="809506"/>
                    <a:pt x="3263938" y="1616051"/>
                    <a:pt x="3104814" y="1931702"/>
                  </a:cubicBezTo>
                  <a:cubicBezTo>
                    <a:pt x="2945690" y="2247353"/>
                    <a:pt x="2170243" y="2966484"/>
                    <a:pt x="1665978" y="3015790"/>
                  </a:cubicBezTo>
                  <a:cubicBezTo>
                    <a:pt x="1161713" y="3065096"/>
                    <a:pt x="301101" y="2626113"/>
                    <a:pt x="79225" y="2227538"/>
                  </a:cubicBezTo>
                  <a:close/>
                </a:path>
              </a:pathLst>
            </a:custGeom>
            <a:pattFill prst="ltHorz">
              <a:fgClr>
                <a:schemeClr val="tx1"/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1"/>
            <p:cNvSpPr/>
            <p:nvPr/>
          </p:nvSpPr>
          <p:spPr>
            <a:xfrm>
              <a:off x="3311669" y="1279440"/>
              <a:ext cx="2780034" cy="2668359"/>
            </a:xfrm>
            <a:custGeom>
              <a:avLst/>
              <a:gdLst>
                <a:gd name="connsiteX0" fmla="*/ 0 w 2528047"/>
                <a:gd name="connsiteY0" fmla="*/ 1285794 h 2571587"/>
                <a:gd name="connsiteX1" fmla="*/ 1264024 w 2528047"/>
                <a:gd name="connsiteY1" fmla="*/ 0 h 2571587"/>
                <a:gd name="connsiteX2" fmla="*/ 2528048 w 2528047"/>
                <a:gd name="connsiteY2" fmla="*/ 1285794 h 2571587"/>
                <a:gd name="connsiteX3" fmla="*/ 1264024 w 2528047"/>
                <a:gd name="connsiteY3" fmla="*/ 2571588 h 2571587"/>
                <a:gd name="connsiteX4" fmla="*/ 0 w 2528047"/>
                <a:gd name="connsiteY4" fmla="*/ 1285794 h 2571587"/>
                <a:gd name="connsiteX0" fmla="*/ 0 w 2353236"/>
                <a:gd name="connsiteY0" fmla="*/ 1749074 h 2593122"/>
                <a:gd name="connsiteX1" fmla="*/ 1089212 w 2353236"/>
                <a:gd name="connsiteY1" fmla="*/ 6080 h 2593122"/>
                <a:gd name="connsiteX2" fmla="*/ 2353236 w 2353236"/>
                <a:gd name="connsiteY2" fmla="*/ 1291874 h 2593122"/>
                <a:gd name="connsiteX3" fmla="*/ 1089212 w 2353236"/>
                <a:gd name="connsiteY3" fmla="*/ 2577668 h 2593122"/>
                <a:gd name="connsiteX4" fmla="*/ 0 w 2353236"/>
                <a:gd name="connsiteY4" fmla="*/ 1749074 h 2593122"/>
                <a:gd name="connsiteX0" fmla="*/ 0 w 2608730"/>
                <a:gd name="connsiteY0" fmla="*/ 1743485 h 2574655"/>
                <a:gd name="connsiteX1" fmla="*/ 1089212 w 2608730"/>
                <a:gd name="connsiteY1" fmla="*/ 491 h 2574655"/>
                <a:gd name="connsiteX2" fmla="*/ 2608730 w 2608730"/>
                <a:gd name="connsiteY2" fmla="*/ 1595567 h 2574655"/>
                <a:gd name="connsiteX3" fmla="*/ 1089212 w 2608730"/>
                <a:gd name="connsiteY3" fmla="*/ 2572079 h 2574655"/>
                <a:gd name="connsiteX4" fmla="*/ 0 w 2608730"/>
                <a:gd name="connsiteY4" fmla="*/ 1743485 h 2574655"/>
                <a:gd name="connsiteX0" fmla="*/ 26167 w 2634897"/>
                <a:gd name="connsiteY0" fmla="*/ 1776117 h 2605546"/>
                <a:gd name="connsiteX1" fmla="*/ 402684 w 2634897"/>
                <a:gd name="connsiteY1" fmla="*/ 643569 h 2605546"/>
                <a:gd name="connsiteX2" fmla="*/ 1115379 w 2634897"/>
                <a:gd name="connsiteY2" fmla="*/ 33123 h 2605546"/>
                <a:gd name="connsiteX3" fmla="*/ 2634897 w 2634897"/>
                <a:gd name="connsiteY3" fmla="*/ 1628199 h 2605546"/>
                <a:gd name="connsiteX4" fmla="*/ 1115379 w 2634897"/>
                <a:gd name="connsiteY4" fmla="*/ 2604711 h 2605546"/>
                <a:gd name="connsiteX5" fmla="*/ 26167 w 2634897"/>
                <a:gd name="connsiteY5" fmla="*/ 1776117 h 2605546"/>
                <a:gd name="connsiteX0" fmla="*/ 108443 w 2717173"/>
                <a:gd name="connsiteY0" fmla="*/ 1791197 h 2620658"/>
                <a:gd name="connsiteX1" fmla="*/ 162231 w 2717173"/>
                <a:gd name="connsiteY1" fmla="*/ 537625 h 2620658"/>
                <a:gd name="connsiteX2" fmla="*/ 1197655 w 2717173"/>
                <a:gd name="connsiteY2" fmla="*/ 48203 h 2620658"/>
                <a:gd name="connsiteX3" fmla="*/ 2717173 w 2717173"/>
                <a:gd name="connsiteY3" fmla="*/ 1643279 h 2620658"/>
                <a:gd name="connsiteX4" fmla="*/ 1197655 w 2717173"/>
                <a:gd name="connsiteY4" fmla="*/ 2619791 h 2620658"/>
                <a:gd name="connsiteX5" fmla="*/ 108443 w 2717173"/>
                <a:gd name="connsiteY5" fmla="*/ 1791197 h 2620658"/>
                <a:gd name="connsiteX0" fmla="*/ 108443 w 2771717"/>
                <a:gd name="connsiteY0" fmla="*/ 1743068 h 2572529"/>
                <a:gd name="connsiteX1" fmla="*/ 162231 w 2771717"/>
                <a:gd name="connsiteY1" fmla="*/ 489496 h 2572529"/>
                <a:gd name="connsiteX2" fmla="*/ 1197655 w 2771717"/>
                <a:gd name="connsiteY2" fmla="*/ 74 h 2572529"/>
                <a:gd name="connsiteX3" fmla="*/ 2407890 w 2771717"/>
                <a:gd name="connsiteY3" fmla="*/ 462602 h 2572529"/>
                <a:gd name="connsiteX4" fmla="*/ 2717173 w 2771717"/>
                <a:gd name="connsiteY4" fmla="*/ 1595150 h 2572529"/>
                <a:gd name="connsiteX5" fmla="*/ 1197655 w 2771717"/>
                <a:gd name="connsiteY5" fmla="*/ 2571662 h 2572529"/>
                <a:gd name="connsiteX6" fmla="*/ 108443 w 2771717"/>
                <a:gd name="connsiteY6" fmla="*/ 1743068 h 2572529"/>
                <a:gd name="connsiteX0" fmla="*/ 115034 w 2778308"/>
                <a:gd name="connsiteY0" fmla="*/ 1743068 h 2760589"/>
                <a:gd name="connsiteX1" fmla="*/ 168822 w 2778308"/>
                <a:gd name="connsiteY1" fmla="*/ 489496 h 2760589"/>
                <a:gd name="connsiteX2" fmla="*/ 1204246 w 2778308"/>
                <a:gd name="connsiteY2" fmla="*/ 74 h 2760589"/>
                <a:gd name="connsiteX3" fmla="*/ 2414481 w 2778308"/>
                <a:gd name="connsiteY3" fmla="*/ 462602 h 2760589"/>
                <a:gd name="connsiteX4" fmla="*/ 2723764 w 2778308"/>
                <a:gd name="connsiteY4" fmla="*/ 1595150 h 2760589"/>
                <a:gd name="connsiteX5" fmla="*/ 1298375 w 2778308"/>
                <a:gd name="connsiteY5" fmla="*/ 2759921 h 2760589"/>
                <a:gd name="connsiteX6" fmla="*/ 115034 w 2778308"/>
                <a:gd name="connsiteY6" fmla="*/ 1743068 h 2760589"/>
                <a:gd name="connsiteX0" fmla="*/ 115034 w 2973323"/>
                <a:gd name="connsiteY0" fmla="*/ 1743068 h 2760011"/>
                <a:gd name="connsiteX1" fmla="*/ 168822 w 2973323"/>
                <a:gd name="connsiteY1" fmla="*/ 489496 h 2760011"/>
                <a:gd name="connsiteX2" fmla="*/ 1204246 w 2973323"/>
                <a:gd name="connsiteY2" fmla="*/ 74 h 2760011"/>
                <a:gd name="connsiteX3" fmla="*/ 2414481 w 2973323"/>
                <a:gd name="connsiteY3" fmla="*/ 462602 h 2760011"/>
                <a:gd name="connsiteX4" fmla="*/ 2938917 w 2973323"/>
                <a:gd name="connsiteY4" fmla="*/ 1796856 h 2760011"/>
                <a:gd name="connsiteX5" fmla="*/ 1298375 w 2973323"/>
                <a:gd name="connsiteY5" fmla="*/ 2759921 h 2760011"/>
                <a:gd name="connsiteX6" fmla="*/ 115034 w 2973323"/>
                <a:gd name="connsiteY6" fmla="*/ 1743068 h 2760011"/>
                <a:gd name="connsiteX0" fmla="*/ 65062 w 3125057"/>
                <a:gd name="connsiteY0" fmla="*/ 2092692 h 2764720"/>
                <a:gd name="connsiteX1" fmla="*/ 320556 w 3125057"/>
                <a:gd name="connsiteY1" fmla="*/ 489496 h 2764720"/>
                <a:gd name="connsiteX2" fmla="*/ 1355980 w 3125057"/>
                <a:gd name="connsiteY2" fmla="*/ 74 h 2764720"/>
                <a:gd name="connsiteX3" fmla="*/ 2566215 w 3125057"/>
                <a:gd name="connsiteY3" fmla="*/ 462602 h 2764720"/>
                <a:gd name="connsiteX4" fmla="*/ 3090651 w 3125057"/>
                <a:gd name="connsiteY4" fmla="*/ 1796856 h 2764720"/>
                <a:gd name="connsiteX5" fmla="*/ 1450109 w 3125057"/>
                <a:gd name="connsiteY5" fmla="*/ 2759921 h 2764720"/>
                <a:gd name="connsiteX6" fmla="*/ 65062 w 3125057"/>
                <a:gd name="connsiteY6" fmla="*/ 2092692 h 2764720"/>
                <a:gd name="connsiteX0" fmla="*/ 85889 w 3145884"/>
                <a:gd name="connsiteY0" fmla="*/ 2092692 h 2778032"/>
                <a:gd name="connsiteX1" fmla="*/ 341383 w 3145884"/>
                <a:gd name="connsiteY1" fmla="*/ 489496 h 2778032"/>
                <a:gd name="connsiteX2" fmla="*/ 1376807 w 3145884"/>
                <a:gd name="connsiteY2" fmla="*/ 74 h 2778032"/>
                <a:gd name="connsiteX3" fmla="*/ 2587042 w 3145884"/>
                <a:gd name="connsiteY3" fmla="*/ 462602 h 2778032"/>
                <a:gd name="connsiteX4" fmla="*/ 3111478 w 3145884"/>
                <a:gd name="connsiteY4" fmla="*/ 1796856 h 2778032"/>
                <a:gd name="connsiteX5" fmla="*/ 1766772 w 3145884"/>
                <a:gd name="connsiteY5" fmla="*/ 2773368 h 2778032"/>
                <a:gd name="connsiteX6" fmla="*/ 85889 w 3145884"/>
                <a:gd name="connsiteY6" fmla="*/ 2092692 h 2778032"/>
                <a:gd name="connsiteX0" fmla="*/ 85889 w 3145884"/>
                <a:gd name="connsiteY0" fmla="*/ 2227133 h 2912473"/>
                <a:gd name="connsiteX1" fmla="*/ 341383 w 3145884"/>
                <a:gd name="connsiteY1" fmla="*/ 623937 h 2912473"/>
                <a:gd name="connsiteX2" fmla="*/ 1511277 w 3145884"/>
                <a:gd name="connsiteY2" fmla="*/ 44 h 2912473"/>
                <a:gd name="connsiteX3" fmla="*/ 2587042 w 3145884"/>
                <a:gd name="connsiteY3" fmla="*/ 597043 h 2912473"/>
                <a:gd name="connsiteX4" fmla="*/ 3111478 w 3145884"/>
                <a:gd name="connsiteY4" fmla="*/ 1931297 h 2912473"/>
                <a:gd name="connsiteX5" fmla="*/ 1766772 w 3145884"/>
                <a:gd name="connsiteY5" fmla="*/ 2907809 h 2912473"/>
                <a:gd name="connsiteX6" fmla="*/ 85889 w 3145884"/>
                <a:gd name="connsiteY6" fmla="*/ 2227133 h 2912473"/>
                <a:gd name="connsiteX0" fmla="*/ 85889 w 3152634"/>
                <a:gd name="connsiteY0" fmla="*/ 2227538 h 2912878"/>
                <a:gd name="connsiteX1" fmla="*/ 341383 w 3152634"/>
                <a:gd name="connsiteY1" fmla="*/ 624342 h 2912878"/>
                <a:gd name="connsiteX2" fmla="*/ 1511277 w 3152634"/>
                <a:gd name="connsiteY2" fmla="*/ 449 h 2912878"/>
                <a:gd name="connsiteX3" fmla="*/ 2681172 w 3152634"/>
                <a:gd name="connsiteY3" fmla="*/ 543660 h 2912878"/>
                <a:gd name="connsiteX4" fmla="*/ 3111478 w 3152634"/>
                <a:gd name="connsiteY4" fmla="*/ 1931702 h 2912878"/>
                <a:gd name="connsiteX5" fmla="*/ 1766772 w 3152634"/>
                <a:gd name="connsiteY5" fmla="*/ 2908214 h 2912878"/>
                <a:gd name="connsiteX6" fmla="*/ 85889 w 3152634"/>
                <a:gd name="connsiteY6" fmla="*/ 2227538 h 2912878"/>
                <a:gd name="connsiteX0" fmla="*/ 79225 w 3145970"/>
                <a:gd name="connsiteY0" fmla="*/ 2227538 h 3019595"/>
                <a:gd name="connsiteX1" fmla="*/ 334719 w 3145970"/>
                <a:gd name="connsiteY1" fmla="*/ 624342 h 3019595"/>
                <a:gd name="connsiteX2" fmla="*/ 1504613 w 3145970"/>
                <a:gd name="connsiteY2" fmla="*/ 449 h 3019595"/>
                <a:gd name="connsiteX3" fmla="*/ 2674508 w 3145970"/>
                <a:gd name="connsiteY3" fmla="*/ 543660 h 3019595"/>
                <a:gd name="connsiteX4" fmla="*/ 3104814 w 3145970"/>
                <a:gd name="connsiteY4" fmla="*/ 1931702 h 3019595"/>
                <a:gd name="connsiteX5" fmla="*/ 1665978 w 3145970"/>
                <a:gd name="connsiteY5" fmla="*/ 3015790 h 3019595"/>
                <a:gd name="connsiteX6" fmla="*/ 79225 w 3145970"/>
                <a:gd name="connsiteY6" fmla="*/ 2227538 h 301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5970" h="3019595">
                  <a:moveTo>
                    <a:pt x="79225" y="2227538"/>
                  </a:moveTo>
                  <a:cubicBezTo>
                    <a:pt x="-142651" y="1828963"/>
                    <a:pt x="153184" y="914841"/>
                    <a:pt x="334719" y="624342"/>
                  </a:cubicBezTo>
                  <a:cubicBezTo>
                    <a:pt x="516254" y="333843"/>
                    <a:pt x="1114648" y="13896"/>
                    <a:pt x="1504613" y="449"/>
                  </a:cubicBezTo>
                  <a:cubicBezTo>
                    <a:pt x="1894578" y="-12998"/>
                    <a:pt x="2421255" y="277814"/>
                    <a:pt x="2674508" y="543660"/>
                  </a:cubicBezTo>
                  <a:cubicBezTo>
                    <a:pt x="2927761" y="809506"/>
                    <a:pt x="3263938" y="1616051"/>
                    <a:pt x="3104814" y="1931702"/>
                  </a:cubicBezTo>
                  <a:cubicBezTo>
                    <a:pt x="2945690" y="2247353"/>
                    <a:pt x="2170243" y="2966484"/>
                    <a:pt x="1665978" y="3015790"/>
                  </a:cubicBezTo>
                  <a:cubicBezTo>
                    <a:pt x="1161713" y="3065096"/>
                    <a:pt x="301101" y="2626113"/>
                    <a:pt x="79225" y="222753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3531138" y="1848632"/>
            <a:ext cx="233917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fortaa" panose="00000500000000000000" pitchFamily="2" charset="0"/>
              </a:rPr>
              <a:t>1.Untuk </a:t>
            </a:r>
            <a:r>
              <a:rPr lang="en-US" sz="1600" b="1" dirty="0" err="1">
                <a:latin typeface="Comfortaa" panose="00000500000000000000" pitchFamily="2" charset="0"/>
              </a:rPr>
              <a:t>mengetahui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Peran</a:t>
            </a:r>
            <a:r>
              <a:rPr lang="en-US" sz="1600" b="1" dirty="0">
                <a:latin typeface="Comfortaa" panose="00000500000000000000" pitchFamily="2" charset="0"/>
              </a:rPr>
              <a:t> platform </a:t>
            </a:r>
            <a:r>
              <a:rPr lang="en-US" sz="1600" b="1" dirty="0" err="1">
                <a:latin typeface="Comfortaa" panose="00000500000000000000" pitchFamily="2" charset="0"/>
              </a:rPr>
              <a:t>instagram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sebagai</a:t>
            </a:r>
            <a:r>
              <a:rPr lang="en-US" sz="1600" b="1" dirty="0">
                <a:latin typeface="Comfortaa" panose="00000500000000000000" pitchFamily="2" charset="0"/>
              </a:rPr>
              <a:t> media </a:t>
            </a:r>
            <a:r>
              <a:rPr lang="en-US" sz="1600" b="1" dirty="0" err="1">
                <a:latin typeface="Comfortaa" panose="00000500000000000000" pitchFamily="2" charset="0"/>
              </a:rPr>
              <a:t>promosi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pada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penjualan</a:t>
            </a:r>
            <a:r>
              <a:rPr lang="en-US" sz="1600" b="1" dirty="0">
                <a:latin typeface="Comfortaa" panose="00000500000000000000" pitchFamily="2" charset="0"/>
              </a:rPr>
              <a:t>  </a:t>
            </a:r>
            <a:r>
              <a:rPr lang="en-US" sz="1600" b="1" dirty="0" err="1">
                <a:latin typeface="Comfortaa" panose="00000500000000000000" pitchFamily="2" charset="0"/>
              </a:rPr>
              <a:t>kamar</a:t>
            </a:r>
            <a:r>
              <a:rPr lang="en-US" sz="1600" b="1" dirty="0">
                <a:latin typeface="Comfortaa" panose="00000500000000000000" pitchFamily="2" charset="0"/>
              </a:rPr>
              <a:t> di hotel </a:t>
            </a:r>
            <a:r>
              <a:rPr lang="en-US" sz="1600" b="1" dirty="0" err="1">
                <a:latin typeface="Comfortaa" panose="00000500000000000000" pitchFamily="2" charset="0"/>
              </a:rPr>
              <a:t>Davinna</a:t>
            </a:r>
            <a:r>
              <a:rPr lang="en-US" sz="1600" b="1" dirty="0">
                <a:latin typeface="Comfortaa" panose="00000500000000000000" pitchFamily="2" charset="0"/>
              </a:rPr>
              <a:t> &amp; Boutique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729841" y="1666101"/>
            <a:ext cx="18404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omfortaa" panose="00000500000000000000" pitchFamily="2" charset="0"/>
              </a:rPr>
              <a:t>2. </a:t>
            </a:r>
            <a:r>
              <a:rPr lang="en-US" b="1" dirty="0" err="1" smtClean="0">
                <a:latin typeface="Comfortaa" panose="00000500000000000000" pitchFamily="2" charset="0"/>
              </a:rPr>
              <a:t>Untuk</a:t>
            </a:r>
            <a:r>
              <a:rPr lang="en-US" b="1" dirty="0" smtClean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Mengetahui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strategi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instagram</a:t>
            </a:r>
            <a:r>
              <a:rPr lang="en-US" b="1" dirty="0">
                <a:latin typeface="Comfortaa" panose="00000500000000000000" pitchFamily="2" charset="0"/>
              </a:rPr>
              <a:t> di Hotel </a:t>
            </a:r>
            <a:r>
              <a:rPr lang="en-US" b="1" dirty="0" err="1">
                <a:latin typeface="Comfortaa" panose="00000500000000000000" pitchFamily="2" charset="0"/>
              </a:rPr>
              <a:t>Davienna</a:t>
            </a:r>
            <a:r>
              <a:rPr lang="en-US" b="1" dirty="0">
                <a:latin typeface="Comfortaa" panose="00000500000000000000" pitchFamily="2" charset="0"/>
              </a:rPr>
              <a:t> &amp; Boutique 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651242" y="4184605"/>
            <a:ext cx="18404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ctr"/>
            <a:r>
              <a:rPr lang="en-US" b="1" dirty="0" smtClean="0"/>
              <a:t>3. </a:t>
            </a:r>
            <a:r>
              <a:rPr lang="en-US" b="1" dirty="0" err="1" smtClean="0"/>
              <a:t>Untuk</a:t>
            </a:r>
            <a:r>
              <a:rPr lang="en-US" b="1" dirty="0" smtClean="0"/>
              <a:t> </a:t>
            </a:r>
            <a:r>
              <a:rPr lang="en-US" b="1" dirty="0" err="1"/>
              <a:t>Mengetahui</a:t>
            </a:r>
            <a:r>
              <a:rPr lang="en-US" b="1" dirty="0"/>
              <a:t> </a:t>
            </a:r>
            <a:r>
              <a:rPr lang="en-US" b="1" dirty="0" err="1"/>
              <a:t>konten</a:t>
            </a:r>
            <a:r>
              <a:rPr lang="en-US" b="1" dirty="0"/>
              <a:t> </a:t>
            </a:r>
            <a:r>
              <a:rPr lang="en-US" b="1" dirty="0" err="1"/>
              <a:t>instagram</a:t>
            </a:r>
            <a:r>
              <a:rPr lang="en-US" b="1" dirty="0"/>
              <a:t> yang </a:t>
            </a:r>
            <a:r>
              <a:rPr lang="en-US" b="1" dirty="0" err="1"/>
              <a:t>digunakan</a:t>
            </a:r>
            <a:r>
              <a:rPr lang="en-US" b="1" dirty="0"/>
              <a:t> </a:t>
            </a:r>
            <a:r>
              <a:rPr lang="en-US" b="1" dirty="0" err="1"/>
              <a:t>oleh</a:t>
            </a:r>
            <a:r>
              <a:rPr lang="en-US" b="1" dirty="0"/>
              <a:t> Hotel </a:t>
            </a:r>
            <a:r>
              <a:rPr lang="en-US" b="1" dirty="0" err="1"/>
              <a:t>Davienna</a:t>
            </a:r>
            <a:r>
              <a:rPr lang="en-US" b="1" dirty="0"/>
              <a:t> &amp; Boutique</a:t>
            </a:r>
          </a:p>
          <a:p>
            <a:endParaRPr lang="en-US" dirty="0">
              <a:latin typeface="Comfortaa" panose="00000500000000000000" pitchFamily="2" charset="0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4951076" y="1010137"/>
            <a:ext cx="2200548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7347132" y="1010137"/>
            <a:ext cx="519397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10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4" grpId="0"/>
      <p:bldP spid="55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84712" y="1"/>
            <a:ext cx="11086080" cy="6858000"/>
            <a:chOff x="684712" y="1"/>
            <a:chExt cx="11086080" cy="6858000"/>
          </a:xfrm>
        </p:grpSpPr>
        <p:sp>
          <p:nvSpPr>
            <p:cNvPr id="4" name="Freeform 3"/>
            <p:cNvSpPr/>
            <p:nvPr/>
          </p:nvSpPr>
          <p:spPr>
            <a:xfrm>
              <a:off x="684712" y="1"/>
              <a:ext cx="10822577" cy="6858000"/>
            </a:xfrm>
            <a:custGeom>
              <a:avLst/>
              <a:gdLst>
                <a:gd name="connsiteX0" fmla="*/ 328773 w 10822577"/>
                <a:gd name="connsiteY0" fmla="*/ 0 h 6858000"/>
                <a:gd name="connsiteX1" fmla="*/ 10069261 w 10822577"/>
                <a:gd name="connsiteY1" fmla="*/ 0 h 6858000"/>
                <a:gd name="connsiteX2" fmla="*/ 10372197 w 10822577"/>
                <a:gd name="connsiteY2" fmla="*/ 200800 h 6858000"/>
                <a:gd name="connsiteX3" fmla="*/ 10386909 w 10822577"/>
                <a:gd name="connsiteY3" fmla="*/ 248194 h 6858000"/>
                <a:gd name="connsiteX4" fmla="*/ 10671263 w 10822577"/>
                <a:gd name="connsiteY4" fmla="*/ 248194 h 6858000"/>
                <a:gd name="connsiteX5" fmla="*/ 10822577 w 10822577"/>
                <a:gd name="connsiteY5" fmla="*/ 399508 h 6858000"/>
                <a:gd name="connsiteX6" fmla="*/ 10822577 w 10822577"/>
                <a:gd name="connsiteY6" fmla="*/ 1089657 h 6858000"/>
                <a:gd name="connsiteX7" fmla="*/ 10671263 w 10822577"/>
                <a:gd name="connsiteY7" fmla="*/ 1240971 h 6858000"/>
                <a:gd name="connsiteX8" fmla="*/ 10398034 w 10822577"/>
                <a:gd name="connsiteY8" fmla="*/ 1240971 h 6858000"/>
                <a:gd name="connsiteX9" fmla="*/ 10398034 w 10822577"/>
                <a:gd name="connsiteY9" fmla="*/ 6529227 h 6858000"/>
                <a:gd name="connsiteX10" fmla="*/ 10069261 w 10822577"/>
                <a:gd name="connsiteY10" fmla="*/ 6858000 h 6858000"/>
                <a:gd name="connsiteX11" fmla="*/ 328773 w 10822577"/>
                <a:gd name="connsiteY11" fmla="*/ 6858000 h 6858000"/>
                <a:gd name="connsiteX12" fmla="*/ 0 w 10822577"/>
                <a:gd name="connsiteY12" fmla="*/ 6529227 h 6858000"/>
                <a:gd name="connsiteX13" fmla="*/ 0 w 10822577"/>
                <a:gd name="connsiteY13" fmla="*/ 328773 h 6858000"/>
                <a:gd name="connsiteX14" fmla="*/ 328773 w 10822577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22577" h="6858000">
                  <a:moveTo>
                    <a:pt x="328773" y="0"/>
                  </a:moveTo>
                  <a:lnTo>
                    <a:pt x="10069261" y="0"/>
                  </a:lnTo>
                  <a:cubicBezTo>
                    <a:pt x="10205443" y="0"/>
                    <a:pt x="10322287" y="82798"/>
                    <a:pt x="10372197" y="200800"/>
                  </a:cubicBezTo>
                  <a:lnTo>
                    <a:pt x="10386909" y="248194"/>
                  </a:lnTo>
                  <a:lnTo>
                    <a:pt x="10671263" y="248194"/>
                  </a:lnTo>
                  <a:cubicBezTo>
                    <a:pt x="10754831" y="248194"/>
                    <a:pt x="10822577" y="315940"/>
                    <a:pt x="10822577" y="399508"/>
                  </a:cubicBezTo>
                  <a:lnTo>
                    <a:pt x="10822577" y="1089657"/>
                  </a:lnTo>
                  <a:cubicBezTo>
                    <a:pt x="10822577" y="1173225"/>
                    <a:pt x="10754831" y="1240971"/>
                    <a:pt x="10671263" y="1240971"/>
                  </a:cubicBezTo>
                  <a:lnTo>
                    <a:pt x="10398034" y="1240971"/>
                  </a:lnTo>
                  <a:lnTo>
                    <a:pt x="10398034" y="6529227"/>
                  </a:lnTo>
                  <a:cubicBezTo>
                    <a:pt x="10398034" y="6710803"/>
                    <a:pt x="10250837" y="6858000"/>
                    <a:pt x="10069261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3A59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1243786" y="431464"/>
              <a:ext cx="527006" cy="578673"/>
              <a:chOff x="3724835" y="847164"/>
              <a:chExt cx="685800" cy="753035"/>
            </a:xfrm>
            <a:solidFill>
              <a:srgbClr val="D0D5FD"/>
            </a:solidFill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9" name="Rectangle 8">
                <a:hlinkClick r:id="rId2" action="ppaction://hlinksldjump"/>
              </p:cNvPr>
              <p:cNvSpPr/>
              <p:nvPr/>
            </p:nvSpPr>
            <p:spPr>
              <a:xfrm>
                <a:off x="3724835" y="847164"/>
                <a:ext cx="685800" cy="753035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3822685" y="995082"/>
                <a:ext cx="484094" cy="254598"/>
              </a:xfrm>
              <a:prstGeom prst="round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4" name="Freeform 33"/>
          <p:cNvSpPr/>
          <p:nvPr/>
        </p:nvSpPr>
        <p:spPr>
          <a:xfrm>
            <a:off x="-7992694" y="0"/>
            <a:ext cx="10634800" cy="6858000"/>
          </a:xfrm>
          <a:custGeom>
            <a:avLst/>
            <a:gdLst>
              <a:gd name="connsiteX0" fmla="*/ 328773 w 10634800"/>
              <a:gd name="connsiteY0" fmla="*/ 0 h 6858000"/>
              <a:gd name="connsiteX1" fmla="*/ 9799841 w 10634800"/>
              <a:gd name="connsiteY1" fmla="*/ 0 h 6858000"/>
              <a:gd name="connsiteX2" fmla="*/ 10128614 w 10634800"/>
              <a:gd name="connsiteY2" fmla="*/ 328773 h 6858000"/>
              <a:gd name="connsiteX3" fmla="*/ 10128614 w 10634800"/>
              <a:gd name="connsiteY3" fmla="*/ 1323705 h 6858000"/>
              <a:gd name="connsiteX4" fmla="*/ 10483486 w 10634800"/>
              <a:gd name="connsiteY4" fmla="*/ 1323705 h 6858000"/>
              <a:gd name="connsiteX5" fmla="*/ 10634800 w 10634800"/>
              <a:gd name="connsiteY5" fmla="*/ 1475019 h 6858000"/>
              <a:gd name="connsiteX6" fmla="*/ 10634800 w 10634800"/>
              <a:gd name="connsiteY6" fmla="*/ 2165168 h 6858000"/>
              <a:gd name="connsiteX7" fmla="*/ 10483486 w 10634800"/>
              <a:gd name="connsiteY7" fmla="*/ 2316482 h 6858000"/>
              <a:gd name="connsiteX8" fmla="*/ 10128614 w 10634800"/>
              <a:gd name="connsiteY8" fmla="*/ 2316482 h 6858000"/>
              <a:gd name="connsiteX9" fmla="*/ 10128614 w 10634800"/>
              <a:gd name="connsiteY9" fmla="*/ 6529227 h 6858000"/>
              <a:gd name="connsiteX10" fmla="*/ 9799841 w 10634800"/>
              <a:gd name="connsiteY10" fmla="*/ 6858000 h 6858000"/>
              <a:gd name="connsiteX11" fmla="*/ 328773 w 10634800"/>
              <a:gd name="connsiteY11" fmla="*/ 6858000 h 6858000"/>
              <a:gd name="connsiteX12" fmla="*/ 0 w 10634800"/>
              <a:gd name="connsiteY12" fmla="*/ 6529227 h 6858000"/>
              <a:gd name="connsiteX13" fmla="*/ 0 w 10634800"/>
              <a:gd name="connsiteY13" fmla="*/ 328773 h 6858000"/>
              <a:gd name="connsiteX14" fmla="*/ 328773 w 10634800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34800" h="6858000">
                <a:moveTo>
                  <a:pt x="328773" y="0"/>
                </a:moveTo>
                <a:lnTo>
                  <a:pt x="9799841" y="0"/>
                </a:lnTo>
                <a:cubicBezTo>
                  <a:pt x="9981417" y="0"/>
                  <a:pt x="10128614" y="147197"/>
                  <a:pt x="10128614" y="328773"/>
                </a:cubicBezTo>
                <a:lnTo>
                  <a:pt x="10128614" y="1323705"/>
                </a:lnTo>
                <a:lnTo>
                  <a:pt x="10483486" y="1323705"/>
                </a:lnTo>
                <a:cubicBezTo>
                  <a:pt x="10567054" y="1323705"/>
                  <a:pt x="10634800" y="1391451"/>
                  <a:pt x="10634800" y="1475019"/>
                </a:cubicBezTo>
                <a:lnTo>
                  <a:pt x="10634800" y="2165168"/>
                </a:lnTo>
                <a:cubicBezTo>
                  <a:pt x="10634800" y="2248736"/>
                  <a:pt x="10567054" y="2316482"/>
                  <a:pt x="10483486" y="2316482"/>
                </a:cubicBezTo>
                <a:lnTo>
                  <a:pt x="10128614" y="2316482"/>
                </a:lnTo>
                <a:lnTo>
                  <a:pt x="10128614" y="6529227"/>
                </a:lnTo>
                <a:cubicBezTo>
                  <a:pt x="10128614" y="6710803"/>
                  <a:pt x="9981417" y="6858000"/>
                  <a:pt x="979984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628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-8034331" y="1"/>
            <a:ext cx="10304961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2207432" y="1581424"/>
            <a:ext cx="540000" cy="540000"/>
            <a:chOff x="3975651" y="1715103"/>
            <a:chExt cx="540000" cy="540000"/>
          </a:xfrm>
          <a:solidFill>
            <a:srgbClr val="D0D5FD"/>
          </a:solidFill>
        </p:grpSpPr>
        <p:sp>
          <p:nvSpPr>
            <p:cNvPr id="39" name="Oval 38"/>
            <p:cNvSpPr/>
            <p:nvPr/>
          </p:nvSpPr>
          <p:spPr>
            <a:xfrm>
              <a:off x="3975651" y="1715103"/>
              <a:ext cx="540000" cy="5400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4244308" y="1720293"/>
              <a:ext cx="0" cy="26481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3978848" y="1985103"/>
              <a:ext cx="275046" cy="0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946875" y="4737338"/>
            <a:ext cx="664158" cy="660296"/>
            <a:chOff x="3530428" y="2000795"/>
            <a:chExt cx="664158" cy="660296"/>
          </a:xfrm>
        </p:grpSpPr>
        <p:sp>
          <p:nvSpPr>
            <p:cNvPr id="43" name="Rectangle 42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lowchart: Connector 43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lowchart: Connector 44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lowchart: Connector 45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lowchart: Connector 46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lowchart: Connector 47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553053" y="2566860"/>
            <a:ext cx="947017" cy="636788"/>
          </a:xfrm>
          <a:prstGeom prst="rect">
            <a:avLst/>
          </a:prstGeom>
        </p:spPr>
      </p:pic>
      <p:grpSp>
        <p:nvGrpSpPr>
          <p:cNvPr id="55" name="Group 54"/>
          <p:cNvGrpSpPr/>
          <p:nvPr/>
        </p:nvGrpSpPr>
        <p:grpSpPr>
          <a:xfrm>
            <a:off x="1538696" y="3701116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56" name="Rectangle 55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191551" y="282781"/>
            <a:ext cx="828833" cy="727356"/>
            <a:chOff x="6365263" y="2424307"/>
            <a:chExt cx="828833" cy="727356"/>
          </a:xfrm>
        </p:grpSpPr>
        <p:sp>
          <p:nvSpPr>
            <p:cNvPr id="61" name="Flowchart: Connector 60">
              <a:hlinkClick r:id="rId5" action="ppaction://hlinksldjump"/>
            </p:cNvPr>
            <p:cNvSpPr/>
            <p:nvPr/>
          </p:nvSpPr>
          <p:spPr>
            <a:xfrm>
              <a:off x="6365263" y="2431663"/>
              <a:ext cx="720000" cy="720000"/>
            </a:xfrm>
            <a:prstGeom prst="flowChartConnector">
              <a:avLst/>
            </a:prstGeom>
            <a:solidFill>
              <a:srgbClr val="FFE9A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lowchart: Connector 61"/>
            <p:cNvSpPr/>
            <p:nvPr/>
          </p:nvSpPr>
          <p:spPr>
            <a:xfrm>
              <a:off x="6474096" y="2424307"/>
              <a:ext cx="720000" cy="72000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3986744" y="407876"/>
            <a:ext cx="3288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Manfaat</a:t>
            </a:r>
            <a:r>
              <a:rPr lang="en-US" sz="24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Yellow Cat" pitchFamily="2" charset="0"/>
              </a:rPr>
              <a:t>Penelitian</a:t>
            </a:r>
            <a:endParaRPr lang="en-US" sz="2400" dirty="0">
              <a:solidFill>
                <a:schemeClr val="bg1"/>
              </a:solidFill>
              <a:latin typeface="Yellow Cat" pitchFamily="2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4840941" y="1010137"/>
            <a:ext cx="2756647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7779625" y="869541"/>
            <a:ext cx="706472" cy="261619"/>
            <a:chOff x="7779625" y="869541"/>
            <a:chExt cx="706472" cy="261619"/>
          </a:xfrm>
        </p:grpSpPr>
        <p:sp>
          <p:nvSpPr>
            <p:cNvPr id="66" name="Chevron 65"/>
            <p:cNvSpPr/>
            <p:nvPr/>
          </p:nvSpPr>
          <p:spPr>
            <a:xfrm>
              <a:off x="7779625" y="869541"/>
              <a:ext cx="201706" cy="261619"/>
            </a:xfrm>
            <a:prstGeom prst="chevron">
              <a:avLst/>
            </a:prstGeom>
            <a:solidFill>
              <a:srgbClr val="D0D5FD"/>
            </a:solidFill>
            <a:ln>
              <a:solidFill>
                <a:srgbClr val="D0D5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7" name="Chevron 66"/>
            <p:cNvSpPr/>
            <p:nvPr/>
          </p:nvSpPr>
          <p:spPr>
            <a:xfrm>
              <a:off x="8022675" y="869541"/>
              <a:ext cx="201706" cy="261619"/>
            </a:xfrm>
            <a:prstGeom prst="chevron">
              <a:avLst/>
            </a:prstGeom>
            <a:solidFill>
              <a:srgbClr val="D0D5FD"/>
            </a:solidFill>
            <a:ln>
              <a:solidFill>
                <a:srgbClr val="D0D5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8" name="Chevron 67"/>
            <p:cNvSpPr/>
            <p:nvPr/>
          </p:nvSpPr>
          <p:spPr>
            <a:xfrm>
              <a:off x="8284391" y="869541"/>
              <a:ext cx="201706" cy="261619"/>
            </a:xfrm>
            <a:prstGeom prst="chevron">
              <a:avLst/>
            </a:prstGeom>
            <a:solidFill>
              <a:srgbClr val="D0D5FD"/>
            </a:solidFill>
            <a:ln>
              <a:solidFill>
                <a:srgbClr val="D0D5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9" name="Pentagon 68"/>
          <p:cNvSpPr/>
          <p:nvPr/>
        </p:nvSpPr>
        <p:spPr>
          <a:xfrm>
            <a:off x="3282162" y="1715682"/>
            <a:ext cx="5968577" cy="1033830"/>
          </a:xfrm>
          <a:prstGeom prst="homePlat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Chevron 69"/>
          <p:cNvSpPr/>
          <p:nvPr/>
        </p:nvSpPr>
        <p:spPr>
          <a:xfrm>
            <a:off x="9250739" y="1715682"/>
            <a:ext cx="929586" cy="1023842"/>
          </a:xfrm>
          <a:prstGeom prst="chevron">
            <a:avLst/>
          </a:prstGeom>
          <a:solidFill>
            <a:srgbClr val="D0D5FD"/>
          </a:solidFill>
          <a:ln>
            <a:solidFill>
              <a:srgbClr val="D0D5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1" name="Pentagon 70"/>
          <p:cNvSpPr/>
          <p:nvPr/>
        </p:nvSpPr>
        <p:spPr>
          <a:xfrm>
            <a:off x="3300383" y="3248650"/>
            <a:ext cx="5968577" cy="1033830"/>
          </a:xfrm>
          <a:prstGeom prst="homePlat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Chevron 71"/>
          <p:cNvSpPr/>
          <p:nvPr/>
        </p:nvSpPr>
        <p:spPr>
          <a:xfrm>
            <a:off x="9161954" y="3253644"/>
            <a:ext cx="929586" cy="1023842"/>
          </a:xfrm>
          <a:prstGeom prst="chevron">
            <a:avLst/>
          </a:prstGeom>
          <a:solidFill>
            <a:srgbClr val="D0D5FD"/>
          </a:solidFill>
          <a:ln>
            <a:solidFill>
              <a:srgbClr val="D0D5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3" name="Chevron 72"/>
          <p:cNvSpPr/>
          <p:nvPr/>
        </p:nvSpPr>
        <p:spPr>
          <a:xfrm>
            <a:off x="9161954" y="4913113"/>
            <a:ext cx="929586" cy="1023842"/>
          </a:xfrm>
          <a:prstGeom prst="chevron">
            <a:avLst/>
          </a:prstGeom>
          <a:solidFill>
            <a:srgbClr val="D0D5FD"/>
          </a:solidFill>
          <a:ln>
            <a:solidFill>
              <a:srgbClr val="D0D5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4" name="Pentagon 73"/>
          <p:cNvSpPr/>
          <p:nvPr/>
        </p:nvSpPr>
        <p:spPr>
          <a:xfrm>
            <a:off x="3300384" y="4908119"/>
            <a:ext cx="5968577" cy="1033830"/>
          </a:xfrm>
          <a:prstGeom prst="homePlat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3326708" y="1826182"/>
            <a:ext cx="58352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latin typeface="Comfortaa" panose="00000500000000000000" pitchFamily="2" charset="0"/>
              </a:rPr>
              <a:t>Bagi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Penulis</a:t>
            </a:r>
            <a:r>
              <a:rPr lang="en-US" sz="1400" b="1" dirty="0" smtClean="0">
                <a:latin typeface="Comfortaa" panose="00000500000000000000" pitchFamily="2" charset="0"/>
              </a:rPr>
              <a:t>: </a:t>
            </a:r>
            <a:r>
              <a:rPr lang="en-US" sz="1400" b="1" dirty="0" err="1" smtClean="0">
                <a:latin typeface="Comfortaa" panose="00000500000000000000" pitchFamily="2" charset="0"/>
              </a:rPr>
              <a:t>Meningkatkan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wawasan</a:t>
            </a:r>
            <a:r>
              <a:rPr lang="en-US" sz="1400" b="1" dirty="0" smtClean="0">
                <a:latin typeface="Comfortaa" panose="00000500000000000000" pitchFamily="2" charset="0"/>
              </a:rPr>
              <a:t>, </a:t>
            </a:r>
            <a:r>
              <a:rPr lang="en-US" sz="1400" b="1" dirty="0" err="1" smtClean="0">
                <a:latin typeface="Comfortaa" panose="00000500000000000000" pitchFamily="2" charset="0"/>
              </a:rPr>
              <a:t>kemampuan</a:t>
            </a:r>
            <a:r>
              <a:rPr lang="en-US" sz="1400" b="1" dirty="0" smtClean="0">
                <a:latin typeface="Comfortaa" panose="00000500000000000000" pitchFamily="2" charset="0"/>
              </a:rPr>
              <a:t>, </a:t>
            </a:r>
            <a:r>
              <a:rPr lang="en-US" sz="1400" b="1" dirty="0" err="1" smtClean="0">
                <a:latin typeface="Comfortaa" panose="00000500000000000000" pitchFamily="2" charset="0"/>
              </a:rPr>
              <a:t>serta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pemahaman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terkhususnya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dalam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peran</a:t>
            </a:r>
            <a:r>
              <a:rPr lang="en-US" sz="1400" b="1" dirty="0" smtClean="0">
                <a:latin typeface="Comfortaa" panose="00000500000000000000" pitchFamily="2" charset="0"/>
              </a:rPr>
              <a:t> media </a:t>
            </a:r>
            <a:r>
              <a:rPr lang="en-US" sz="1400" b="1" dirty="0" err="1" smtClean="0">
                <a:latin typeface="Comfortaa" panose="00000500000000000000" pitchFamily="2" charset="0"/>
              </a:rPr>
              <a:t>sosial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i="1" dirty="0" err="1" smtClean="0">
                <a:latin typeface="Comfortaa" panose="00000500000000000000" pitchFamily="2" charset="0"/>
              </a:rPr>
              <a:t>instagram</a:t>
            </a:r>
            <a:r>
              <a:rPr lang="en-US" sz="1400" b="1" i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smtClean="0">
                <a:latin typeface="Comfortaa" panose="00000500000000000000" pitchFamily="2" charset="0"/>
              </a:rPr>
              <a:t> Da Vienna Boutique Hotel </a:t>
            </a:r>
            <a:r>
              <a:rPr lang="en-US" sz="1400" b="1" dirty="0" err="1" smtClean="0">
                <a:latin typeface="Comfortaa" panose="00000500000000000000" pitchFamily="2" charset="0"/>
              </a:rPr>
              <a:t>sebagai</a:t>
            </a:r>
            <a:r>
              <a:rPr lang="en-US" sz="1400" b="1" dirty="0" smtClean="0">
                <a:latin typeface="Comfortaa" panose="00000500000000000000" pitchFamily="2" charset="0"/>
              </a:rPr>
              <a:t> media </a:t>
            </a:r>
            <a:r>
              <a:rPr lang="en-US" sz="1400" b="1" dirty="0" err="1" smtClean="0">
                <a:latin typeface="Comfortaa" panose="00000500000000000000" pitchFamily="2" charset="0"/>
              </a:rPr>
              <a:t>promosi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endParaRPr lang="en-US" sz="1400" b="1" dirty="0">
              <a:latin typeface="Comfortaa" panose="00000500000000000000" pitchFamily="2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358495" y="3289336"/>
            <a:ext cx="5815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Comfortaa" panose="00000500000000000000" pitchFamily="2" charset="0"/>
              </a:rPr>
              <a:t>Bagi</a:t>
            </a:r>
            <a:r>
              <a:rPr lang="en-US" b="1" dirty="0" smtClean="0"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latin typeface="Comfortaa" panose="00000500000000000000" pitchFamily="2" charset="0"/>
              </a:rPr>
              <a:t>Akademik</a:t>
            </a:r>
            <a:r>
              <a:rPr lang="en-US" b="1" dirty="0" smtClean="0">
                <a:latin typeface="Comfortaa" panose="00000500000000000000" pitchFamily="2" charset="0"/>
              </a:rPr>
              <a:t>: </a:t>
            </a:r>
            <a:r>
              <a:rPr lang="en-US" b="1" dirty="0" err="1" smtClean="0">
                <a:latin typeface="Comfortaa" panose="00000500000000000000" pitchFamily="2" charset="0"/>
              </a:rPr>
              <a:t>dapat</a:t>
            </a:r>
            <a:r>
              <a:rPr lang="en-US" b="1" dirty="0" smtClean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menambah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kajian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ilmu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komunikasi</a:t>
            </a:r>
            <a:r>
              <a:rPr lang="en-US" b="1" dirty="0">
                <a:latin typeface="Comfortaa" panose="00000500000000000000" pitchFamily="2" charset="0"/>
              </a:rPr>
              <a:t> yang </a:t>
            </a:r>
            <a:r>
              <a:rPr lang="en-US" b="1" dirty="0" err="1">
                <a:latin typeface="Comfortaa" panose="00000500000000000000" pitchFamily="2" charset="0"/>
              </a:rPr>
              <a:t>khususnya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berkaitan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dengan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komunikasi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pemasaran</a:t>
            </a:r>
            <a:r>
              <a:rPr lang="en-US" b="1" dirty="0">
                <a:latin typeface="Comfortaa" panose="00000500000000000000" pitchFamily="2" charset="0"/>
              </a:rPr>
              <a:t> </a:t>
            </a:r>
            <a:r>
              <a:rPr lang="en-US" b="1" dirty="0" err="1">
                <a:latin typeface="Comfortaa" panose="00000500000000000000" pitchFamily="2" charset="0"/>
              </a:rPr>
              <a:t>pada</a:t>
            </a:r>
            <a:r>
              <a:rPr lang="en-US" b="1" dirty="0">
                <a:latin typeface="Comfortaa" panose="00000500000000000000" pitchFamily="2" charset="0"/>
              </a:rPr>
              <a:t> media </a:t>
            </a:r>
            <a:r>
              <a:rPr lang="en-US" b="1" dirty="0" err="1">
                <a:latin typeface="Comfortaa" panose="00000500000000000000" pitchFamily="2" charset="0"/>
              </a:rPr>
              <a:t>Instagram</a:t>
            </a:r>
            <a:endParaRPr lang="en-US" b="1" dirty="0">
              <a:latin typeface="Comfortaa" panose="00000500000000000000" pitchFamily="2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438366" y="5030723"/>
            <a:ext cx="5561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Comfortaa" panose="00000500000000000000" pitchFamily="2" charset="0"/>
              </a:rPr>
              <a:t>Bagi</a:t>
            </a:r>
            <a:r>
              <a:rPr lang="en-US" sz="1600" b="1" dirty="0" smtClean="0">
                <a:latin typeface="Comfortaa" panose="00000500000000000000" pitchFamily="2" charset="0"/>
              </a:rPr>
              <a:t> Hotel: </a:t>
            </a:r>
            <a:r>
              <a:rPr lang="en-US" sz="1600" b="1" dirty="0" err="1" smtClean="0">
                <a:latin typeface="Comfortaa" panose="00000500000000000000" pitchFamily="2" charset="0"/>
              </a:rPr>
              <a:t>Diharapkan</a:t>
            </a:r>
            <a:r>
              <a:rPr lang="en-US" sz="1600" b="1" dirty="0" smtClean="0"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latin typeface="Comfortaa" panose="00000500000000000000" pitchFamily="2" charset="0"/>
              </a:rPr>
              <a:t>bisa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menjadimasukan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dan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acuan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dalam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mengetahui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peran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dari</a:t>
            </a:r>
            <a:r>
              <a:rPr lang="en-US" sz="1600" b="1" dirty="0">
                <a:latin typeface="Comfortaa" panose="00000500000000000000" pitchFamily="2" charset="0"/>
              </a:rPr>
              <a:t> platform </a:t>
            </a:r>
            <a:r>
              <a:rPr lang="en-US" sz="1600" b="1" dirty="0" err="1">
                <a:latin typeface="Comfortaa" panose="00000500000000000000" pitchFamily="2" charset="0"/>
              </a:rPr>
              <a:t>instagram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dalam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mempromosikan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hunian</a:t>
            </a:r>
            <a:r>
              <a:rPr lang="en-US" sz="1600" b="1" dirty="0">
                <a:latin typeface="Comfortaa" panose="00000500000000000000" pitchFamily="2" charset="0"/>
              </a:rPr>
              <a:t> </a:t>
            </a:r>
            <a:r>
              <a:rPr lang="en-US" sz="1600" b="1" dirty="0" err="1">
                <a:latin typeface="Comfortaa" panose="00000500000000000000" pitchFamily="2" charset="0"/>
              </a:rPr>
              <a:t>kamar</a:t>
            </a:r>
            <a:r>
              <a:rPr lang="en-US" sz="1600" b="1" dirty="0">
                <a:latin typeface="Comfortaa" panose="00000500000000000000" pitchFamily="2" charset="0"/>
              </a:rPr>
              <a:t> di Hotel.  </a:t>
            </a:r>
          </a:p>
        </p:txBody>
      </p:sp>
      <p:sp>
        <p:nvSpPr>
          <p:cNvPr id="81" name="TextBox 80"/>
          <p:cNvSpPr txBox="1"/>
          <p:nvPr/>
        </p:nvSpPr>
        <p:spPr>
          <a:xfrm rot="2264359">
            <a:off x="3106592" y="968223"/>
            <a:ext cx="440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D961"/>
                </a:solidFill>
                <a:latin typeface="Comfortaa" panose="00000500000000000000" pitchFamily="2" charset="0"/>
              </a:rPr>
              <a:t> </a:t>
            </a:r>
            <a:r>
              <a:rPr lang="en-US" sz="3200" dirty="0" smtClean="0">
                <a:solidFill>
                  <a:srgbClr val="FFD961"/>
                </a:solidFill>
                <a:latin typeface="Beauty and the Beast" pitchFamily="50" charset="0"/>
              </a:rPr>
              <a:t>{</a:t>
            </a:r>
            <a:endParaRPr lang="en-US" sz="3200" dirty="0">
              <a:solidFill>
                <a:srgbClr val="FFD961"/>
              </a:solidFill>
              <a:latin typeface="Comfortaa" panose="00000500000000000000" pitchFamily="2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2264359">
            <a:off x="3059055" y="2317471"/>
            <a:ext cx="440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D961"/>
                </a:solidFill>
                <a:latin typeface="Comfortaa" panose="00000500000000000000" pitchFamily="2" charset="0"/>
              </a:rPr>
              <a:t> </a:t>
            </a:r>
            <a:r>
              <a:rPr lang="en-US" sz="3200" dirty="0" smtClean="0">
                <a:solidFill>
                  <a:srgbClr val="FFD961"/>
                </a:solidFill>
                <a:latin typeface="Beauty and the Beast" pitchFamily="50" charset="0"/>
              </a:rPr>
              <a:t>{</a:t>
            </a:r>
            <a:endParaRPr lang="en-US" sz="3200" dirty="0">
              <a:solidFill>
                <a:srgbClr val="FFD961"/>
              </a:solidFill>
              <a:latin typeface="Comfortaa" panose="00000500000000000000" pitchFamily="2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 rot="2264359">
            <a:off x="3062046" y="4127506"/>
            <a:ext cx="440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D961"/>
                </a:solidFill>
                <a:latin typeface="Comfortaa" panose="00000500000000000000" pitchFamily="2" charset="0"/>
              </a:rPr>
              <a:t> </a:t>
            </a:r>
            <a:r>
              <a:rPr lang="en-US" sz="3200" dirty="0" smtClean="0">
                <a:solidFill>
                  <a:srgbClr val="FFD961"/>
                </a:solidFill>
                <a:latin typeface="Beauty and the Beast" pitchFamily="50" charset="0"/>
              </a:rPr>
              <a:t>{</a:t>
            </a:r>
            <a:endParaRPr lang="en-US" sz="3200" dirty="0">
              <a:solidFill>
                <a:srgbClr val="FFD961"/>
              </a:solidFill>
              <a:latin typeface="Comfortaa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6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50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7" grpId="0"/>
      <p:bldP spid="78" grpId="0"/>
      <p:bldP spid="79" grpId="0"/>
      <p:bldP spid="81" grpId="0"/>
      <p:bldP spid="81" grpId="1"/>
      <p:bldP spid="82" grpId="0"/>
      <p:bldP spid="82" grpId="1"/>
      <p:bldP spid="83" grpId="0"/>
      <p:bldP spid="8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84712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778600" y="0"/>
            <a:ext cx="10868384" cy="6858000"/>
            <a:chOff x="778600" y="0"/>
            <a:chExt cx="10868384" cy="6858000"/>
          </a:xfrm>
        </p:grpSpPr>
        <p:sp>
          <p:nvSpPr>
            <p:cNvPr id="5" name="Freeform 4"/>
            <p:cNvSpPr/>
            <p:nvPr/>
          </p:nvSpPr>
          <p:spPr>
            <a:xfrm>
              <a:off x="778600" y="0"/>
              <a:ext cx="10634800" cy="6858000"/>
            </a:xfrm>
            <a:custGeom>
              <a:avLst/>
              <a:gdLst>
                <a:gd name="connsiteX0" fmla="*/ 328773 w 10634800"/>
                <a:gd name="connsiteY0" fmla="*/ 0 h 6858000"/>
                <a:gd name="connsiteX1" fmla="*/ 9799841 w 10634800"/>
                <a:gd name="connsiteY1" fmla="*/ 0 h 6858000"/>
                <a:gd name="connsiteX2" fmla="*/ 10128614 w 10634800"/>
                <a:gd name="connsiteY2" fmla="*/ 328773 h 6858000"/>
                <a:gd name="connsiteX3" fmla="*/ 10128614 w 10634800"/>
                <a:gd name="connsiteY3" fmla="*/ 1323705 h 6858000"/>
                <a:gd name="connsiteX4" fmla="*/ 10483486 w 10634800"/>
                <a:gd name="connsiteY4" fmla="*/ 1323705 h 6858000"/>
                <a:gd name="connsiteX5" fmla="*/ 10634800 w 10634800"/>
                <a:gd name="connsiteY5" fmla="*/ 1475019 h 6858000"/>
                <a:gd name="connsiteX6" fmla="*/ 10634800 w 10634800"/>
                <a:gd name="connsiteY6" fmla="*/ 2165168 h 6858000"/>
                <a:gd name="connsiteX7" fmla="*/ 10483486 w 10634800"/>
                <a:gd name="connsiteY7" fmla="*/ 2316482 h 6858000"/>
                <a:gd name="connsiteX8" fmla="*/ 10128614 w 10634800"/>
                <a:gd name="connsiteY8" fmla="*/ 2316482 h 6858000"/>
                <a:gd name="connsiteX9" fmla="*/ 10128614 w 10634800"/>
                <a:gd name="connsiteY9" fmla="*/ 6529227 h 6858000"/>
                <a:gd name="connsiteX10" fmla="*/ 9799841 w 10634800"/>
                <a:gd name="connsiteY10" fmla="*/ 6858000 h 6858000"/>
                <a:gd name="connsiteX11" fmla="*/ 328773 w 10634800"/>
                <a:gd name="connsiteY11" fmla="*/ 6858000 h 6858000"/>
                <a:gd name="connsiteX12" fmla="*/ 0 w 10634800"/>
                <a:gd name="connsiteY12" fmla="*/ 6529227 h 6858000"/>
                <a:gd name="connsiteX13" fmla="*/ 0 w 10634800"/>
                <a:gd name="connsiteY13" fmla="*/ 328773 h 6858000"/>
                <a:gd name="connsiteX14" fmla="*/ 328773 w 10634800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34800" h="6858000">
                  <a:moveTo>
                    <a:pt x="328773" y="0"/>
                  </a:moveTo>
                  <a:lnTo>
                    <a:pt x="9799841" y="0"/>
                  </a:lnTo>
                  <a:cubicBezTo>
                    <a:pt x="9981417" y="0"/>
                    <a:pt x="10128614" y="147197"/>
                    <a:pt x="10128614" y="328773"/>
                  </a:cubicBezTo>
                  <a:lnTo>
                    <a:pt x="10128614" y="1323705"/>
                  </a:lnTo>
                  <a:lnTo>
                    <a:pt x="10483486" y="1323705"/>
                  </a:lnTo>
                  <a:cubicBezTo>
                    <a:pt x="10567054" y="1323705"/>
                    <a:pt x="10634800" y="1391451"/>
                    <a:pt x="10634800" y="1475019"/>
                  </a:cubicBezTo>
                  <a:lnTo>
                    <a:pt x="10634800" y="2165168"/>
                  </a:lnTo>
                  <a:cubicBezTo>
                    <a:pt x="10634800" y="2248736"/>
                    <a:pt x="10567054" y="2316482"/>
                    <a:pt x="10483486" y="2316482"/>
                  </a:cubicBezTo>
                  <a:lnTo>
                    <a:pt x="10128614" y="2316482"/>
                  </a:lnTo>
                  <a:lnTo>
                    <a:pt x="10128614" y="6529227"/>
                  </a:lnTo>
                  <a:cubicBezTo>
                    <a:pt x="10128614" y="6710803"/>
                    <a:pt x="9981417" y="6858000"/>
                    <a:pt x="9799841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628E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1106984" y="1581424"/>
              <a:ext cx="540000" cy="540000"/>
              <a:chOff x="3975651" y="1715103"/>
              <a:chExt cx="540000" cy="540000"/>
            </a:xfrm>
            <a:solidFill>
              <a:srgbClr val="D0D5FD"/>
            </a:solidFill>
          </p:grpSpPr>
          <p:sp>
            <p:nvSpPr>
              <p:cNvPr id="14" name="Oval 13"/>
              <p:cNvSpPr/>
              <p:nvPr/>
            </p:nvSpPr>
            <p:spPr>
              <a:xfrm>
                <a:off x="3975651" y="1715103"/>
                <a:ext cx="540000" cy="5400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" name="Straight Connector 14"/>
              <p:cNvCxnSpPr/>
              <p:nvPr/>
            </p:nvCxnSpPr>
            <p:spPr>
              <a:xfrm>
                <a:off x="4244308" y="1720293"/>
                <a:ext cx="0" cy="26481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3978848" y="1985103"/>
                <a:ext cx="275046" cy="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Freeform 5"/>
          <p:cNvSpPr/>
          <p:nvPr/>
        </p:nvSpPr>
        <p:spPr>
          <a:xfrm>
            <a:off x="-8034331" y="1"/>
            <a:ext cx="10304961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259673" y="392365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1" name="Rectangle 10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063202" y="4668811"/>
            <a:ext cx="664158" cy="660296"/>
            <a:chOff x="3530428" y="2000795"/>
            <a:chExt cx="664158" cy="660296"/>
          </a:xfrm>
        </p:grpSpPr>
        <p:sp>
          <p:nvSpPr>
            <p:cNvPr id="18" name="Rectangle 1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553053" y="2566860"/>
            <a:ext cx="947017" cy="636788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649606" y="3656034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667725" y="1521846"/>
            <a:ext cx="7160172" cy="395966"/>
            <a:chOff x="2667725" y="1521846"/>
            <a:chExt cx="7160172" cy="395966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2667725" y="1760822"/>
              <a:ext cx="7160172" cy="13293"/>
            </a:xfrm>
            <a:prstGeom prst="line">
              <a:avLst/>
            </a:prstGeom>
            <a:ln w="38100">
              <a:solidFill>
                <a:srgbClr val="2027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Flowchart: Connector 45">
              <a:hlinkClick r:id="rId4" action="ppaction://hlinksldjump"/>
            </p:cNvPr>
            <p:cNvSpPr/>
            <p:nvPr/>
          </p:nvSpPr>
          <p:spPr>
            <a:xfrm>
              <a:off x="2936107" y="1557812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lowchart: Connector 46">
              <a:hlinkClick r:id="rId5" action="ppaction://hlinksldjump"/>
            </p:cNvPr>
            <p:cNvSpPr/>
            <p:nvPr/>
          </p:nvSpPr>
          <p:spPr>
            <a:xfrm>
              <a:off x="4969220" y="1523624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lowchart: Connector 47">
              <a:hlinkClick r:id="rId6" action="ppaction://hlinksldjump"/>
            </p:cNvPr>
            <p:cNvSpPr/>
            <p:nvPr/>
          </p:nvSpPr>
          <p:spPr>
            <a:xfrm>
              <a:off x="7002333" y="1542555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lowchart: Connector 48"/>
            <p:cNvSpPr/>
            <p:nvPr/>
          </p:nvSpPr>
          <p:spPr>
            <a:xfrm>
              <a:off x="9070924" y="1521846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376003" y="2044546"/>
            <a:ext cx="1624976" cy="705324"/>
            <a:chOff x="2376003" y="2044546"/>
            <a:chExt cx="1624976" cy="705324"/>
          </a:xfrm>
        </p:grpSpPr>
        <p:sp>
          <p:nvSpPr>
            <p:cNvPr id="50" name="Flowchart: Terminator 49"/>
            <p:cNvSpPr/>
            <p:nvPr/>
          </p:nvSpPr>
          <p:spPr>
            <a:xfrm>
              <a:off x="2378993" y="2044546"/>
              <a:ext cx="1621986" cy="705324"/>
            </a:xfrm>
            <a:prstGeom prst="flowChartTerminator">
              <a:avLst/>
            </a:prstGeom>
            <a:solidFill>
              <a:srgbClr val="3A5987"/>
            </a:solidFill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376003" y="2097376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Kajian</a:t>
              </a:r>
              <a:r>
                <a:rPr lang="en-US" dirty="0" smtClean="0">
                  <a:solidFill>
                    <a:schemeClr val="bg1"/>
                  </a:solidFill>
                  <a:latin typeface="Yellow Cat" pitchFamily="2" charset="0"/>
                </a:rPr>
                <a:t> </a:t>
              </a:r>
            </a:p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Teori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203098" y="2098869"/>
            <a:ext cx="1806593" cy="679548"/>
            <a:chOff x="4203098" y="2098869"/>
            <a:chExt cx="1806593" cy="679548"/>
          </a:xfrm>
        </p:grpSpPr>
        <p:sp>
          <p:nvSpPr>
            <p:cNvPr id="52" name="Flowchart: Terminator 51"/>
            <p:cNvSpPr/>
            <p:nvPr/>
          </p:nvSpPr>
          <p:spPr>
            <a:xfrm>
              <a:off x="4203098" y="2098869"/>
              <a:ext cx="1806593" cy="679548"/>
            </a:xfrm>
            <a:prstGeom prst="flowChartTerminator">
              <a:avLst/>
            </a:prstGeom>
            <a:noFill/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335447" y="2118121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Penelitian</a:t>
              </a:r>
              <a:r>
                <a:rPr lang="en-US" dirty="0" smtClean="0">
                  <a:solidFill>
                    <a:schemeClr val="bg1"/>
                  </a:solidFill>
                  <a:latin typeface="Yellow Cat" pitchFamily="2" charset="0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Terdahulu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317306" y="2072038"/>
            <a:ext cx="1806593" cy="679548"/>
            <a:chOff x="6317306" y="2072038"/>
            <a:chExt cx="1806593" cy="679548"/>
          </a:xfrm>
        </p:grpSpPr>
        <p:sp>
          <p:nvSpPr>
            <p:cNvPr id="54" name="Flowchart: Terminator 53"/>
            <p:cNvSpPr/>
            <p:nvPr/>
          </p:nvSpPr>
          <p:spPr>
            <a:xfrm>
              <a:off x="6317306" y="2072038"/>
              <a:ext cx="1806593" cy="679548"/>
            </a:xfrm>
            <a:prstGeom prst="flowChartTerminator">
              <a:avLst/>
            </a:prstGeom>
            <a:noFill/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452791" y="2096731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Kerangka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Pikir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296931" y="2071732"/>
            <a:ext cx="1806593" cy="694992"/>
            <a:chOff x="8296931" y="2071732"/>
            <a:chExt cx="1806593" cy="694992"/>
          </a:xfrm>
        </p:grpSpPr>
        <p:sp>
          <p:nvSpPr>
            <p:cNvPr id="56" name="TextBox 55"/>
            <p:cNvSpPr txBox="1"/>
            <p:nvPr/>
          </p:nvSpPr>
          <p:spPr>
            <a:xfrm>
              <a:off x="8495362" y="2120393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Hipotesis</a:t>
              </a:r>
              <a:endParaRPr lang="en-US" dirty="0" smtClean="0">
                <a:solidFill>
                  <a:schemeClr val="bg1"/>
                </a:solidFill>
                <a:latin typeface="Yellow Cat" pitchFamily="2" charset="0"/>
              </a:endParaRPr>
            </a:p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Penelitian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  <p:sp>
          <p:nvSpPr>
            <p:cNvPr id="57" name="Flowchart: Terminator 56"/>
            <p:cNvSpPr/>
            <p:nvPr/>
          </p:nvSpPr>
          <p:spPr>
            <a:xfrm>
              <a:off x="8296931" y="2071732"/>
              <a:ext cx="1806593" cy="679548"/>
            </a:xfrm>
            <a:prstGeom prst="flowChartTerminator">
              <a:avLst/>
            </a:prstGeom>
            <a:noFill/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8" name="Picture 5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962" b="96006" l="9585" r="89617">
                        <a14:foregroundMark x1="43610" y1="88978" x2="43610" y2="88978"/>
                        <a14:foregroundMark x1="43610" y1="88978" x2="43610" y2="88978"/>
                        <a14:foregroundMark x1="65495" y1="74281" x2="65495" y2="74281"/>
                        <a14:foregroundMark x1="41693" y1="42971" x2="41693" y2="42971"/>
                        <a14:foregroundMark x1="52077" y1="42812" x2="52077" y2="42812"/>
                        <a14:foregroundMark x1="65815" y1="73323" x2="65815" y2="73323"/>
                        <a14:foregroundMark x1="66454" y1="72524" x2="66454" y2="72524"/>
                        <a14:foregroundMark x1="44089" y1="89137" x2="44089" y2="89137"/>
                        <a14:backgroundMark x1="32109" y1="50799" x2="32109" y2="50799"/>
                        <a14:backgroundMark x1="55751" y1="47764" x2="55751" y2="47764"/>
                        <a14:backgroundMark x1="50958" y1="52716" x2="50958" y2="52716"/>
                        <a14:backgroundMark x1="52716" y1="61502" x2="52716" y2="61502"/>
                        <a14:backgroundMark x1="66933" y1="49201" x2="66933" y2="49201"/>
                        <a14:backgroundMark x1="71246" y1="50000" x2="71246" y2="5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706" y="368283"/>
            <a:ext cx="1080396" cy="1080396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4655046" y="197950"/>
            <a:ext cx="45958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2 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( </a:t>
            </a:r>
            <a:r>
              <a:rPr lang="en-US" sz="3600" dirty="0" err="1" smtClean="0">
                <a:solidFill>
                  <a:schemeClr val="bg1"/>
                </a:solidFill>
                <a:latin typeface="Yellow Cat" pitchFamily="2" charset="0"/>
              </a:rPr>
              <a:t>Tinjauan</a:t>
            </a:r>
            <a:r>
              <a:rPr lang="en-US" sz="3600" dirty="0" smtClean="0">
                <a:solidFill>
                  <a:schemeClr val="bg1"/>
                </a:solidFill>
                <a:latin typeface="Yellow Cat" pitchFamily="2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Yellow Cat" pitchFamily="2" charset="0"/>
              </a:rPr>
              <a:t>Pustaka</a:t>
            </a:r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) </a:t>
            </a:r>
            <a:endParaRPr lang="en-US" sz="4400" dirty="0">
              <a:solidFill>
                <a:schemeClr val="bg1"/>
              </a:solidFill>
              <a:latin typeface="Yellow Cat" pitchFamily="2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177125" y="3028501"/>
            <a:ext cx="311980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b="1" dirty="0" smtClean="0">
                <a:latin typeface="Comfortaa" panose="00000500000000000000" pitchFamily="2" charset="0"/>
              </a:rPr>
              <a:t>Status/</a:t>
            </a:r>
            <a:r>
              <a:rPr lang="en-US" sz="1600" b="1" dirty="0" err="1" smtClean="0">
                <a:latin typeface="Comfortaa" panose="00000500000000000000" pitchFamily="2" charset="0"/>
              </a:rPr>
              <a:t>kedudukan</a:t>
            </a:r>
            <a:endParaRPr lang="en-US" sz="1600" b="1" dirty="0" smtClean="0">
              <a:latin typeface="Comfortaa" panose="00000500000000000000" pitchFamily="2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b="1" dirty="0" err="1" smtClean="0">
                <a:latin typeface="Comfortaa" panose="00000500000000000000" pitchFamily="2" charset="0"/>
              </a:rPr>
              <a:t>Peranan</a:t>
            </a:r>
            <a:r>
              <a:rPr lang="en-US" sz="1600" b="1" dirty="0" smtClean="0"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latin typeface="Comfortaa" panose="00000500000000000000" pitchFamily="2" charset="0"/>
              </a:rPr>
              <a:t>untuk</a:t>
            </a:r>
            <a:r>
              <a:rPr lang="en-US" sz="1600" b="1" dirty="0" smtClean="0"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latin typeface="Comfortaa" panose="00000500000000000000" pitchFamily="2" charset="0"/>
              </a:rPr>
              <a:t>melaksanakan</a:t>
            </a:r>
            <a:r>
              <a:rPr lang="en-US" sz="1600" b="1" dirty="0" smtClean="0"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latin typeface="Comfortaa" panose="00000500000000000000" pitchFamily="2" charset="0"/>
              </a:rPr>
              <a:t>tugas</a:t>
            </a:r>
            <a:r>
              <a:rPr lang="en-US" sz="1600" b="1" dirty="0" smtClean="0"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latin typeface="Comfortaa" panose="00000500000000000000" pitchFamily="2" charset="0"/>
              </a:rPr>
              <a:t>dan</a:t>
            </a:r>
            <a:r>
              <a:rPr lang="en-US" sz="1600" b="1" dirty="0" smtClean="0"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latin typeface="Comfortaa" panose="00000500000000000000" pitchFamily="2" charset="0"/>
              </a:rPr>
              <a:t>kewajiban</a:t>
            </a:r>
            <a:r>
              <a:rPr lang="en-US" sz="1600" b="1" dirty="0" smtClean="0"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latin typeface="Comfortaa" panose="00000500000000000000" pitchFamily="2" charset="0"/>
              </a:rPr>
              <a:t>Ndaraha</a:t>
            </a:r>
            <a:r>
              <a:rPr lang="en-US" sz="1600" b="1" dirty="0" smtClean="0"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latin typeface="Comfortaa" panose="00000500000000000000" pitchFamily="2" charset="0"/>
              </a:rPr>
              <a:t>dalam</a:t>
            </a:r>
            <a:r>
              <a:rPr lang="en-US" sz="1600" b="1" dirty="0" smtClean="0">
                <a:latin typeface="Comfortaa" panose="00000500000000000000" pitchFamily="2" charset="0"/>
              </a:rPr>
              <a:t> </a:t>
            </a:r>
            <a:r>
              <a:rPr lang="en-US" sz="1600" b="1" dirty="0" err="1" smtClean="0">
                <a:latin typeface="Comfortaa" panose="00000500000000000000" pitchFamily="2" charset="0"/>
              </a:rPr>
              <a:t>mola</a:t>
            </a:r>
            <a:r>
              <a:rPr lang="en-US" sz="1600" b="1" dirty="0" smtClean="0">
                <a:latin typeface="Comfortaa" panose="00000500000000000000" pitchFamily="2" charset="0"/>
              </a:rPr>
              <a:t> 2019)</a:t>
            </a:r>
          </a:p>
          <a:p>
            <a:endParaRPr lang="en-US" dirty="0">
              <a:latin typeface="Comfortaa" panose="00000500000000000000" pitchFamily="2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2400955" y="3118561"/>
            <a:ext cx="2452398" cy="540000"/>
            <a:chOff x="2400955" y="3118561"/>
            <a:chExt cx="2452398" cy="540000"/>
          </a:xfrm>
        </p:grpSpPr>
        <p:sp>
          <p:nvSpPr>
            <p:cNvPr id="73" name="Rectangle 72"/>
            <p:cNvSpPr/>
            <p:nvPr/>
          </p:nvSpPr>
          <p:spPr>
            <a:xfrm>
              <a:off x="2746942" y="3118561"/>
              <a:ext cx="2106411" cy="473079"/>
            </a:xfrm>
            <a:prstGeom prst="rect">
              <a:avLst/>
            </a:prstGeom>
            <a:solidFill>
              <a:srgbClr val="FFE38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2400955" y="3118561"/>
              <a:ext cx="540000" cy="540000"/>
              <a:chOff x="3975651" y="1715103"/>
              <a:chExt cx="540000" cy="540000"/>
            </a:xfrm>
            <a:solidFill>
              <a:srgbClr val="D0D5FD"/>
            </a:solidFill>
          </p:grpSpPr>
          <p:sp>
            <p:nvSpPr>
              <p:cNvPr id="75" name="Oval 74"/>
              <p:cNvSpPr/>
              <p:nvPr/>
            </p:nvSpPr>
            <p:spPr>
              <a:xfrm>
                <a:off x="3975651" y="1715103"/>
                <a:ext cx="540000" cy="5400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>
                <a:off x="4244308" y="1720293"/>
                <a:ext cx="0" cy="26481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3978848" y="1985103"/>
                <a:ext cx="275046" cy="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78" name="TextBox 77"/>
          <p:cNvSpPr txBox="1"/>
          <p:nvPr/>
        </p:nvSpPr>
        <p:spPr>
          <a:xfrm>
            <a:off x="2773086" y="3196005"/>
            <a:ext cx="2168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ysClr val="windowText" lastClr="000000"/>
                </a:solidFill>
                <a:latin typeface="Yellow Cat" pitchFamily="2" charset="0"/>
              </a:rPr>
              <a:t>Teori</a:t>
            </a:r>
            <a:r>
              <a:rPr lang="en-US" b="1" dirty="0" smtClean="0">
                <a:solidFill>
                  <a:sysClr val="windowText" lastClr="000000"/>
                </a:solidFill>
                <a:latin typeface="Yellow Cat" pitchFamily="2" charset="0"/>
              </a:rPr>
              <a:t> </a:t>
            </a:r>
            <a:r>
              <a:rPr lang="en-US" b="1" dirty="0" err="1" smtClean="0">
                <a:solidFill>
                  <a:sysClr val="windowText" lastClr="000000"/>
                </a:solidFill>
                <a:latin typeface="Yellow Cat" pitchFamily="2" charset="0"/>
              </a:rPr>
              <a:t>Peran</a:t>
            </a:r>
            <a:endParaRPr lang="en-US" b="1" dirty="0">
              <a:solidFill>
                <a:sysClr val="windowText" lastClr="000000"/>
              </a:solidFill>
              <a:latin typeface="Yellow Cat" pitchFamily="2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531465" y="4255807"/>
            <a:ext cx="2439758" cy="540000"/>
            <a:chOff x="3531465" y="4255807"/>
            <a:chExt cx="2439758" cy="540000"/>
          </a:xfrm>
        </p:grpSpPr>
        <p:sp>
          <p:nvSpPr>
            <p:cNvPr id="79" name="Rectangle 78"/>
            <p:cNvSpPr/>
            <p:nvPr/>
          </p:nvSpPr>
          <p:spPr>
            <a:xfrm>
              <a:off x="3864812" y="4289268"/>
              <a:ext cx="2106411" cy="473079"/>
            </a:xfrm>
            <a:prstGeom prst="rect">
              <a:avLst/>
            </a:prstGeom>
            <a:solidFill>
              <a:srgbClr val="FFE38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3531465" y="4255807"/>
              <a:ext cx="540000" cy="540000"/>
              <a:chOff x="3975651" y="1715103"/>
              <a:chExt cx="540000" cy="540000"/>
            </a:xfrm>
            <a:solidFill>
              <a:srgbClr val="D0D5FD"/>
            </a:solidFill>
          </p:grpSpPr>
          <p:sp>
            <p:nvSpPr>
              <p:cNvPr id="81" name="Oval 80"/>
              <p:cNvSpPr/>
              <p:nvPr/>
            </p:nvSpPr>
            <p:spPr>
              <a:xfrm>
                <a:off x="3975651" y="1715103"/>
                <a:ext cx="540000" cy="5400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" name="Straight Connector 81"/>
              <p:cNvCxnSpPr/>
              <p:nvPr/>
            </p:nvCxnSpPr>
            <p:spPr>
              <a:xfrm>
                <a:off x="4244308" y="1720293"/>
                <a:ext cx="0" cy="26481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>
                <a:off x="3978848" y="1985103"/>
                <a:ext cx="275046" cy="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TextBox 83"/>
          <p:cNvSpPr txBox="1"/>
          <p:nvPr/>
        </p:nvSpPr>
        <p:spPr>
          <a:xfrm>
            <a:off x="6171291" y="4335417"/>
            <a:ext cx="25707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400" b="1" dirty="0" smtClean="0">
                <a:latin typeface="Comfortaa" panose="00000500000000000000" pitchFamily="2" charset="0"/>
              </a:rPr>
              <a:t>Salah </a:t>
            </a:r>
            <a:r>
              <a:rPr lang="en-US" sz="1400" b="1" dirty="0" err="1" smtClean="0">
                <a:latin typeface="Comfortaa" panose="00000500000000000000" pitchFamily="2" charset="0"/>
              </a:rPr>
              <a:t>satu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aplikasi</a:t>
            </a:r>
            <a:r>
              <a:rPr lang="en-US" sz="1400" b="1" dirty="0" smtClean="0">
                <a:latin typeface="Comfortaa" panose="00000500000000000000" pitchFamily="2" charset="0"/>
              </a:rPr>
              <a:t> media </a:t>
            </a:r>
            <a:r>
              <a:rPr lang="en-US" sz="1400" b="1" dirty="0" err="1" smtClean="0">
                <a:latin typeface="Comfortaa" panose="00000500000000000000" pitchFamily="2" charset="0"/>
              </a:rPr>
              <a:t>sosial</a:t>
            </a:r>
            <a:r>
              <a:rPr lang="en-US" sz="1400" b="1" dirty="0" smtClean="0">
                <a:latin typeface="Comfortaa" panose="00000500000000000000" pitchFamily="2" charset="0"/>
              </a:rPr>
              <a:t>, yang </a:t>
            </a:r>
            <a:r>
              <a:rPr lang="en-US" sz="1400" b="1" dirty="0" err="1" smtClean="0">
                <a:latin typeface="Comfortaa" panose="00000500000000000000" pitchFamily="2" charset="0"/>
              </a:rPr>
              <a:t>digunakan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sebagai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Promosi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Produk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dan</a:t>
            </a:r>
            <a:r>
              <a:rPr lang="en-US" sz="1400" b="1" dirty="0" smtClean="0">
                <a:latin typeface="Comfortaa" panose="00000500000000000000" pitchFamily="2" charset="0"/>
              </a:rPr>
              <a:t> </a:t>
            </a:r>
            <a:r>
              <a:rPr lang="en-US" sz="1400" b="1" dirty="0" err="1" smtClean="0">
                <a:latin typeface="Comfortaa" panose="00000500000000000000" pitchFamily="2" charset="0"/>
              </a:rPr>
              <a:t>jasa</a:t>
            </a:r>
            <a:r>
              <a:rPr lang="en-US" sz="1400" b="1" dirty="0">
                <a:latin typeface="Comfortaa" panose="00000500000000000000" pitchFamily="2" charset="0"/>
              </a:rPr>
              <a:t>, </a:t>
            </a:r>
            <a:r>
              <a:rPr lang="en-US" sz="1400" b="1" dirty="0" err="1">
                <a:latin typeface="Comfortaa" panose="00000500000000000000" pitchFamily="2" charset="0"/>
              </a:rPr>
              <a:t>Salamoon</a:t>
            </a:r>
            <a:r>
              <a:rPr lang="en-US" sz="1400" b="1" dirty="0">
                <a:latin typeface="Comfortaa" panose="00000500000000000000" pitchFamily="2" charset="0"/>
              </a:rPr>
              <a:t> </a:t>
            </a:r>
            <a:r>
              <a:rPr lang="en-US" sz="1400" b="1" dirty="0" smtClean="0">
                <a:latin typeface="Comfortaa" panose="00000500000000000000" pitchFamily="2" charset="0"/>
              </a:rPr>
              <a:t> (2018)</a:t>
            </a:r>
            <a:endParaRPr lang="en-US" sz="1400" b="1" dirty="0">
              <a:latin typeface="Comfortaa" panose="00000500000000000000" pitchFamily="2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885157" y="4343349"/>
            <a:ext cx="2168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ysClr val="windowText" lastClr="000000"/>
                </a:solidFill>
                <a:latin typeface="Yellow Cat" pitchFamily="2" charset="0"/>
              </a:rPr>
              <a:t>Teori</a:t>
            </a:r>
            <a:r>
              <a:rPr lang="en-US" b="1" dirty="0" smtClean="0">
                <a:solidFill>
                  <a:sysClr val="windowText" lastClr="000000"/>
                </a:solidFill>
                <a:latin typeface="Yellow Cat" pitchFamily="2" charset="0"/>
              </a:rPr>
              <a:t> </a:t>
            </a:r>
            <a:r>
              <a:rPr lang="en-US" b="1" i="1" dirty="0" err="1" smtClean="0">
                <a:solidFill>
                  <a:sysClr val="windowText" lastClr="000000"/>
                </a:solidFill>
                <a:latin typeface="Yellow Cat" pitchFamily="2" charset="0"/>
              </a:rPr>
              <a:t>instagram</a:t>
            </a:r>
            <a:endParaRPr lang="en-US" b="1" dirty="0">
              <a:solidFill>
                <a:sysClr val="windowText" lastClr="000000"/>
              </a:solidFill>
              <a:latin typeface="Yellow Cat" pitchFamily="2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5177126" y="5565450"/>
            <a:ext cx="2439758" cy="540000"/>
            <a:chOff x="5177126" y="5565450"/>
            <a:chExt cx="2439758" cy="540000"/>
          </a:xfrm>
        </p:grpSpPr>
        <p:sp>
          <p:nvSpPr>
            <p:cNvPr id="101" name="Rectangle 100"/>
            <p:cNvSpPr/>
            <p:nvPr/>
          </p:nvSpPr>
          <p:spPr>
            <a:xfrm>
              <a:off x="5510473" y="5598911"/>
              <a:ext cx="2106411" cy="473079"/>
            </a:xfrm>
            <a:prstGeom prst="rect">
              <a:avLst/>
            </a:prstGeom>
            <a:solidFill>
              <a:srgbClr val="FFE38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5177126" y="5565450"/>
              <a:ext cx="540000" cy="540000"/>
              <a:chOff x="3975651" y="1715103"/>
              <a:chExt cx="540000" cy="540000"/>
            </a:xfrm>
            <a:solidFill>
              <a:srgbClr val="D0D5FD"/>
            </a:solidFill>
          </p:grpSpPr>
          <p:sp>
            <p:nvSpPr>
              <p:cNvPr id="103" name="Oval 102"/>
              <p:cNvSpPr/>
              <p:nvPr/>
            </p:nvSpPr>
            <p:spPr>
              <a:xfrm>
                <a:off x="3975651" y="1715103"/>
                <a:ext cx="540000" cy="5400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4" name="Straight Connector 103"/>
              <p:cNvCxnSpPr/>
              <p:nvPr/>
            </p:nvCxnSpPr>
            <p:spPr>
              <a:xfrm>
                <a:off x="4244308" y="1720293"/>
                <a:ext cx="0" cy="26481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3978848" y="1985103"/>
                <a:ext cx="275046" cy="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06" name="TextBox 105"/>
          <p:cNvSpPr txBox="1"/>
          <p:nvPr/>
        </p:nvSpPr>
        <p:spPr>
          <a:xfrm>
            <a:off x="7727616" y="5320620"/>
            <a:ext cx="2686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en-US" sz="1200" b="1" dirty="0" err="1" smtClean="0">
                <a:latin typeface="Comfortaa" panose="00000500000000000000" pitchFamily="2" charset="0"/>
              </a:rPr>
              <a:t>Komponen</a:t>
            </a:r>
            <a:r>
              <a:rPr lang="en-US" sz="1200" b="1" dirty="0" smtClean="0">
                <a:latin typeface="Comfortaa" panose="00000500000000000000" pitchFamily="2" charset="0"/>
              </a:rPr>
              <a:t> yang </a:t>
            </a:r>
            <a:r>
              <a:rPr lang="en-US" sz="1200" b="1" dirty="0" err="1" smtClean="0">
                <a:latin typeface="Comfortaa" panose="00000500000000000000" pitchFamily="2" charset="0"/>
              </a:rPr>
              <a:t>menjadi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prioritas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dalam</a:t>
            </a:r>
            <a:endParaRPr lang="en-US" sz="1200" b="1" dirty="0" smtClean="0">
              <a:latin typeface="Comfortaa" panose="00000500000000000000" pitchFamily="2" charset="0"/>
            </a:endParaRPr>
          </a:p>
          <a:p>
            <a:r>
              <a:rPr lang="en-US" sz="1200" b="1" dirty="0" err="1" smtClean="0">
                <a:latin typeface="Comfortaa" panose="00000500000000000000" pitchFamily="2" charset="0"/>
              </a:rPr>
              <a:t>menginformasikan,membujuk,dan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mempengaruhi</a:t>
            </a:r>
            <a:r>
              <a:rPr lang="en-US" sz="1200" b="1" dirty="0" smtClean="0">
                <a:latin typeface="Comfortaa" panose="00000500000000000000" pitchFamily="2" charset="0"/>
              </a:rPr>
              <a:t>  orang lain agar </a:t>
            </a:r>
            <a:r>
              <a:rPr lang="en-US" sz="1200" b="1" dirty="0" err="1" smtClean="0">
                <a:latin typeface="Comfortaa" panose="00000500000000000000" pitchFamily="2" charset="0"/>
              </a:rPr>
              <a:t>tertarik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untuk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melakukan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transaksi</a:t>
            </a:r>
            <a:r>
              <a:rPr lang="en-US" sz="1200" b="1" dirty="0" smtClean="0">
                <a:latin typeface="Comfortaa" panose="00000500000000000000" pitchFamily="2" charset="0"/>
              </a:rPr>
              <a:t>/</a:t>
            </a:r>
            <a:r>
              <a:rPr lang="en-US" sz="1200" b="1" dirty="0" err="1" smtClean="0">
                <a:latin typeface="Comfortaa" panose="00000500000000000000" pitchFamily="2" charset="0"/>
              </a:rPr>
              <a:t>pertukaran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barang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atau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jasa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untuk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dipasarkan</a:t>
            </a:r>
            <a:r>
              <a:rPr lang="en-US" sz="1200" b="1" dirty="0" smtClean="0">
                <a:latin typeface="Comfortaa" panose="00000500000000000000" pitchFamily="2" charset="0"/>
              </a:rPr>
              <a:t> ,</a:t>
            </a:r>
            <a:r>
              <a:rPr lang="en-US" sz="1200" b="1" dirty="0" err="1" smtClean="0">
                <a:latin typeface="Comfortaa" panose="00000500000000000000" pitchFamily="2" charset="0"/>
              </a:rPr>
              <a:t>Aguds</a:t>
            </a:r>
            <a:r>
              <a:rPr lang="en-US" sz="1200" b="1" dirty="0" smtClean="0">
                <a:latin typeface="Comfortaa" panose="00000500000000000000" pitchFamily="2" charset="0"/>
              </a:rPr>
              <a:t> </a:t>
            </a:r>
            <a:r>
              <a:rPr lang="en-US" sz="1200" b="1" dirty="0" err="1" smtClean="0">
                <a:latin typeface="Comfortaa" panose="00000500000000000000" pitchFamily="2" charset="0"/>
              </a:rPr>
              <a:t>Hermawan</a:t>
            </a:r>
            <a:r>
              <a:rPr lang="en-US" sz="1200" b="1" dirty="0" smtClean="0">
                <a:latin typeface="Comfortaa" panose="00000500000000000000" pitchFamily="2" charset="0"/>
              </a:rPr>
              <a:t> (2019)</a:t>
            </a:r>
            <a:endParaRPr lang="en-US" sz="1200" b="1" dirty="0">
              <a:latin typeface="Comfortaa" panose="00000500000000000000" pitchFamily="2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427584" y="5652992"/>
            <a:ext cx="2168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ysClr val="windowText" lastClr="000000"/>
                </a:solidFill>
                <a:latin typeface="Yellow Cat" pitchFamily="2" charset="0"/>
              </a:rPr>
              <a:t>Teori</a:t>
            </a:r>
            <a:r>
              <a:rPr lang="en-US" b="1" dirty="0" smtClean="0">
                <a:solidFill>
                  <a:sysClr val="windowText" lastClr="000000"/>
                </a:solidFill>
                <a:latin typeface="Yellow Cat" pitchFamily="2" charset="0"/>
              </a:rPr>
              <a:t> </a:t>
            </a:r>
            <a:r>
              <a:rPr lang="en-US" b="1" dirty="0" err="1" smtClean="0">
                <a:solidFill>
                  <a:sysClr val="windowText" lastClr="000000"/>
                </a:solidFill>
                <a:latin typeface="Yellow Cat" pitchFamily="2" charset="0"/>
              </a:rPr>
              <a:t>Promosi</a:t>
            </a:r>
            <a:endParaRPr lang="en-US" b="1" dirty="0">
              <a:solidFill>
                <a:sysClr val="windowText" lastClr="000000"/>
              </a:solidFill>
              <a:latin typeface="Yellow Cat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13667" y="875506"/>
            <a:ext cx="2033113" cy="45719"/>
          </a:xfrm>
          <a:prstGeom prst="rect">
            <a:avLst/>
          </a:prstGeom>
          <a:solidFill>
            <a:srgbClr val="070337"/>
          </a:solidFill>
          <a:ln>
            <a:solidFill>
              <a:srgbClr val="070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7563519" y="867146"/>
            <a:ext cx="443624" cy="45719"/>
          </a:xfrm>
          <a:prstGeom prst="rect">
            <a:avLst/>
          </a:prstGeom>
          <a:solidFill>
            <a:srgbClr val="070337"/>
          </a:solidFill>
          <a:ln>
            <a:solidFill>
              <a:srgbClr val="070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6" name="Picture 2" descr="Back To School Sticker by zulily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800" y="3270167"/>
            <a:ext cx="21145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58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2" grpId="0"/>
      <p:bldP spid="78" grpId="0"/>
      <p:bldP spid="84" grpId="0"/>
      <p:bldP spid="85" grpId="0"/>
      <p:bldP spid="106" grpId="0"/>
      <p:bldP spid="107" grpId="0"/>
      <p:bldP spid="2" grpId="0" animBg="1"/>
      <p:bldP spid="6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84712" y="1"/>
            <a:ext cx="10822577" cy="6858000"/>
          </a:xfrm>
          <a:custGeom>
            <a:avLst/>
            <a:gdLst>
              <a:gd name="connsiteX0" fmla="*/ 328773 w 10822577"/>
              <a:gd name="connsiteY0" fmla="*/ 0 h 6858000"/>
              <a:gd name="connsiteX1" fmla="*/ 10069261 w 10822577"/>
              <a:gd name="connsiteY1" fmla="*/ 0 h 6858000"/>
              <a:gd name="connsiteX2" fmla="*/ 10372197 w 10822577"/>
              <a:gd name="connsiteY2" fmla="*/ 200800 h 6858000"/>
              <a:gd name="connsiteX3" fmla="*/ 10386909 w 10822577"/>
              <a:gd name="connsiteY3" fmla="*/ 248194 h 6858000"/>
              <a:gd name="connsiteX4" fmla="*/ 10671263 w 10822577"/>
              <a:gd name="connsiteY4" fmla="*/ 248194 h 6858000"/>
              <a:gd name="connsiteX5" fmla="*/ 10822577 w 10822577"/>
              <a:gd name="connsiteY5" fmla="*/ 399508 h 6858000"/>
              <a:gd name="connsiteX6" fmla="*/ 10822577 w 10822577"/>
              <a:gd name="connsiteY6" fmla="*/ 1089657 h 6858000"/>
              <a:gd name="connsiteX7" fmla="*/ 10671263 w 10822577"/>
              <a:gd name="connsiteY7" fmla="*/ 1240971 h 6858000"/>
              <a:gd name="connsiteX8" fmla="*/ 10398034 w 10822577"/>
              <a:gd name="connsiteY8" fmla="*/ 1240971 h 6858000"/>
              <a:gd name="connsiteX9" fmla="*/ 10398034 w 10822577"/>
              <a:gd name="connsiteY9" fmla="*/ 6529227 h 6858000"/>
              <a:gd name="connsiteX10" fmla="*/ 10069261 w 10822577"/>
              <a:gd name="connsiteY10" fmla="*/ 6858000 h 6858000"/>
              <a:gd name="connsiteX11" fmla="*/ 328773 w 10822577"/>
              <a:gd name="connsiteY11" fmla="*/ 6858000 h 6858000"/>
              <a:gd name="connsiteX12" fmla="*/ 0 w 10822577"/>
              <a:gd name="connsiteY12" fmla="*/ 6529227 h 6858000"/>
              <a:gd name="connsiteX13" fmla="*/ 0 w 10822577"/>
              <a:gd name="connsiteY13" fmla="*/ 328773 h 6858000"/>
              <a:gd name="connsiteX14" fmla="*/ 328773 w 1082257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22577" h="6858000">
                <a:moveTo>
                  <a:pt x="328773" y="0"/>
                </a:moveTo>
                <a:lnTo>
                  <a:pt x="10069261" y="0"/>
                </a:lnTo>
                <a:cubicBezTo>
                  <a:pt x="10205443" y="0"/>
                  <a:pt x="10322287" y="82798"/>
                  <a:pt x="10372197" y="200800"/>
                </a:cubicBezTo>
                <a:lnTo>
                  <a:pt x="10386909" y="248194"/>
                </a:lnTo>
                <a:lnTo>
                  <a:pt x="10671263" y="248194"/>
                </a:lnTo>
                <a:cubicBezTo>
                  <a:pt x="10754831" y="248194"/>
                  <a:pt x="10822577" y="315940"/>
                  <a:pt x="10822577" y="399508"/>
                </a:cubicBezTo>
                <a:lnTo>
                  <a:pt x="10822577" y="1089657"/>
                </a:lnTo>
                <a:cubicBezTo>
                  <a:pt x="10822577" y="1173225"/>
                  <a:pt x="10754831" y="1240971"/>
                  <a:pt x="10671263" y="1240971"/>
                </a:cubicBezTo>
                <a:lnTo>
                  <a:pt x="10398034" y="1240971"/>
                </a:lnTo>
                <a:lnTo>
                  <a:pt x="10398034" y="6529227"/>
                </a:lnTo>
                <a:cubicBezTo>
                  <a:pt x="10398034" y="6710803"/>
                  <a:pt x="10250837" y="6858000"/>
                  <a:pt x="10069261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3A5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778600" y="0"/>
            <a:ext cx="10868384" cy="6858000"/>
            <a:chOff x="778600" y="0"/>
            <a:chExt cx="10868384" cy="6858000"/>
          </a:xfrm>
        </p:grpSpPr>
        <p:sp>
          <p:nvSpPr>
            <p:cNvPr id="5" name="Freeform 4"/>
            <p:cNvSpPr/>
            <p:nvPr/>
          </p:nvSpPr>
          <p:spPr>
            <a:xfrm>
              <a:off x="778600" y="0"/>
              <a:ext cx="10634800" cy="6858000"/>
            </a:xfrm>
            <a:custGeom>
              <a:avLst/>
              <a:gdLst>
                <a:gd name="connsiteX0" fmla="*/ 328773 w 10634800"/>
                <a:gd name="connsiteY0" fmla="*/ 0 h 6858000"/>
                <a:gd name="connsiteX1" fmla="*/ 9799841 w 10634800"/>
                <a:gd name="connsiteY1" fmla="*/ 0 h 6858000"/>
                <a:gd name="connsiteX2" fmla="*/ 10128614 w 10634800"/>
                <a:gd name="connsiteY2" fmla="*/ 328773 h 6858000"/>
                <a:gd name="connsiteX3" fmla="*/ 10128614 w 10634800"/>
                <a:gd name="connsiteY3" fmla="*/ 1323705 h 6858000"/>
                <a:gd name="connsiteX4" fmla="*/ 10483486 w 10634800"/>
                <a:gd name="connsiteY4" fmla="*/ 1323705 h 6858000"/>
                <a:gd name="connsiteX5" fmla="*/ 10634800 w 10634800"/>
                <a:gd name="connsiteY5" fmla="*/ 1475019 h 6858000"/>
                <a:gd name="connsiteX6" fmla="*/ 10634800 w 10634800"/>
                <a:gd name="connsiteY6" fmla="*/ 2165168 h 6858000"/>
                <a:gd name="connsiteX7" fmla="*/ 10483486 w 10634800"/>
                <a:gd name="connsiteY7" fmla="*/ 2316482 h 6858000"/>
                <a:gd name="connsiteX8" fmla="*/ 10128614 w 10634800"/>
                <a:gd name="connsiteY8" fmla="*/ 2316482 h 6858000"/>
                <a:gd name="connsiteX9" fmla="*/ 10128614 w 10634800"/>
                <a:gd name="connsiteY9" fmla="*/ 6529227 h 6858000"/>
                <a:gd name="connsiteX10" fmla="*/ 9799841 w 10634800"/>
                <a:gd name="connsiteY10" fmla="*/ 6858000 h 6858000"/>
                <a:gd name="connsiteX11" fmla="*/ 328773 w 10634800"/>
                <a:gd name="connsiteY11" fmla="*/ 6858000 h 6858000"/>
                <a:gd name="connsiteX12" fmla="*/ 0 w 10634800"/>
                <a:gd name="connsiteY12" fmla="*/ 6529227 h 6858000"/>
                <a:gd name="connsiteX13" fmla="*/ 0 w 10634800"/>
                <a:gd name="connsiteY13" fmla="*/ 328773 h 6858000"/>
                <a:gd name="connsiteX14" fmla="*/ 328773 w 10634800"/>
                <a:gd name="connsiteY1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34800" h="6858000">
                  <a:moveTo>
                    <a:pt x="328773" y="0"/>
                  </a:moveTo>
                  <a:lnTo>
                    <a:pt x="9799841" y="0"/>
                  </a:lnTo>
                  <a:cubicBezTo>
                    <a:pt x="9981417" y="0"/>
                    <a:pt x="10128614" y="147197"/>
                    <a:pt x="10128614" y="328773"/>
                  </a:cubicBezTo>
                  <a:lnTo>
                    <a:pt x="10128614" y="1323705"/>
                  </a:lnTo>
                  <a:lnTo>
                    <a:pt x="10483486" y="1323705"/>
                  </a:lnTo>
                  <a:cubicBezTo>
                    <a:pt x="10567054" y="1323705"/>
                    <a:pt x="10634800" y="1391451"/>
                    <a:pt x="10634800" y="1475019"/>
                  </a:cubicBezTo>
                  <a:lnTo>
                    <a:pt x="10634800" y="2165168"/>
                  </a:lnTo>
                  <a:cubicBezTo>
                    <a:pt x="10634800" y="2248736"/>
                    <a:pt x="10567054" y="2316482"/>
                    <a:pt x="10483486" y="2316482"/>
                  </a:cubicBezTo>
                  <a:lnTo>
                    <a:pt x="10128614" y="2316482"/>
                  </a:lnTo>
                  <a:lnTo>
                    <a:pt x="10128614" y="6529227"/>
                  </a:lnTo>
                  <a:cubicBezTo>
                    <a:pt x="10128614" y="6710803"/>
                    <a:pt x="9981417" y="6858000"/>
                    <a:pt x="9799841" y="6858000"/>
                  </a:cubicBezTo>
                  <a:lnTo>
                    <a:pt x="328773" y="6858000"/>
                  </a:lnTo>
                  <a:cubicBezTo>
                    <a:pt x="147197" y="6858000"/>
                    <a:pt x="0" y="6710803"/>
                    <a:pt x="0" y="6529227"/>
                  </a:cubicBezTo>
                  <a:lnTo>
                    <a:pt x="0" y="328773"/>
                  </a:lnTo>
                  <a:cubicBezTo>
                    <a:pt x="0" y="147197"/>
                    <a:pt x="147197" y="0"/>
                    <a:pt x="328773" y="0"/>
                  </a:cubicBezTo>
                  <a:close/>
                </a:path>
              </a:pathLst>
            </a:custGeom>
            <a:solidFill>
              <a:srgbClr val="628E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</a:t>
              </a:r>
              <a:endParaRPr lang="en-US" dirty="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1106984" y="1581424"/>
              <a:ext cx="540000" cy="540000"/>
              <a:chOff x="3975651" y="1715103"/>
              <a:chExt cx="540000" cy="540000"/>
            </a:xfrm>
            <a:solidFill>
              <a:srgbClr val="D0D5FD"/>
            </a:solidFill>
          </p:grpSpPr>
          <p:sp>
            <p:nvSpPr>
              <p:cNvPr id="14" name="Oval 13"/>
              <p:cNvSpPr/>
              <p:nvPr/>
            </p:nvSpPr>
            <p:spPr>
              <a:xfrm>
                <a:off x="3975651" y="1715103"/>
                <a:ext cx="540000" cy="5400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" name="Straight Connector 14"/>
              <p:cNvCxnSpPr/>
              <p:nvPr/>
            </p:nvCxnSpPr>
            <p:spPr>
              <a:xfrm>
                <a:off x="4244308" y="1720293"/>
                <a:ext cx="0" cy="26481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3978848" y="1985103"/>
                <a:ext cx="275046" cy="0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Freeform 5"/>
          <p:cNvSpPr/>
          <p:nvPr/>
        </p:nvSpPr>
        <p:spPr>
          <a:xfrm>
            <a:off x="-8034331" y="1"/>
            <a:ext cx="10304961" cy="6858000"/>
          </a:xfrm>
          <a:custGeom>
            <a:avLst/>
            <a:gdLst>
              <a:gd name="connsiteX0" fmla="*/ 328773 w 10304961"/>
              <a:gd name="connsiteY0" fmla="*/ 0 h 6858000"/>
              <a:gd name="connsiteX1" fmla="*/ 9481433 w 10304961"/>
              <a:gd name="connsiteY1" fmla="*/ 0 h 6858000"/>
              <a:gd name="connsiteX2" fmla="*/ 9810206 w 10304961"/>
              <a:gd name="connsiteY2" fmla="*/ 328773 h 6858000"/>
              <a:gd name="connsiteX3" fmla="*/ 9810206 w 10304961"/>
              <a:gd name="connsiteY3" fmla="*/ 2413383 h 6858000"/>
              <a:gd name="connsiteX4" fmla="*/ 10153647 w 10304961"/>
              <a:gd name="connsiteY4" fmla="*/ 2413383 h 6858000"/>
              <a:gd name="connsiteX5" fmla="*/ 10304961 w 10304961"/>
              <a:gd name="connsiteY5" fmla="*/ 2564697 h 6858000"/>
              <a:gd name="connsiteX6" fmla="*/ 10304961 w 10304961"/>
              <a:gd name="connsiteY6" fmla="*/ 3254846 h 6858000"/>
              <a:gd name="connsiteX7" fmla="*/ 10153647 w 10304961"/>
              <a:gd name="connsiteY7" fmla="*/ 3406160 h 6858000"/>
              <a:gd name="connsiteX8" fmla="*/ 9810206 w 10304961"/>
              <a:gd name="connsiteY8" fmla="*/ 3406160 h 6858000"/>
              <a:gd name="connsiteX9" fmla="*/ 9810206 w 10304961"/>
              <a:gd name="connsiteY9" fmla="*/ 6529227 h 6858000"/>
              <a:gd name="connsiteX10" fmla="*/ 9481433 w 10304961"/>
              <a:gd name="connsiteY10" fmla="*/ 6858000 h 6858000"/>
              <a:gd name="connsiteX11" fmla="*/ 328773 w 10304961"/>
              <a:gd name="connsiteY11" fmla="*/ 6858000 h 6858000"/>
              <a:gd name="connsiteX12" fmla="*/ 0 w 10304961"/>
              <a:gd name="connsiteY12" fmla="*/ 6529227 h 6858000"/>
              <a:gd name="connsiteX13" fmla="*/ 0 w 10304961"/>
              <a:gd name="connsiteY13" fmla="*/ 328773 h 6858000"/>
              <a:gd name="connsiteX14" fmla="*/ 328773 w 10304961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04961" h="6858000">
                <a:moveTo>
                  <a:pt x="328773" y="0"/>
                </a:moveTo>
                <a:lnTo>
                  <a:pt x="9481433" y="0"/>
                </a:lnTo>
                <a:cubicBezTo>
                  <a:pt x="9663009" y="0"/>
                  <a:pt x="9810206" y="147197"/>
                  <a:pt x="9810206" y="328773"/>
                </a:cubicBezTo>
                <a:lnTo>
                  <a:pt x="9810206" y="2413383"/>
                </a:lnTo>
                <a:lnTo>
                  <a:pt x="10153647" y="2413383"/>
                </a:lnTo>
                <a:cubicBezTo>
                  <a:pt x="10237215" y="2413383"/>
                  <a:pt x="10304961" y="2481129"/>
                  <a:pt x="10304961" y="2564697"/>
                </a:cubicBezTo>
                <a:lnTo>
                  <a:pt x="10304961" y="3254846"/>
                </a:lnTo>
                <a:cubicBezTo>
                  <a:pt x="10304961" y="3338414"/>
                  <a:pt x="10237215" y="3406160"/>
                  <a:pt x="10153647" y="3406160"/>
                </a:cubicBezTo>
                <a:lnTo>
                  <a:pt x="9810206" y="3406160"/>
                </a:lnTo>
                <a:lnTo>
                  <a:pt x="9810206" y="6529227"/>
                </a:lnTo>
                <a:cubicBezTo>
                  <a:pt x="9810206" y="6710803"/>
                  <a:pt x="9663009" y="6858000"/>
                  <a:pt x="9481433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8AA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8049842" y="-41360"/>
            <a:ext cx="9993495" cy="6899360"/>
          </a:xfrm>
          <a:custGeom>
            <a:avLst/>
            <a:gdLst>
              <a:gd name="connsiteX0" fmla="*/ 330755 w 9993495"/>
              <a:gd name="connsiteY0" fmla="*/ 0 h 6899360"/>
              <a:gd name="connsiteX1" fmla="*/ 9028783 w 9993495"/>
              <a:gd name="connsiteY1" fmla="*/ 0 h 6899360"/>
              <a:gd name="connsiteX2" fmla="*/ 9359538 w 9993495"/>
              <a:gd name="connsiteY2" fmla="*/ 330755 h 6899360"/>
              <a:gd name="connsiteX3" fmla="*/ 9359538 w 9993495"/>
              <a:gd name="connsiteY3" fmla="*/ 3544421 h 6899360"/>
              <a:gd name="connsiteX4" fmla="*/ 9842181 w 9993495"/>
              <a:gd name="connsiteY4" fmla="*/ 3544421 h 6899360"/>
              <a:gd name="connsiteX5" fmla="*/ 9993495 w 9993495"/>
              <a:gd name="connsiteY5" fmla="*/ 3695735 h 6899360"/>
              <a:gd name="connsiteX6" fmla="*/ 9993495 w 9993495"/>
              <a:gd name="connsiteY6" fmla="*/ 4385884 h 6899360"/>
              <a:gd name="connsiteX7" fmla="*/ 9842181 w 9993495"/>
              <a:gd name="connsiteY7" fmla="*/ 4537198 h 6899360"/>
              <a:gd name="connsiteX8" fmla="*/ 9359538 w 9993495"/>
              <a:gd name="connsiteY8" fmla="*/ 4537198 h 6899360"/>
              <a:gd name="connsiteX9" fmla="*/ 9359538 w 9993495"/>
              <a:gd name="connsiteY9" fmla="*/ 6568605 h 6899360"/>
              <a:gd name="connsiteX10" fmla="*/ 9028783 w 9993495"/>
              <a:gd name="connsiteY10" fmla="*/ 6899360 h 6899360"/>
              <a:gd name="connsiteX11" fmla="*/ 330755 w 9993495"/>
              <a:gd name="connsiteY11" fmla="*/ 6899360 h 6899360"/>
              <a:gd name="connsiteX12" fmla="*/ 0 w 9993495"/>
              <a:gd name="connsiteY12" fmla="*/ 6568605 h 6899360"/>
              <a:gd name="connsiteX13" fmla="*/ 0 w 9993495"/>
              <a:gd name="connsiteY13" fmla="*/ 330755 h 6899360"/>
              <a:gd name="connsiteX14" fmla="*/ 330755 w 9993495"/>
              <a:gd name="connsiteY14" fmla="*/ 0 h 68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993495" h="6899360">
                <a:moveTo>
                  <a:pt x="330755" y="0"/>
                </a:moveTo>
                <a:lnTo>
                  <a:pt x="9028783" y="0"/>
                </a:lnTo>
                <a:cubicBezTo>
                  <a:pt x="9211454" y="0"/>
                  <a:pt x="9359538" y="148084"/>
                  <a:pt x="9359538" y="330755"/>
                </a:cubicBezTo>
                <a:lnTo>
                  <a:pt x="9359538" y="3544421"/>
                </a:lnTo>
                <a:lnTo>
                  <a:pt x="9842181" y="3544421"/>
                </a:lnTo>
                <a:cubicBezTo>
                  <a:pt x="9925749" y="3544421"/>
                  <a:pt x="9993495" y="3612167"/>
                  <a:pt x="9993495" y="3695735"/>
                </a:cubicBezTo>
                <a:lnTo>
                  <a:pt x="9993495" y="4385884"/>
                </a:lnTo>
                <a:cubicBezTo>
                  <a:pt x="9993495" y="4469452"/>
                  <a:pt x="9925749" y="4537198"/>
                  <a:pt x="9842181" y="4537198"/>
                </a:cubicBezTo>
                <a:lnTo>
                  <a:pt x="9359538" y="4537198"/>
                </a:lnTo>
                <a:lnTo>
                  <a:pt x="9359538" y="6568605"/>
                </a:lnTo>
                <a:cubicBezTo>
                  <a:pt x="9359538" y="6751276"/>
                  <a:pt x="9211454" y="6899360"/>
                  <a:pt x="9028783" y="6899360"/>
                </a:cubicBezTo>
                <a:lnTo>
                  <a:pt x="330755" y="6899360"/>
                </a:lnTo>
                <a:cubicBezTo>
                  <a:pt x="148084" y="6899360"/>
                  <a:pt x="0" y="6751276"/>
                  <a:pt x="0" y="6568605"/>
                </a:cubicBezTo>
                <a:lnTo>
                  <a:pt x="0" y="330755"/>
                </a:lnTo>
                <a:cubicBezTo>
                  <a:pt x="0" y="148084"/>
                  <a:pt x="148084" y="0"/>
                  <a:pt x="330755" y="0"/>
                </a:cubicBezTo>
                <a:close/>
              </a:path>
            </a:pathLst>
          </a:custGeom>
          <a:solidFill>
            <a:srgbClr val="B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8049844" y="-22840"/>
            <a:ext cx="9584057" cy="6858000"/>
          </a:xfrm>
          <a:custGeom>
            <a:avLst/>
            <a:gdLst>
              <a:gd name="connsiteX0" fmla="*/ 328773 w 9584057"/>
              <a:gd name="connsiteY0" fmla="*/ 0 h 6858000"/>
              <a:gd name="connsiteX1" fmla="*/ 8564588 w 9584057"/>
              <a:gd name="connsiteY1" fmla="*/ 0 h 6858000"/>
              <a:gd name="connsiteX2" fmla="*/ 8893361 w 9584057"/>
              <a:gd name="connsiteY2" fmla="*/ 328773 h 6858000"/>
              <a:gd name="connsiteX3" fmla="*/ 8893361 w 9584057"/>
              <a:gd name="connsiteY3" fmla="*/ 4615579 h 6858000"/>
              <a:gd name="connsiteX4" fmla="*/ 9432743 w 9584057"/>
              <a:gd name="connsiteY4" fmla="*/ 4615579 h 6858000"/>
              <a:gd name="connsiteX5" fmla="*/ 9584057 w 9584057"/>
              <a:gd name="connsiteY5" fmla="*/ 4766893 h 6858000"/>
              <a:gd name="connsiteX6" fmla="*/ 9584057 w 9584057"/>
              <a:gd name="connsiteY6" fmla="*/ 5457042 h 6858000"/>
              <a:gd name="connsiteX7" fmla="*/ 9432743 w 9584057"/>
              <a:gd name="connsiteY7" fmla="*/ 5608356 h 6858000"/>
              <a:gd name="connsiteX8" fmla="*/ 8893361 w 9584057"/>
              <a:gd name="connsiteY8" fmla="*/ 5608356 h 6858000"/>
              <a:gd name="connsiteX9" fmla="*/ 8893361 w 9584057"/>
              <a:gd name="connsiteY9" fmla="*/ 6529227 h 6858000"/>
              <a:gd name="connsiteX10" fmla="*/ 8564588 w 9584057"/>
              <a:gd name="connsiteY10" fmla="*/ 6858000 h 6858000"/>
              <a:gd name="connsiteX11" fmla="*/ 328773 w 9584057"/>
              <a:gd name="connsiteY11" fmla="*/ 6858000 h 6858000"/>
              <a:gd name="connsiteX12" fmla="*/ 0 w 9584057"/>
              <a:gd name="connsiteY12" fmla="*/ 6529227 h 6858000"/>
              <a:gd name="connsiteX13" fmla="*/ 0 w 9584057"/>
              <a:gd name="connsiteY13" fmla="*/ 328773 h 6858000"/>
              <a:gd name="connsiteX14" fmla="*/ 328773 w 9584057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84057" h="6858000">
                <a:moveTo>
                  <a:pt x="328773" y="0"/>
                </a:moveTo>
                <a:lnTo>
                  <a:pt x="8564588" y="0"/>
                </a:lnTo>
                <a:cubicBezTo>
                  <a:pt x="8746164" y="0"/>
                  <a:pt x="8893361" y="147197"/>
                  <a:pt x="8893361" y="328773"/>
                </a:cubicBezTo>
                <a:lnTo>
                  <a:pt x="8893361" y="4615579"/>
                </a:lnTo>
                <a:lnTo>
                  <a:pt x="9432743" y="4615579"/>
                </a:lnTo>
                <a:cubicBezTo>
                  <a:pt x="9516311" y="4615579"/>
                  <a:pt x="9584057" y="4683325"/>
                  <a:pt x="9584057" y="4766893"/>
                </a:cubicBezTo>
                <a:lnTo>
                  <a:pt x="9584057" y="5457042"/>
                </a:lnTo>
                <a:cubicBezTo>
                  <a:pt x="9584057" y="5540610"/>
                  <a:pt x="9516311" y="5608356"/>
                  <a:pt x="9432743" y="5608356"/>
                </a:cubicBezTo>
                <a:lnTo>
                  <a:pt x="8893361" y="5608356"/>
                </a:lnTo>
                <a:lnTo>
                  <a:pt x="8893361" y="6529227"/>
                </a:lnTo>
                <a:cubicBezTo>
                  <a:pt x="8893361" y="6710803"/>
                  <a:pt x="8746164" y="6858000"/>
                  <a:pt x="8564588" y="6858000"/>
                </a:cubicBezTo>
                <a:lnTo>
                  <a:pt x="328773" y="6858000"/>
                </a:lnTo>
                <a:cubicBezTo>
                  <a:pt x="147197" y="6858000"/>
                  <a:pt x="0" y="6710803"/>
                  <a:pt x="0" y="6529227"/>
                </a:cubicBezTo>
                <a:lnTo>
                  <a:pt x="0" y="328773"/>
                </a:lnTo>
                <a:cubicBezTo>
                  <a:pt x="0" y="147197"/>
                  <a:pt x="147197" y="0"/>
                  <a:pt x="328773" y="0"/>
                </a:cubicBezTo>
                <a:close/>
              </a:path>
            </a:pathLst>
          </a:custGeom>
          <a:solidFill>
            <a:srgbClr val="D5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259673" y="392365"/>
            <a:ext cx="527006" cy="578673"/>
            <a:chOff x="3724835" y="847164"/>
            <a:chExt cx="685800" cy="753035"/>
          </a:xfrm>
          <a:solidFill>
            <a:srgbClr val="D0D5FD"/>
          </a:soli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1" name="Rectangle 10"/>
            <p:cNvSpPr/>
            <p:nvPr/>
          </p:nvSpPr>
          <p:spPr>
            <a:xfrm>
              <a:off x="3724835" y="847164"/>
              <a:ext cx="685800" cy="753035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22685" y="995082"/>
              <a:ext cx="484094" cy="254598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033544" y="4700676"/>
            <a:ext cx="664158" cy="660296"/>
            <a:chOff x="3530428" y="2000795"/>
            <a:chExt cx="664158" cy="660296"/>
          </a:xfrm>
        </p:grpSpPr>
        <p:sp>
          <p:nvSpPr>
            <p:cNvPr id="18" name="Rectangle 17"/>
            <p:cNvSpPr/>
            <p:nvPr/>
          </p:nvSpPr>
          <p:spPr>
            <a:xfrm>
              <a:off x="3530428" y="2000795"/>
              <a:ext cx="664158" cy="660296"/>
            </a:xfrm>
            <a:prstGeom prst="rect">
              <a:avLst/>
            </a:prstGeom>
            <a:solidFill>
              <a:srgbClr val="D0D5F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3574302" y="2049424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3574302" y="2179167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3574302" y="2294180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579945" y="2418232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3574302" y="2540903"/>
              <a:ext cx="72000" cy="72000"/>
            </a:xfrm>
            <a:prstGeom prst="flowChartConnector">
              <a:avLst/>
            </a:prstGeom>
            <a:solidFill>
              <a:srgbClr val="3A5987"/>
            </a:solidFill>
            <a:ln>
              <a:solidFill>
                <a:srgbClr val="3A5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686065" y="2085424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693710" y="2215167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696271" y="2342636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96271" y="2456379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696271" y="2589625"/>
              <a:ext cx="4529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36667" l="22000" r="78000">
                        <a14:backgroundMark x1="67333" y1="31333" x2="67333" y2="31333"/>
                        <a14:backgroundMark x1="67333" y1="29667" x2="67333" y2="2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6831" r="22083" b="56463"/>
          <a:stretch/>
        </p:blipFill>
        <p:spPr>
          <a:xfrm>
            <a:off x="1553053" y="2566860"/>
            <a:ext cx="947017" cy="636788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582443" y="3692462"/>
            <a:ext cx="740874" cy="699847"/>
            <a:chOff x="3359425" y="672227"/>
            <a:chExt cx="1316989" cy="124406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3359425" y="1750423"/>
              <a:ext cx="1316989" cy="1658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62079" y="678806"/>
              <a:ext cx="273949" cy="1067959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3316124" y="1075524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 rot="16200000">
              <a:off x="3680737" y="1068945"/>
              <a:ext cx="1067959" cy="274523"/>
            </a:xfrm>
            <a:prstGeom prst="rect">
              <a:avLst/>
            </a:prstGeom>
            <a:solidFill>
              <a:srgbClr val="628ECB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667725" y="1521846"/>
            <a:ext cx="7160172" cy="395966"/>
            <a:chOff x="2667725" y="1521846"/>
            <a:chExt cx="7160172" cy="395966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2667725" y="1760822"/>
              <a:ext cx="7160172" cy="13293"/>
            </a:xfrm>
            <a:prstGeom prst="line">
              <a:avLst/>
            </a:prstGeom>
            <a:ln w="38100">
              <a:solidFill>
                <a:srgbClr val="2027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Flowchart: Connector 45"/>
            <p:cNvSpPr/>
            <p:nvPr/>
          </p:nvSpPr>
          <p:spPr>
            <a:xfrm>
              <a:off x="2936107" y="1557812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lowchart: Connector 46"/>
            <p:cNvSpPr/>
            <p:nvPr/>
          </p:nvSpPr>
          <p:spPr>
            <a:xfrm>
              <a:off x="4969220" y="1523624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lowchart: Connector 47">
              <a:hlinkClick r:id="rId4" action="ppaction://hlinksldjump"/>
            </p:cNvPr>
            <p:cNvSpPr/>
            <p:nvPr/>
          </p:nvSpPr>
          <p:spPr>
            <a:xfrm>
              <a:off x="7002333" y="1542555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lowchart: Connector 48"/>
            <p:cNvSpPr/>
            <p:nvPr/>
          </p:nvSpPr>
          <p:spPr>
            <a:xfrm>
              <a:off x="9070924" y="1521846"/>
              <a:ext cx="360000" cy="36000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76003" y="2044546"/>
            <a:ext cx="1624976" cy="705324"/>
            <a:chOff x="2376003" y="2044546"/>
            <a:chExt cx="1624976" cy="705324"/>
          </a:xfrm>
        </p:grpSpPr>
        <p:sp>
          <p:nvSpPr>
            <p:cNvPr id="50" name="Flowchart: Terminator 49"/>
            <p:cNvSpPr/>
            <p:nvPr/>
          </p:nvSpPr>
          <p:spPr>
            <a:xfrm>
              <a:off x="2378993" y="2044546"/>
              <a:ext cx="1621986" cy="705324"/>
            </a:xfrm>
            <a:prstGeom prst="flowChartTerminator">
              <a:avLst/>
            </a:prstGeom>
            <a:noFill/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376003" y="2097376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Kajian</a:t>
              </a:r>
              <a:r>
                <a:rPr lang="en-US" dirty="0" smtClean="0">
                  <a:solidFill>
                    <a:schemeClr val="bg1"/>
                  </a:solidFill>
                  <a:latin typeface="Yellow Cat" pitchFamily="2" charset="0"/>
                </a:rPr>
                <a:t> </a:t>
              </a:r>
            </a:p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Teori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203098" y="2098869"/>
            <a:ext cx="1806593" cy="679548"/>
            <a:chOff x="4203098" y="2098869"/>
            <a:chExt cx="1806593" cy="679548"/>
          </a:xfrm>
        </p:grpSpPr>
        <p:sp>
          <p:nvSpPr>
            <p:cNvPr id="52" name="Flowchart: Terminator 51"/>
            <p:cNvSpPr/>
            <p:nvPr/>
          </p:nvSpPr>
          <p:spPr>
            <a:xfrm>
              <a:off x="4203098" y="2098869"/>
              <a:ext cx="1806593" cy="679548"/>
            </a:xfrm>
            <a:prstGeom prst="flowChartTerminator">
              <a:avLst/>
            </a:prstGeom>
            <a:solidFill>
              <a:srgbClr val="3A5987"/>
            </a:solidFill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335447" y="2118121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Penelitian</a:t>
              </a:r>
              <a:r>
                <a:rPr lang="en-US" dirty="0" smtClean="0">
                  <a:solidFill>
                    <a:schemeClr val="bg1"/>
                  </a:solidFill>
                  <a:latin typeface="Yellow Cat" pitchFamily="2" charset="0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Terdahulu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317306" y="2072038"/>
            <a:ext cx="1806593" cy="679548"/>
            <a:chOff x="6317306" y="2072038"/>
            <a:chExt cx="1806593" cy="679548"/>
          </a:xfrm>
        </p:grpSpPr>
        <p:sp>
          <p:nvSpPr>
            <p:cNvPr id="54" name="Flowchart: Terminator 53"/>
            <p:cNvSpPr/>
            <p:nvPr/>
          </p:nvSpPr>
          <p:spPr>
            <a:xfrm>
              <a:off x="6317306" y="2072038"/>
              <a:ext cx="1806593" cy="679548"/>
            </a:xfrm>
            <a:prstGeom prst="flowChartTerminator">
              <a:avLst/>
            </a:prstGeom>
            <a:noFill/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452791" y="2096731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Kerangka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Pikir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296931" y="2071732"/>
            <a:ext cx="1806593" cy="694992"/>
            <a:chOff x="8296931" y="2071732"/>
            <a:chExt cx="1806593" cy="694992"/>
          </a:xfrm>
        </p:grpSpPr>
        <p:sp>
          <p:nvSpPr>
            <p:cNvPr id="56" name="TextBox 55"/>
            <p:cNvSpPr txBox="1"/>
            <p:nvPr/>
          </p:nvSpPr>
          <p:spPr>
            <a:xfrm>
              <a:off x="8495362" y="2120393"/>
              <a:ext cx="1535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Hipotesis</a:t>
              </a:r>
              <a:endParaRPr lang="en-US" dirty="0" smtClean="0">
                <a:solidFill>
                  <a:schemeClr val="bg1"/>
                </a:solidFill>
                <a:latin typeface="Yellow Cat" pitchFamily="2" charset="0"/>
              </a:endParaRPr>
            </a:p>
            <a:p>
              <a:pPr algn="ctr"/>
              <a:r>
                <a:rPr lang="en-US" dirty="0" err="1" smtClean="0">
                  <a:solidFill>
                    <a:schemeClr val="bg1"/>
                  </a:solidFill>
                  <a:latin typeface="Yellow Cat" pitchFamily="2" charset="0"/>
                </a:rPr>
                <a:t>Penelitian</a:t>
              </a:r>
              <a:endParaRPr lang="en-US" dirty="0">
                <a:solidFill>
                  <a:schemeClr val="bg1"/>
                </a:solidFill>
                <a:latin typeface="Yellow Cat" pitchFamily="2" charset="0"/>
              </a:endParaRPr>
            </a:p>
          </p:txBody>
        </p:sp>
        <p:sp>
          <p:nvSpPr>
            <p:cNvPr id="57" name="Flowchart: Terminator 56"/>
            <p:cNvSpPr/>
            <p:nvPr/>
          </p:nvSpPr>
          <p:spPr>
            <a:xfrm>
              <a:off x="8296931" y="2071732"/>
              <a:ext cx="1806593" cy="679548"/>
            </a:xfrm>
            <a:prstGeom prst="flowChartTerminator">
              <a:avLst/>
            </a:prstGeom>
            <a:noFill/>
            <a:ln w="28575">
              <a:solidFill>
                <a:srgbClr val="202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8" name="Picture 5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962" b="96006" l="9585" r="89617">
                        <a14:foregroundMark x1="43610" y1="88978" x2="43610" y2="88978"/>
                        <a14:foregroundMark x1="43610" y1="88978" x2="43610" y2="88978"/>
                        <a14:foregroundMark x1="65495" y1="74281" x2="65495" y2="74281"/>
                        <a14:foregroundMark x1="41693" y1="42971" x2="41693" y2="42971"/>
                        <a14:foregroundMark x1="52077" y1="42812" x2="52077" y2="42812"/>
                        <a14:foregroundMark x1="65815" y1="73323" x2="65815" y2="73323"/>
                        <a14:foregroundMark x1="66454" y1="72524" x2="66454" y2="72524"/>
                        <a14:foregroundMark x1="44089" y1="89137" x2="44089" y2="89137"/>
                        <a14:backgroundMark x1="32109" y1="50799" x2="32109" y2="50799"/>
                        <a14:backgroundMark x1="55751" y1="47764" x2="55751" y2="47764"/>
                        <a14:backgroundMark x1="50958" y1="52716" x2="50958" y2="52716"/>
                        <a14:backgroundMark x1="52716" y1="61502" x2="52716" y2="61502"/>
                        <a14:backgroundMark x1="66933" y1="49201" x2="66933" y2="49201"/>
                        <a14:backgroundMark x1="71246" y1="50000" x2="71246" y2="5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059" y="398246"/>
            <a:ext cx="1080396" cy="1080396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5071260" y="157913"/>
            <a:ext cx="1899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Yellow Cat" pitchFamily="2" charset="0"/>
              </a:rPr>
              <a:t>BAB 2 </a:t>
            </a:r>
            <a:endParaRPr lang="en-US" sz="4400" dirty="0">
              <a:solidFill>
                <a:schemeClr val="bg1"/>
              </a:solidFill>
              <a:latin typeface="Yellow Cat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667725" y="3103171"/>
            <a:ext cx="7930502" cy="3595084"/>
            <a:chOff x="2667725" y="3103171"/>
            <a:chExt cx="7930502" cy="3595084"/>
          </a:xfrm>
        </p:grpSpPr>
        <p:sp>
          <p:nvSpPr>
            <p:cNvPr id="2" name="Rounded Rectangle 1"/>
            <p:cNvSpPr/>
            <p:nvPr/>
          </p:nvSpPr>
          <p:spPr>
            <a:xfrm>
              <a:off x="2667725" y="3103171"/>
              <a:ext cx="7930502" cy="3595084"/>
            </a:xfrm>
            <a:prstGeom prst="roundRect">
              <a:avLst>
                <a:gd name="adj" fmla="val 12683"/>
              </a:avLst>
            </a:prstGeom>
            <a:solidFill>
              <a:srgbClr val="3A598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lowchart: Connector 59"/>
            <p:cNvSpPr/>
            <p:nvPr/>
          </p:nvSpPr>
          <p:spPr>
            <a:xfrm>
              <a:off x="3189986" y="3226160"/>
              <a:ext cx="360000" cy="36000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lowchart: Connector 60"/>
            <p:cNvSpPr/>
            <p:nvPr/>
          </p:nvSpPr>
          <p:spPr>
            <a:xfrm>
              <a:off x="3841696" y="3226160"/>
              <a:ext cx="360000" cy="36000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lowchart: Connector 61"/>
            <p:cNvSpPr/>
            <p:nvPr/>
          </p:nvSpPr>
          <p:spPr>
            <a:xfrm>
              <a:off x="4493406" y="3226160"/>
              <a:ext cx="360000" cy="36000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lowchart: Connector 62"/>
            <p:cNvSpPr/>
            <p:nvPr/>
          </p:nvSpPr>
          <p:spPr>
            <a:xfrm>
              <a:off x="5145116" y="3226160"/>
              <a:ext cx="360000" cy="36000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lowchart: Connector 63"/>
            <p:cNvSpPr/>
            <p:nvPr/>
          </p:nvSpPr>
          <p:spPr>
            <a:xfrm>
              <a:off x="5792542" y="3226160"/>
              <a:ext cx="360000" cy="36000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lowchart: Connector 64"/>
            <p:cNvSpPr/>
            <p:nvPr/>
          </p:nvSpPr>
          <p:spPr>
            <a:xfrm>
              <a:off x="6439968" y="3216613"/>
              <a:ext cx="360000" cy="36000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lowchart: Connector 65"/>
            <p:cNvSpPr/>
            <p:nvPr/>
          </p:nvSpPr>
          <p:spPr>
            <a:xfrm>
              <a:off x="7087394" y="3216613"/>
              <a:ext cx="360000" cy="36000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lowchart: Connector 66"/>
            <p:cNvSpPr/>
            <p:nvPr/>
          </p:nvSpPr>
          <p:spPr>
            <a:xfrm>
              <a:off x="7712778" y="3216613"/>
              <a:ext cx="360000" cy="36000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lowchart: Connector 67"/>
            <p:cNvSpPr/>
            <p:nvPr/>
          </p:nvSpPr>
          <p:spPr>
            <a:xfrm>
              <a:off x="8395098" y="3226160"/>
              <a:ext cx="360000" cy="36000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lowchart: Connector 68"/>
            <p:cNvSpPr/>
            <p:nvPr/>
          </p:nvSpPr>
          <p:spPr>
            <a:xfrm>
              <a:off x="9045945" y="3223691"/>
              <a:ext cx="360000" cy="36000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lowchart: Connector 69"/>
            <p:cNvSpPr/>
            <p:nvPr/>
          </p:nvSpPr>
          <p:spPr>
            <a:xfrm>
              <a:off x="9696792" y="3203648"/>
              <a:ext cx="360000" cy="36000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3485911" y="3815386"/>
            <a:ext cx="6239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dirty="0">
              <a:latin typeface="Comfortaa" panose="00000500000000000000" pitchFamily="2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413667" y="875506"/>
            <a:ext cx="2033113" cy="45719"/>
          </a:xfrm>
          <a:prstGeom prst="rect">
            <a:avLst/>
          </a:prstGeom>
          <a:solidFill>
            <a:srgbClr val="070337"/>
          </a:solidFill>
          <a:ln>
            <a:solidFill>
              <a:srgbClr val="070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563519" y="867146"/>
            <a:ext cx="443624" cy="45719"/>
          </a:xfrm>
          <a:prstGeom prst="rect">
            <a:avLst/>
          </a:prstGeom>
          <a:solidFill>
            <a:srgbClr val="070337"/>
          </a:solidFill>
          <a:ln>
            <a:solidFill>
              <a:srgbClr val="070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415476"/>
              </p:ext>
            </p:extLst>
          </p:nvPr>
        </p:nvGraphicFramePr>
        <p:xfrm>
          <a:off x="2432472" y="2862655"/>
          <a:ext cx="8098157" cy="416191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05018"/>
                <a:gridCol w="2194367"/>
                <a:gridCol w="1349693"/>
                <a:gridCol w="1349693"/>
                <a:gridCol w="1349693"/>
                <a:gridCol w="1349693"/>
              </a:tblGrid>
              <a:tr h="794891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No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 smtClean="0"/>
                        <a:t>Penelitian</a:t>
                      </a:r>
                      <a:r>
                        <a:rPr lang="en-US" sz="1050" dirty="0" smtClean="0"/>
                        <a:t>/</a:t>
                      </a:r>
                    </a:p>
                    <a:p>
                      <a:pPr algn="ctr"/>
                      <a:r>
                        <a:rPr lang="en-US" sz="1050" dirty="0" err="1" smtClean="0"/>
                        <a:t>Tahun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 smtClean="0"/>
                        <a:t>Judul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Penelitian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 smtClean="0"/>
                        <a:t>Hasil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Penelitian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 smtClean="0"/>
                        <a:t>Persamaan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 smtClean="0"/>
                        <a:t>Perbedaan</a:t>
                      </a:r>
                      <a:endParaRPr lang="en-US" sz="1050" dirty="0"/>
                    </a:p>
                  </a:txBody>
                  <a:tcPr/>
                </a:tc>
              </a:tr>
              <a:tr h="2155448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1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err="1" smtClean="0"/>
                        <a:t>Rizky</a:t>
                      </a:r>
                      <a:r>
                        <a:rPr lang="en-US" sz="1050" dirty="0" smtClean="0"/>
                        <a:t> Mai Nanda</a:t>
                      </a:r>
                    </a:p>
                    <a:p>
                      <a:r>
                        <a:rPr lang="en-US" sz="1050" dirty="0" smtClean="0"/>
                        <a:t>  ( 2021 ) 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50" dirty="0" smtClean="0"/>
                        <a:t>Pemanfaatan Instagram sebagai Media Promosi Hotel di  Kota  Pekanbaru </a:t>
                      </a:r>
                    </a:p>
                    <a:p>
                      <a:r>
                        <a:rPr lang="sv-SE" sz="1050" dirty="0" smtClean="0"/>
                        <a:t>(Studi akun Instagram @Mitrahotelpku 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err="1" smtClean="0"/>
                        <a:t>Pemanfaatan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berdasarkan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segementasi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pasar</a:t>
                      </a:r>
                      <a:r>
                        <a:rPr lang="en-US" sz="1050" dirty="0" smtClean="0"/>
                        <a:t> di </a:t>
                      </a:r>
                      <a:r>
                        <a:rPr lang="en-US" sz="1050" dirty="0" err="1" smtClean="0"/>
                        <a:t>akun</a:t>
                      </a:r>
                      <a:r>
                        <a:rPr lang="en-US" sz="1050" dirty="0" smtClean="0"/>
                        <a:t>  @</a:t>
                      </a:r>
                      <a:r>
                        <a:rPr lang="en-US" sz="1050" dirty="0" err="1" smtClean="0"/>
                        <a:t>Mitrahotelpku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err="1" smtClean="0"/>
                        <a:t>Melakukan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Penelitian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dengan</a:t>
                      </a:r>
                      <a:r>
                        <a:rPr lang="en-US" sz="1050" dirty="0" smtClean="0"/>
                        <a:t> media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sosial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instagram</a:t>
                      </a:r>
                      <a:endParaRPr lang="en-US" sz="1050" baseline="0" dirty="0" smtClean="0"/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err="1" smtClean="0"/>
                        <a:t>Menggunakan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metode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kualitatif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err="1" smtClean="0"/>
                        <a:t>Lokasi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Penelitian</a:t>
                      </a:r>
                      <a:endParaRPr lang="en-US" sz="1050" baseline="0" dirty="0" smtClean="0"/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err="1" smtClean="0"/>
                        <a:t>Akun</a:t>
                      </a:r>
                      <a:r>
                        <a:rPr lang="en-US" sz="1050" baseline="0" dirty="0" smtClean="0"/>
                        <a:t> yang di </a:t>
                      </a:r>
                      <a:r>
                        <a:rPr lang="en-US" sz="1050" baseline="0" dirty="0" err="1" smtClean="0"/>
                        <a:t>teliti</a:t>
                      </a:r>
                      <a:r>
                        <a:rPr lang="en-US" sz="1050" baseline="0" dirty="0" smtClean="0"/>
                        <a:t> </a:t>
                      </a:r>
                      <a:endParaRPr lang="en-US" sz="1050" dirty="0"/>
                    </a:p>
                  </a:txBody>
                  <a:tcPr/>
                </a:tc>
              </a:tr>
              <a:tr h="644745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2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err="1" smtClean="0"/>
                        <a:t>Andri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Gunawan</a:t>
                      </a:r>
                      <a:r>
                        <a:rPr lang="en-US" sz="1050" dirty="0" smtClean="0"/>
                        <a:t> </a:t>
                      </a:r>
                    </a:p>
                    <a:p>
                      <a:r>
                        <a:rPr lang="en-US" sz="1050" dirty="0" smtClean="0"/>
                        <a:t>( 2018 ) 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err="1" smtClean="0"/>
                        <a:t>Strategi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Pemasaran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Melalui</a:t>
                      </a:r>
                      <a:r>
                        <a:rPr lang="en-US" sz="1050" dirty="0" smtClean="0"/>
                        <a:t> Media </a:t>
                      </a:r>
                      <a:r>
                        <a:rPr lang="en-US" sz="1050" dirty="0" err="1" smtClean="0"/>
                        <a:t>Sosial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Dalam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meningkatkan</a:t>
                      </a:r>
                      <a:r>
                        <a:rPr lang="en-US" sz="1050" dirty="0" smtClean="0"/>
                        <a:t> Occupancy </a:t>
                      </a:r>
                      <a:r>
                        <a:rPr lang="en-US" sz="1050" dirty="0" err="1" smtClean="0"/>
                        <a:t>Pada</a:t>
                      </a:r>
                      <a:r>
                        <a:rPr lang="en-US" sz="1050" dirty="0" smtClean="0"/>
                        <a:t> Hotel </a:t>
                      </a:r>
                      <a:r>
                        <a:rPr lang="en-US" sz="1050" dirty="0" err="1" smtClean="0"/>
                        <a:t>Aerototel</a:t>
                      </a:r>
                      <a:r>
                        <a:rPr lang="en-US" sz="1050" dirty="0" smtClean="0"/>
                        <a:t> Smile Makassar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err="1" smtClean="0"/>
                        <a:t>Analisis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dengan</a:t>
                      </a:r>
                      <a:r>
                        <a:rPr lang="en-US" sz="1050" dirty="0" smtClean="0"/>
                        <a:t> diagram </a:t>
                      </a:r>
                      <a:r>
                        <a:rPr lang="en-US" sz="1050" i="1" dirty="0" err="1" smtClean="0"/>
                        <a:t>Cartesius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err="1" smtClean="0"/>
                        <a:t>Melakukan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Penelitian</a:t>
                      </a:r>
                      <a:r>
                        <a:rPr lang="en-US" sz="1050" dirty="0" smtClean="0"/>
                        <a:t> </a:t>
                      </a:r>
                      <a:r>
                        <a:rPr lang="en-US" sz="1050" dirty="0" err="1" smtClean="0"/>
                        <a:t>dengan</a:t>
                      </a:r>
                      <a:r>
                        <a:rPr lang="en-US" sz="1050" dirty="0" smtClean="0"/>
                        <a:t> media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sosial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instagram</a:t>
                      </a:r>
                      <a:endParaRPr lang="en-US" sz="1050" baseline="0" dirty="0" smtClean="0"/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err="1" smtClean="0"/>
                        <a:t>Menggunakan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metode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kualitatif</a:t>
                      </a:r>
                      <a:endParaRPr lang="en-US" sz="1050" dirty="0" smtClean="0"/>
                    </a:p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fi-FI" sz="1050" dirty="0" smtClean="0"/>
                        <a:t>perbedaanya terletak pada Lokasi Penelitian </a:t>
                      </a:r>
                      <a:endParaRPr lang="en-US" sz="105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Vintage Studying Sticker by Prosa de Cora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457" y="5427410"/>
            <a:ext cx="1270845" cy="127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99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 nodePh="1">
                                  <p:stCondLst>
                                    <p:cond delay="900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1" grpId="0"/>
      <p:bldP spid="73" grpId="0" animBg="1"/>
      <p:bldP spid="7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1628</TotalTime>
  <Words>947</Words>
  <Application>Microsoft Office PowerPoint</Application>
  <PresentationFormat>Custom</PresentationFormat>
  <Paragraphs>171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Asus</cp:lastModifiedBy>
  <cp:revision>207</cp:revision>
  <dcterms:created xsi:type="dcterms:W3CDTF">2021-06-05T03:35:09Z</dcterms:created>
  <dcterms:modified xsi:type="dcterms:W3CDTF">2023-02-07T15:46:13Z</dcterms:modified>
</cp:coreProperties>
</file>