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75" r:id="rId3"/>
    <p:sldId id="277" r:id="rId4"/>
    <p:sldId id="276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3" r:id="rId30"/>
    <p:sldId id="304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FF99FF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350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0">
          <a:blip r:embed="rId2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04800" y="5029200"/>
            <a:ext cx="8686800" cy="9477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886450"/>
            <a:ext cx="8686800" cy="89535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104" name="Rectangle 3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106" name="Rectangle 3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460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76200"/>
            <a:ext cx="2133600" cy="6477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76200"/>
            <a:ext cx="6248400" cy="6477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11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  <a:ln>
            <a:solidFill>
              <a:srgbClr val="00FF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none"/>
        </p:style>
        <p:txBody>
          <a:bodyPr/>
          <a:lstStyle>
            <a:lvl1pPr algn="ctr">
              <a:defRPr sz="2800">
                <a:solidFill>
                  <a:schemeClr val="tx2"/>
                </a:solidFill>
                <a:latin typeface="Arial Black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504" y="1268760"/>
            <a:ext cx="8763000" cy="5257800"/>
          </a:xfrm>
          <a:solidFill>
            <a:schemeClr val="tx2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none"/>
        </p:style>
        <p:txBody>
          <a:bodyPr/>
          <a:lstStyle>
            <a:lvl1pPr marL="342900" indent="-342900">
              <a:spcBef>
                <a:spcPts val="300"/>
              </a:spcBef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1pPr>
            <a:lvl2pPr marL="742950" indent="-28575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2pPr>
            <a:lvl3pPr marL="11430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3pPr>
            <a:lvl4pPr marL="16002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4pPr>
            <a:lvl5pPr marL="2057400" indent="-228600">
              <a:buFont typeface="Wingdings" pitchFamily="2" charset="2"/>
              <a:buChar char="Ø"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37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913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4191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295400"/>
            <a:ext cx="4191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309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744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85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485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636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076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"/>
            <a:ext cx="85248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 style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white">
          <a:xfrm>
            <a:off x="381000" y="1295400"/>
            <a:ext cx="8534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77" name="Rectangle 2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22C9E11-630C-458A-BB66-2F5E322D7723}" type="datetimeFigureOut">
              <a:rPr lang="en-US" smtClean="0"/>
              <a:pPr/>
              <a:t>5/15/2020</a:t>
            </a:fld>
            <a:endParaRPr lang="en-US"/>
          </a:p>
        </p:txBody>
      </p:sp>
      <p:sp>
        <p:nvSpPr>
          <p:cNvPr id="2078" name="Rectangle 3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079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FA6D969-0A09-47A1-96A8-D172AF6A2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36512" y="15239"/>
            <a:ext cx="5400600" cy="4869160"/>
          </a:xfrm>
          <a:prstGeom prst="chevron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0" y="5373216"/>
            <a:ext cx="9180512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/>
            <a:r>
              <a:rPr lang="nn-NO" sz="3100" b="1" dirty="0">
                <a:solidFill>
                  <a:srgbClr val="FFFFFF"/>
                </a:solidFill>
              </a:rPr>
              <a:t>Heri Nuryanto, S.Kom., M.SI</a:t>
            </a:r>
            <a:r>
              <a:rPr lang="nn-NO" sz="3100" b="1" dirty="0" smtClean="0">
                <a:solidFill>
                  <a:srgbClr val="FFFFFF"/>
                </a:solidFill>
              </a:rPr>
              <a:t>.</a:t>
            </a:r>
            <a:endParaRPr lang="nn-NO" sz="3100" b="1" dirty="0">
              <a:solidFill>
                <a:srgbClr val="FFFFFF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764"/>
            <a:ext cx="5400600" cy="4869160"/>
          </a:xfrm>
          <a:prstGeom prst="chevron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586453" y="1030581"/>
            <a:ext cx="1958792" cy="1973950"/>
          </a:xfrm>
          <a:prstGeom prst="chevron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71467" y="1995841"/>
            <a:ext cx="1958792" cy="1973950"/>
          </a:xfrm>
          <a:prstGeom prst="chevron">
            <a:avLst/>
          </a:prstGeom>
          <a:solidFill>
            <a:srgbClr val="FFFF00"/>
          </a:solidFill>
          <a:ln>
            <a:noFill/>
          </a:ln>
          <a:effectLst/>
          <a:ex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5616" y="2276655"/>
            <a:ext cx="6984776" cy="432265"/>
          </a:xfrm>
        </p:spPr>
        <p:txBody>
          <a:bodyPr/>
          <a:lstStyle/>
          <a:p>
            <a:pPr algn="ctr"/>
            <a:r>
              <a:rPr lang="en-US" sz="7500" b="1" dirty="0" err="1" smtClean="0">
                <a:solidFill>
                  <a:srgbClr val="FF0000"/>
                </a:solidFill>
                <a:latin typeface="Arial Black" pitchFamily="34" charset="0"/>
              </a:rPr>
              <a:t>SisteM</a:t>
            </a:r>
            <a:r>
              <a:rPr lang="en-US" sz="7500" b="1" dirty="0">
                <a:latin typeface="Arial Black" pitchFamily="34" charset="0"/>
              </a:rPr>
              <a:t/>
            </a:r>
            <a:br>
              <a:rPr lang="en-US" sz="7500" b="1" dirty="0">
                <a:latin typeface="Arial Black" pitchFamily="34" charset="0"/>
              </a:rPr>
            </a:br>
            <a:r>
              <a:rPr lang="en-US" sz="7500" b="1" dirty="0" err="1" smtClean="0">
                <a:latin typeface="Arial Black" pitchFamily="34" charset="0"/>
              </a:rPr>
              <a:t>InformasI</a:t>
            </a:r>
            <a:r>
              <a:rPr lang="en-US" sz="7500" b="1" dirty="0">
                <a:latin typeface="Arial Black" pitchFamily="34" charset="0"/>
              </a:rPr>
              <a:t/>
            </a:r>
            <a:br>
              <a:rPr lang="en-US" sz="7500" b="1" dirty="0">
                <a:latin typeface="Arial Black" pitchFamily="34" charset="0"/>
              </a:rPr>
            </a:br>
            <a:r>
              <a:rPr lang="id-ID" sz="7500" b="1" dirty="0" smtClean="0">
                <a:solidFill>
                  <a:srgbClr val="00FF00"/>
                </a:solidFill>
                <a:latin typeface="Arial Black" pitchFamily="34" charset="0"/>
              </a:rPr>
              <a:t>Hotel</a:t>
            </a:r>
            <a:endParaRPr lang="en-US" sz="7500" b="1" dirty="0">
              <a:solidFill>
                <a:srgbClr val="00FF0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34" y="4509120"/>
            <a:ext cx="7092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Download</a:t>
            </a:r>
          </a:p>
          <a:p>
            <a:r>
              <a:rPr lang="en-US" sz="3600" b="1" dirty="0" smtClean="0">
                <a:solidFill>
                  <a:srgbClr val="FF0000"/>
                </a:solidFill>
              </a:rPr>
              <a:t>http</a:t>
            </a:r>
            <a:r>
              <a:rPr lang="en-US" sz="3600" b="1" dirty="0">
                <a:solidFill>
                  <a:srgbClr val="FF0000"/>
                </a:solidFill>
              </a:rPr>
              <a:t>://bit.ly/2Mo1m8w</a:t>
            </a:r>
          </a:p>
        </p:txBody>
      </p:sp>
    </p:spTree>
    <p:extLst>
      <p:ext uri="{BB962C8B-B14F-4D97-AF65-F5344CB8AC3E}">
        <p14:creationId xmlns:p14="http://schemas.microsoft.com/office/powerpoint/2010/main" val="377715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Edit Nama Hotel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5967"/>
          <a:stretch/>
        </p:blipFill>
        <p:spPr>
          <a:xfrm>
            <a:off x="-27720" y="1196752"/>
            <a:ext cx="9171719" cy="5661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0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Hasil Akhir </a:t>
            </a:r>
            <a:r>
              <a:rPr lang="id-ID" dirty="0"/>
              <a:t>Memperbaiki </a:t>
            </a:r>
            <a:r>
              <a:rPr lang="id-ID" dirty="0" smtClean="0"/>
              <a:t>Gedung </a:t>
            </a:r>
            <a:endParaRPr lang="id-ID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4851"/>
          <a:stretch/>
        </p:blipFill>
        <p:spPr>
          <a:xfrm>
            <a:off x="-14004" y="1268760"/>
            <a:ext cx="9158003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85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Menonaktifkan </a:t>
            </a:r>
            <a:r>
              <a:rPr lang="id-ID" dirty="0"/>
              <a:t>Bangunan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4851"/>
          <a:stretch/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 bwMode="auto">
          <a:xfrm>
            <a:off x="2675082" y="2132856"/>
            <a:ext cx="936104" cy="36004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85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Hasil dari Menonaktifkan Bangunan</a:t>
            </a:r>
            <a:endParaRPr lang="id-ID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4851"/>
          <a:stretch/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231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Mengaktifkan Bangunan</a:t>
            </a:r>
            <a:endParaRPr lang="id-ID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5296"/>
          <a:stretch/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407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Menambah Lantai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5818"/>
          <a:stretch/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0944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Edit Lantai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4851"/>
          <a:stretch/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7270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Menonaktifkan lantai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4591"/>
          <a:stretch/>
        </p:blipFill>
        <p:spPr>
          <a:xfrm>
            <a:off x="0" y="1196752"/>
            <a:ext cx="9144000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735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Aktifkan lantai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5296"/>
          <a:stretch/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19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500" dirty="0"/>
              <a:t>Menambah Jenis </a:t>
            </a:r>
            <a:r>
              <a:rPr lang="id-ID" sz="2500" dirty="0" smtClean="0"/>
              <a:t>Ruangan;</a:t>
            </a:r>
            <a:br>
              <a:rPr lang="id-ID" sz="2500" dirty="0" smtClean="0"/>
            </a:br>
            <a:r>
              <a:rPr lang="id-ID" sz="2500" dirty="0" smtClean="0"/>
              <a:t>Memperbaiki Jenis Baru;Menonaktikan Jenis; dan Mengaktifkan Jenis</a:t>
            </a:r>
            <a:endParaRPr lang="id-ID" sz="2500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4851"/>
          <a:stretch/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699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31734" t="27743" r="31965" b="27935"/>
          <a:stretch/>
        </p:blipFill>
        <p:spPr>
          <a:xfrm>
            <a:off x="395536" y="1268760"/>
            <a:ext cx="8496944" cy="52565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19400" y="4725144"/>
            <a:ext cx="3391880" cy="369332"/>
          </a:xfrm>
          <a:prstGeom prst="rect">
            <a:avLst/>
          </a:prstGeom>
          <a:solidFill>
            <a:srgbClr val="FF99CC"/>
          </a:solidFill>
        </p:spPr>
        <p:txBody>
          <a:bodyPr wrap="square" rtlCol="0">
            <a:spAutoFit/>
          </a:bodyPr>
          <a:lstStyle/>
          <a:p>
            <a:r>
              <a:rPr lang="id-ID" dirty="0" smtClean="0"/>
              <a:t>123456</a:t>
            </a:r>
            <a:endParaRPr lang="id-ID" dirty="0"/>
          </a:p>
        </p:txBody>
      </p:sp>
      <p:sp>
        <p:nvSpPr>
          <p:cNvPr id="6" name="TextBox 5"/>
          <p:cNvSpPr txBox="1"/>
          <p:nvPr/>
        </p:nvSpPr>
        <p:spPr>
          <a:xfrm>
            <a:off x="3721156" y="4221088"/>
            <a:ext cx="3391880" cy="369332"/>
          </a:xfrm>
          <a:prstGeom prst="rect">
            <a:avLst/>
          </a:prstGeom>
          <a:solidFill>
            <a:srgbClr val="FF99CC"/>
          </a:solidFill>
        </p:spPr>
        <p:txBody>
          <a:bodyPr wrap="square" rtlCol="0">
            <a:spAutoFit/>
          </a:bodyPr>
          <a:lstStyle/>
          <a:p>
            <a:r>
              <a:rPr lang="id-ID" dirty="0" smtClean="0"/>
              <a:t>simsoft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3455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Type </a:t>
            </a:r>
            <a:r>
              <a:rPr lang="id-ID" dirty="0"/>
              <a:t>Tempat Tidur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4379"/>
          <a:stretch/>
        </p:blipFill>
        <p:spPr>
          <a:xfrm>
            <a:off x="22144" y="1268760"/>
            <a:ext cx="9121855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8657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Kategori Ruangan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4851"/>
          <a:stretch/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6546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Ruangan</a:t>
            </a:r>
            <a:endParaRPr lang="id-ID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5"/>
          <a:stretch/>
        </p:blipFill>
        <p:spPr bwMode="auto">
          <a:xfrm>
            <a:off x="41129" y="1268760"/>
            <a:ext cx="9139383" cy="558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89078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000" dirty="0" smtClean="0"/>
              <a:t>Catatan Nama Ruang:</a:t>
            </a:r>
            <a:br>
              <a:rPr lang="id-ID" sz="2000" dirty="0" smtClean="0"/>
            </a:br>
            <a:r>
              <a:rPr lang="id-ID" sz="2000" dirty="0" smtClean="0"/>
              <a:t>Digit Pertama (4) Menunjukkan Lantai 4; Digit Terakhir (T) Menunjukkan Type Tempat Tidur </a:t>
            </a:r>
            <a:endParaRPr lang="id-ID" sz="20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2"/>
          <a:stretch/>
        </p:blipFill>
        <p:spPr bwMode="auto">
          <a:xfrm>
            <a:off x="0" y="1268760"/>
            <a:ext cx="9143999" cy="558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75296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2"/>
          <a:stretch/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94406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2"/>
          <a:stretch/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24507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2"/>
          <a:stretch/>
        </p:blipFill>
        <p:spPr bwMode="auto">
          <a:xfrm>
            <a:off x="-36512" y="1268759"/>
            <a:ext cx="9180512" cy="5589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35497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4379"/>
          <a:stretch/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8085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Klik Simpan &gt;&gt;&gt; Yes</a:t>
            </a:r>
            <a:endParaRPr lang="id-ID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5"/>
          <a:stretch/>
        </p:blipFill>
        <p:spPr bwMode="auto">
          <a:xfrm>
            <a:off x="-36512" y="1268760"/>
            <a:ext cx="9180512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6085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Tugas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id-ID" dirty="0" smtClean="0"/>
              <a:t>Lengkapi data pada lantai 1;2;3; dan 4 dengan ketentuan:</a:t>
            </a:r>
          </a:p>
          <a:p>
            <a:pPr>
              <a:spcBef>
                <a:spcPts val="0"/>
              </a:spcBef>
            </a:pPr>
            <a:r>
              <a:rPr lang="id-ID" dirty="0" smtClean="0"/>
              <a:t>Isi data kamar pada Jenis Ruangan (Deluxe; Junior; Standard; Suite; Superior; Presidential) minimal terdiri dari satu kamar yang memiliki type tempat tidur</a:t>
            </a:r>
          </a:p>
          <a:p>
            <a:pPr lvl="1">
              <a:spcBef>
                <a:spcPts val="0"/>
              </a:spcBef>
            </a:pPr>
            <a:r>
              <a:rPr lang="id-ID" b="1" dirty="0" smtClean="0"/>
              <a:t>S</a:t>
            </a:r>
            <a:r>
              <a:rPr lang="id-ID" dirty="0" smtClean="0"/>
              <a:t>ingle</a:t>
            </a:r>
          </a:p>
          <a:p>
            <a:pPr lvl="1">
              <a:spcBef>
                <a:spcPts val="0"/>
              </a:spcBef>
            </a:pPr>
            <a:r>
              <a:rPr lang="id-ID" b="1" dirty="0" smtClean="0"/>
              <a:t>T</a:t>
            </a:r>
            <a:r>
              <a:rPr lang="id-ID" dirty="0" smtClean="0"/>
              <a:t>win</a:t>
            </a:r>
          </a:p>
          <a:p>
            <a:pPr lvl="1">
              <a:spcBef>
                <a:spcPts val="0"/>
              </a:spcBef>
            </a:pPr>
            <a:r>
              <a:rPr lang="id-ID" b="1" dirty="0" smtClean="0"/>
              <a:t>D</a:t>
            </a:r>
            <a:r>
              <a:rPr lang="id-ID" dirty="0" smtClean="0"/>
              <a:t>ouble</a:t>
            </a:r>
          </a:p>
          <a:p>
            <a:pPr lvl="1">
              <a:spcBef>
                <a:spcPts val="0"/>
              </a:spcBef>
            </a:pPr>
            <a:r>
              <a:rPr lang="id-ID" b="1" dirty="0" smtClean="0"/>
              <a:t>F</a:t>
            </a:r>
            <a:r>
              <a:rPr lang="id-ID" dirty="0" smtClean="0"/>
              <a:t>amily</a:t>
            </a:r>
          </a:p>
          <a:p>
            <a:pPr>
              <a:spcBef>
                <a:spcPts val="0"/>
              </a:spcBef>
            </a:pPr>
            <a:endParaRPr lang="id-ID" dirty="0"/>
          </a:p>
          <a:p>
            <a:pPr>
              <a:spcBef>
                <a:spcPts val="0"/>
              </a:spcBef>
            </a:pPr>
            <a:r>
              <a:rPr lang="id-ID" dirty="0" smtClean="0"/>
              <a:t>Jika Pekerjaan Anda Benar Maka setiap lantai akan terdiri dari 24 kamar (6</a:t>
            </a:r>
            <a:r>
              <a:rPr lang="id-ID" b="1" dirty="0" smtClean="0"/>
              <a:t>S; 6T; </a:t>
            </a:r>
            <a:r>
              <a:rPr lang="id-ID" dirty="0" smtClean="0"/>
              <a:t>6</a:t>
            </a:r>
            <a:r>
              <a:rPr lang="id-ID" b="1" dirty="0" smtClean="0"/>
              <a:t>D; </a:t>
            </a:r>
            <a:r>
              <a:rPr lang="id-ID" dirty="0" smtClean="0"/>
              <a:t>6</a:t>
            </a:r>
            <a:r>
              <a:rPr lang="id-ID" b="1" dirty="0" smtClean="0"/>
              <a:t>F)</a:t>
            </a:r>
          </a:p>
          <a:p>
            <a:pPr>
              <a:spcBef>
                <a:spcPts val="0"/>
              </a:spcBef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60485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Dashboard Simsoft Hotel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5097"/>
          <a:stretch/>
        </p:blipFill>
        <p:spPr>
          <a:xfrm>
            <a:off x="0" y="1196752"/>
            <a:ext cx="9144000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21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HasiL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4136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86" r="35137" b="52952"/>
          <a:stretch/>
        </p:blipFill>
        <p:spPr bwMode="auto">
          <a:xfrm>
            <a:off x="-4980" y="5701543"/>
            <a:ext cx="5940000" cy="101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032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Setting Manager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5197"/>
          <a:stretch/>
        </p:blipFill>
        <p:spPr>
          <a:xfrm>
            <a:off x="20757" y="1268760"/>
            <a:ext cx="9123244" cy="5589240"/>
          </a:xfrm>
          <a:prstGeom prst="rect">
            <a:avLst/>
          </a:prstGeom>
        </p:spPr>
      </p:pic>
      <p:sp>
        <p:nvSpPr>
          <p:cNvPr id="5" name="Flowchart: Off-page Connector 4"/>
          <p:cNvSpPr/>
          <p:nvPr/>
        </p:nvSpPr>
        <p:spPr bwMode="auto">
          <a:xfrm flipV="1">
            <a:off x="5667886" y="6581586"/>
            <a:ext cx="612648" cy="306324"/>
          </a:xfrm>
          <a:prstGeom prst="flowChartOffpageConnector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Ribbon Gedung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4811"/>
          <a:stretch/>
        </p:blipFill>
        <p:spPr>
          <a:xfrm>
            <a:off x="0" y="1196752"/>
            <a:ext cx="9144000" cy="5688632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 bwMode="auto">
          <a:xfrm>
            <a:off x="0" y="1772816"/>
            <a:ext cx="7524328" cy="360040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Flowchart: Off-page Connector 8"/>
          <p:cNvSpPr/>
          <p:nvPr/>
        </p:nvSpPr>
        <p:spPr bwMode="auto">
          <a:xfrm>
            <a:off x="1295056" y="1412776"/>
            <a:ext cx="1260720" cy="360040"/>
          </a:xfrm>
          <a:prstGeom prst="flowChartOffpageConnector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Flowchart: Off-page Connector 9"/>
          <p:cNvSpPr/>
          <p:nvPr/>
        </p:nvSpPr>
        <p:spPr bwMode="auto">
          <a:xfrm flipV="1">
            <a:off x="5652120" y="6525344"/>
            <a:ext cx="612648" cy="306324"/>
          </a:xfrm>
          <a:prstGeom prst="flowChartOffpageConnector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58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Setting Bangunan Hotel</a:t>
            </a:r>
          </a:p>
        </p:txBody>
      </p:sp>
      <p:pic>
        <p:nvPicPr>
          <p:cNvPr id="6" name="Picture 5"/>
          <p:cNvPicPr/>
          <p:nvPr/>
        </p:nvPicPr>
        <p:blipFill rotWithShape="1">
          <a:blip r:embed="rId2"/>
          <a:srcRect b="4838"/>
          <a:stretch/>
        </p:blipFill>
        <p:spPr>
          <a:xfrm>
            <a:off x="13198" y="1268760"/>
            <a:ext cx="9130801" cy="558924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123728" y="1196752"/>
            <a:ext cx="5116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99592" y="1568986"/>
            <a:ext cx="5116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27584" y="2145050"/>
            <a:ext cx="5116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" name="Picture 9"/>
          <p:cNvPicPr/>
          <p:nvPr/>
        </p:nvPicPr>
        <p:blipFill rotWithShape="1">
          <a:blip r:embed="rId3"/>
          <a:srcRect l="7284" t="22952" r="15616" b="7590"/>
          <a:stretch/>
        </p:blipFill>
        <p:spPr>
          <a:xfrm>
            <a:off x="1339263" y="2145051"/>
            <a:ext cx="7804735" cy="438029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499992" y="2924944"/>
            <a:ext cx="458811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Tulis Nama Hotel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698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4838"/>
          <a:stretch/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694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Hasil Akhir Menambah Bangunan Baru</a:t>
            </a:r>
            <a:endParaRPr lang="id-ID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b="4851"/>
          <a:stretch/>
        </p:blipFill>
        <p:spPr>
          <a:xfrm>
            <a:off x="12834" y="1268760"/>
            <a:ext cx="9131166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0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Memperbaiki Gedung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5"/>
          <a:stretch/>
        </p:blipFill>
        <p:spPr bwMode="auto">
          <a:xfrm>
            <a:off x="107504" y="1196753"/>
            <a:ext cx="9195387" cy="568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3"/>
          <a:srcRect l="12316" t="14009" r="11215" b="13090"/>
          <a:stretch/>
        </p:blipFill>
        <p:spPr>
          <a:xfrm>
            <a:off x="1259632" y="2420888"/>
            <a:ext cx="7056784" cy="4248472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 bwMode="auto">
          <a:xfrm>
            <a:off x="1475656" y="2060848"/>
            <a:ext cx="1080120" cy="432048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499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uter monitor design template">
  <a:themeElements>
    <a:clrScheme name="">
      <a:dk1>
        <a:srgbClr val="080808"/>
      </a:dk1>
      <a:lt1>
        <a:srgbClr val="74C8E6"/>
      </a:lt1>
      <a:dk2>
        <a:srgbClr val="FFFFFF"/>
      </a:dk2>
      <a:lt2>
        <a:srgbClr val="080808"/>
      </a:lt2>
      <a:accent1>
        <a:srgbClr val="68A2B6"/>
      </a:accent1>
      <a:accent2>
        <a:srgbClr val="4192BF"/>
      </a:accent2>
      <a:accent3>
        <a:srgbClr val="BCE0F0"/>
      </a:accent3>
      <a:accent4>
        <a:srgbClr val="060606"/>
      </a:accent4>
      <a:accent5>
        <a:srgbClr val="B9CED7"/>
      </a:accent5>
      <a:accent6>
        <a:srgbClr val="3A84AD"/>
      </a:accent6>
      <a:hlink>
        <a:srgbClr val="3963AF"/>
      </a:hlink>
      <a:folHlink>
        <a:srgbClr val="000066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80808"/>
        </a:dk1>
        <a:lt1>
          <a:srgbClr val="74C8E6"/>
        </a:lt1>
        <a:dk2>
          <a:srgbClr val="000000"/>
        </a:dk2>
        <a:lt2>
          <a:srgbClr val="080808"/>
        </a:lt2>
        <a:accent1>
          <a:srgbClr val="68A2B6"/>
        </a:accent1>
        <a:accent2>
          <a:srgbClr val="4192BF"/>
        </a:accent2>
        <a:accent3>
          <a:srgbClr val="BCE0F0"/>
        </a:accent3>
        <a:accent4>
          <a:srgbClr val="060606"/>
        </a:accent4>
        <a:accent5>
          <a:srgbClr val="B9CED7"/>
        </a:accent5>
        <a:accent6>
          <a:srgbClr val="3A84AD"/>
        </a:accent6>
        <a:hlink>
          <a:srgbClr val="3963AF"/>
        </a:hlink>
        <a:folHlink>
          <a:srgbClr val="0000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04 SIG</Template>
  <TotalTime>659</TotalTime>
  <Words>145</Words>
  <Application>Microsoft Office PowerPoint</Application>
  <PresentationFormat>On-screen Show (4:3)</PresentationFormat>
  <Paragraphs>41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Computer monitor design template</vt:lpstr>
      <vt:lpstr>SisteM InformasI Hotel</vt:lpstr>
      <vt:lpstr>PowerPoint Presentation</vt:lpstr>
      <vt:lpstr>Dashboard Simsoft Hotel</vt:lpstr>
      <vt:lpstr>Setting Manager</vt:lpstr>
      <vt:lpstr>Ribbon Gedung</vt:lpstr>
      <vt:lpstr>Setting Bangunan Hotel</vt:lpstr>
      <vt:lpstr>PowerPoint Presentation</vt:lpstr>
      <vt:lpstr>Hasil Akhir Menambah Bangunan Baru</vt:lpstr>
      <vt:lpstr>Memperbaiki Gedung</vt:lpstr>
      <vt:lpstr>Edit Nama Hotel</vt:lpstr>
      <vt:lpstr>Hasil Akhir Memperbaiki Gedung </vt:lpstr>
      <vt:lpstr>Menonaktifkan Bangunan</vt:lpstr>
      <vt:lpstr>Hasil dari Menonaktifkan Bangunan</vt:lpstr>
      <vt:lpstr>Mengaktifkan Bangunan</vt:lpstr>
      <vt:lpstr>Menambah Lantai</vt:lpstr>
      <vt:lpstr>Edit Lantai</vt:lpstr>
      <vt:lpstr>Menonaktifkan lantai</vt:lpstr>
      <vt:lpstr>Aktifkan lantai</vt:lpstr>
      <vt:lpstr>Menambah Jenis Ruangan; Memperbaiki Jenis Baru;Menonaktikan Jenis; dan Mengaktifkan Jenis</vt:lpstr>
      <vt:lpstr>Type Tempat Tidur</vt:lpstr>
      <vt:lpstr>Kategori Ruangan</vt:lpstr>
      <vt:lpstr>Ruangan</vt:lpstr>
      <vt:lpstr>Catatan Nama Ruang: Digit Pertama (4) Menunjukkan Lantai 4; Digit Terakhir (T) Menunjukkan Type Tempat Tidur </vt:lpstr>
      <vt:lpstr>PowerPoint Presentation</vt:lpstr>
      <vt:lpstr>PowerPoint Presentation</vt:lpstr>
      <vt:lpstr>PowerPoint Presentation</vt:lpstr>
      <vt:lpstr>PowerPoint Presentation</vt:lpstr>
      <vt:lpstr>Klik Simpan &gt;&gt;&gt; Yes</vt:lpstr>
      <vt:lpstr>Tugas</vt:lpstr>
      <vt:lpstr>HasiL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heri nuryanto</dc:creator>
  <cp:lastModifiedBy>heri</cp:lastModifiedBy>
  <cp:revision>57</cp:revision>
  <dcterms:created xsi:type="dcterms:W3CDTF">2015-09-18T06:46:14Z</dcterms:created>
  <dcterms:modified xsi:type="dcterms:W3CDTF">2020-05-15T17:32:21Z</dcterms:modified>
</cp:coreProperties>
</file>