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46"/>
  </p:notesMasterIdLst>
  <p:handoutMasterIdLst>
    <p:handoutMasterId r:id="rId47"/>
  </p:handoutMasterIdLst>
  <p:sldIdLst>
    <p:sldId id="256" r:id="rId3"/>
    <p:sldId id="280" r:id="rId4"/>
    <p:sldId id="281" r:id="rId5"/>
    <p:sldId id="282" r:id="rId6"/>
    <p:sldId id="258" r:id="rId7"/>
    <p:sldId id="283" r:id="rId8"/>
    <p:sldId id="259" r:id="rId9"/>
    <p:sldId id="284" r:id="rId10"/>
    <p:sldId id="285" r:id="rId11"/>
    <p:sldId id="286" r:id="rId12"/>
    <p:sldId id="287" r:id="rId13"/>
    <p:sldId id="288" r:id="rId14"/>
    <p:sldId id="292" r:id="rId15"/>
    <p:sldId id="289" r:id="rId16"/>
    <p:sldId id="293" r:id="rId17"/>
    <p:sldId id="291" r:id="rId18"/>
    <p:sldId id="294" r:id="rId19"/>
    <p:sldId id="296" r:id="rId20"/>
    <p:sldId id="298" r:id="rId21"/>
    <p:sldId id="299" r:id="rId22"/>
    <p:sldId id="300" r:id="rId23"/>
    <p:sldId id="297" r:id="rId24"/>
    <p:sldId id="301" r:id="rId25"/>
    <p:sldId id="302" r:id="rId26"/>
    <p:sldId id="303" r:id="rId27"/>
    <p:sldId id="306" r:id="rId28"/>
    <p:sldId id="307" r:id="rId29"/>
    <p:sldId id="304" r:id="rId30"/>
    <p:sldId id="308" r:id="rId31"/>
    <p:sldId id="309" r:id="rId32"/>
    <p:sldId id="310" r:id="rId33"/>
    <p:sldId id="311" r:id="rId34"/>
    <p:sldId id="312" r:id="rId35"/>
    <p:sldId id="313" r:id="rId36"/>
    <p:sldId id="314" r:id="rId37"/>
    <p:sldId id="315" r:id="rId38"/>
    <p:sldId id="316" r:id="rId39"/>
    <p:sldId id="317" r:id="rId40"/>
    <p:sldId id="318" r:id="rId41"/>
    <p:sldId id="323" r:id="rId42"/>
    <p:sldId id="321" r:id="rId43"/>
    <p:sldId id="322" r:id="rId44"/>
    <p:sldId id="277" r:id="rId45"/>
  </p:sldIdLst>
  <p:sldSz cx="18286413" cy="10287000"/>
  <p:notesSz cx="6858000" cy="9144000"/>
  <p:defaultTextStyle>
    <a:defPPr>
      <a:defRPr lang="en-US"/>
    </a:defPPr>
    <a:lvl1pPr marL="0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816376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1632753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2449129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3265505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4081882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4898258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5714634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6531011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F1F1F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54" autoAdjust="0"/>
    <p:restoredTop sz="92943"/>
  </p:normalViewPr>
  <p:slideViewPr>
    <p:cSldViewPr>
      <p:cViewPr varScale="1">
        <p:scale>
          <a:sx n="76" d="100"/>
          <a:sy n="76" d="100"/>
        </p:scale>
        <p:origin x="984" y="216"/>
      </p:cViewPr>
      <p:guideLst>
        <p:guide orient="horz" pos="3240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9" d="100"/>
          <a:sy n="89" d="100"/>
        </p:scale>
        <p:origin x="-38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4AE5D-9573-47C6-AC04-25D9B7B2224A}" type="datetimeFigureOut">
              <a:rPr lang="en-US" smtClean="0"/>
              <a:t>6/16/22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8709A1-353E-4941-99FC-01F1F39F9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3623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FFB5F9-9D2A-4583-AD64-D8BB94702748}" type="datetimeFigureOut">
              <a:rPr lang="en-US" smtClean="0"/>
              <a:t>6/16/22</a:t>
            </a:fld>
            <a:endParaRPr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C9FC20-7366-4A0C-AA7D-F4AAF6FB2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153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816376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632753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2449129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3265505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4081882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4898258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5714634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6531011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9FC20-7366-4A0C-AA7D-F4AAF6FB2A8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325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C9FC20-7366-4A0C-AA7D-F4AAF6FB2A89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050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/>
          <p:cNvSpPr/>
          <p:nvPr userDrawn="1"/>
        </p:nvSpPr>
        <p:spPr>
          <a:xfrm>
            <a:off x="3094534" y="2191172"/>
            <a:ext cx="6555382" cy="3096344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2950518" y="751012"/>
            <a:ext cx="10173101" cy="720080"/>
          </a:xfrm>
        </p:spPr>
        <p:txBody>
          <a:bodyPr anchor="b">
            <a:normAutofit/>
          </a:bodyPr>
          <a:lstStyle>
            <a:lvl1pPr algn="l">
              <a:defRPr sz="4000" baseline="0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 rot="18900000">
            <a:off x="125464" y="1149766"/>
            <a:ext cx="2576720" cy="547688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chemeClr val="bg1">
                    <a:alpha val="70000"/>
                  </a:schemeClr>
                </a:solidFill>
                <a:latin typeface="Roboto Regular" panose="02000000000000000000" pitchFamily="2" charset="0"/>
                <a:ea typeface="Roboto Regular" panose="02000000000000000000" pitchFamily="2" charset="0"/>
              </a:defRPr>
            </a:lvl1pPr>
          </a:lstStyle>
          <a:p>
            <a:r>
              <a:rPr lang="en-US"/>
              <a:t>SLIDE </a:t>
            </a:r>
            <a:fld id="{D97FAD88-CD89-445B-80D2-D1F46C8536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図プレースホルダー 7"/>
          <p:cNvSpPr>
            <a:spLocks noGrp="1"/>
          </p:cNvSpPr>
          <p:nvPr>
            <p:ph type="pic" sz="quarter" idx="13" hasCustomPrompt="1"/>
          </p:nvPr>
        </p:nvSpPr>
        <p:spPr>
          <a:xfrm>
            <a:off x="3238550" y="2335188"/>
            <a:ext cx="2808311" cy="2808311"/>
          </a:xfrm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1800" baseline="0"/>
            </a:lvl1pPr>
          </a:lstStyle>
          <a:p>
            <a:r>
              <a:rPr lang="en-US" dirty="0"/>
              <a:t>Add Image Here</a:t>
            </a:r>
          </a:p>
        </p:txBody>
      </p:sp>
      <p:sp>
        <p:nvSpPr>
          <p:cNvPr id="19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6118870" y="2263180"/>
            <a:ext cx="3384376" cy="1008112"/>
          </a:xfrm>
        </p:spPr>
        <p:txBody>
          <a:bodyPr anchor="t">
            <a:normAutofit/>
          </a:bodyPr>
          <a:lstStyle>
            <a:lvl1pPr marL="0" indent="0" algn="l">
              <a:buNone/>
              <a:defRPr sz="2400"/>
            </a:lvl1pPr>
          </a:lstStyle>
          <a:p>
            <a:pPr lvl="0"/>
            <a:r>
              <a:rPr lang="en-US" dirty="0"/>
              <a:t>Caption</a:t>
            </a:r>
          </a:p>
        </p:txBody>
      </p:sp>
      <p:sp>
        <p:nvSpPr>
          <p:cNvPr id="20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6118870" y="3415308"/>
            <a:ext cx="3456384" cy="1800200"/>
          </a:xfrm>
        </p:spPr>
        <p:txBody>
          <a:bodyPr anchor="b">
            <a:normAutofit/>
          </a:bodyPr>
          <a:lstStyle>
            <a:lvl1pPr marL="0" indent="0" algn="r">
              <a:buNone/>
              <a:defRPr sz="18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10007302" y="2191172"/>
            <a:ext cx="6555382" cy="3096344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図プレースホルダー 7"/>
          <p:cNvSpPr>
            <a:spLocks noGrp="1"/>
          </p:cNvSpPr>
          <p:nvPr>
            <p:ph type="pic" sz="quarter" idx="21" hasCustomPrompt="1"/>
          </p:nvPr>
        </p:nvSpPr>
        <p:spPr>
          <a:xfrm>
            <a:off x="10151318" y="2335188"/>
            <a:ext cx="2808311" cy="2808311"/>
          </a:xfrm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1800" baseline="0"/>
            </a:lvl1pPr>
          </a:lstStyle>
          <a:p>
            <a:r>
              <a:rPr lang="en-US" dirty="0"/>
              <a:t>Add Image Here</a:t>
            </a:r>
          </a:p>
        </p:txBody>
      </p:sp>
      <p:sp>
        <p:nvSpPr>
          <p:cNvPr id="23" name="テキスト プレースホルダー 8"/>
          <p:cNvSpPr>
            <a:spLocks noGrp="1"/>
          </p:cNvSpPr>
          <p:nvPr>
            <p:ph type="body" sz="quarter" idx="22" hasCustomPrompt="1"/>
          </p:nvPr>
        </p:nvSpPr>
        <p:spPr>
          <a:xfrm>
            <a:off x="13031638" y="2263180"/>
            <a:ext cx="3384376" cy="1008112"/>
          </a:xfrm>
        </p:spPr>
        <p:txBody>
          <a:bodyPr anchor="t">
            <a:normAutofit/>
          </a:bodyPr>
          <a:lstStyle>
            <a:lvl1pPr marL="0" indent="0" algn="l">
              <a:buNone/>
              <a:defRPr sz="2400"/>
            </a:lvl1pPr>
          </a:lstStyle>
          <a:p>
            <a:pPr lvl="0"/>
            <a:r>
              <a:rPr lang="en-US" dirty="0"/>
              <a:t>Caption</a:t>
            </a:r>
          </a:p>
        </p:txBody>
      </p:sp>
      <p:sp>
        <p:nvSpPr>
          <p:cNvPr id="24" name="テキスト プレースホルダー 8"/>
          <p:cNvSpPr>
            <a:spLocks noGrp="1"/>
          </p:cNvSpPr>
          <p:nvPr>
            <p:ph type="body" sz="quarter" idx="23" hasCustomPrompt="1"/>
          </p:nvPr>
        </p:nvSpPr>
        <p:spPr>
          <a:xfrm>
            <a:off x="13031638" y="3415308"/>
            <a:ext cx="3456384" cy="1800200"/>
          </a:xfrm>
        </p:spPr>
        <p:txBody>
          <a:bodyPr anchor="b">
            <a:normAutofit/>
          </a:bodyPr>
          <a:lstStyle>
            <a:lvl1pPr marL="0" indent="0" algn="r">
              <a:buNone/>
              <a:defRPr sz="18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25" name="正方形/長方形 24"/>
          <p:cNvSpPr/>
          <p:nvPr userDrawn="1"/>
        </p:nvSpPr>
        <p:spPr>
          <a:xfrm>
            <a:off x="3094534" y="5647556"/>
            <a:ext cx="6555382" cy="3096344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図プレースホルダー 7"/>
          <p:cNvSpPr>
            <a:spLocks noGrp="1"/>
          </p:cNvSpPr>
          <p:nvPr>
            <p:ph type="pic" sz="quarter" idx="24" hasCustomPrompt="1"/>
          </p:nvPr>
        </p:nvSpPr>
        <p:spPr>
          <a:xfrm>
            <a:off x="3238550" y="5791572"/>
            <a:ext cx="2808311" cy="2808311"/>
          </a:xfrm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1800" baseline="0"/>
            </a:lvl1pPr>
          </a:lstStyle>
          <a:p>
            <a:r>
              <a:rPr lang="en-US" dirty="0"/>
              <a:t>Add Image Here</a:t>
            </a:r>
          </a:p>
        </p:txBody>
      </p:sp>
      <p:sp>
        <p:nvSpPr>
          <p:cNvPr id="27" name="テキスト プレースホルダー 8"/>
          <p:cNvSpPr>
            <a:spLocks noGrp="1"/>
          </p:cNvSpPr>
          <p:nvPr>
            <p:ph type="body" sz="quarter" idx="25" hasCustomPrompt="1"/>
          </p:nvPr>
        </p:nvSpPr>
        <p:spPr>
          <a:xfrm>
            <a:off x="6118870" y="5719564"/>
            <a:ext cx="3384376" cy="1008112"/>
          </a:xfrm>
        </p:spPr>
        <p:txBody>
          <a:bodyPr anchor="t">
            <a:normAutofit/>
          </a:bodyPr>
          <a:lstStyle>
            <a:lvl1pPr marL="0" indent="0" algn="l">
              <a:buNone/>
              <a:defRPr sz="2400"/>
            </a:lvl1pPr>
          </a:lstStyle>
          <a:p>
            <a:pPr lvl="0"/>
            <a:r>
              <a:rPr lang="en-US" dirty="0"/>
              <a:t>Caption</a:t>
            </a:r>
          </a:p>
        </p:txBody>
      </p:sp>
      <p:sp>
        <p:nvSpPr>
          <p:cNvPr id="28" name="テキスト プレースホルダー 8"/>
          <p:cNvSpPr>
            <a:spLocks noGrp="1"/>
          </p:cNvSpPr>
          <p:nvPr>
            <p:ph type="body" sz="quarter" idx="26" hasCustomPrompt="1"/>
          </p:nvPr>
        </p:nvSpPr>
        <p:spPr>
          <a:xfrm>
            <a:off x="6118870" y="6871692"/>
            <a:ext cx="3456384" cy="1800200"/>
          </a:xfrm>
        </p:spPr>
        <p:txBody>
          <a:bodyPr anchor="b">
            <a:normAutofit/>
          </a:bodyPr>
          <a:lstStyle>
            <a:lvl1pPr marL="0" indent="0" algn="r">
              <a:buNone/>
              <a:defRPr sz="18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29" name="正方形/長方形 28"/>
          <p:cNvSpPr/>
          <p:nvPr userDrawn="1"/>
        </p:nvSpPr>
        <p:spPr>
          <a:xfrm>
            <a:off x="10007302" y="5647556"/>
            <a:ext cx="6555382" cy="3096344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図プレースホルダー 7"/>
          <p:cNvSpPr>
            <a:spLocks noGrp="1"/>
          </p:cNvSpPr>
          <p:nvPr>
            <p:ph type="pic" sz="quarter" idx="27" hasCustomPrompt="1"/>
          </p:nvPr>
        </p:nvSpPr>
        <p:spPr>
          <a:xfrm>
            <a:off x="10151318" y="5791572"/>
            <a:ext cx="2808311" cy="2808311"/>
          </a:xfrm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1800" baseline="0"/>
            </a:lvl1pPr>
          </a:lstStyle>
          <a:p>
            <a:r>
              <a:rPr lang="en-US" dirty="0"/>
              <a:t>Add Image Here</a:t>
            </a:r>
          </a:p>
        </p:txBody>
      </p:sp>
      <p:sp>
        <p:nvSpPr>
          <p:cNvPr id="31" name="テキスト プレースホルダー 8"/>
          <p:cNvSpPr>
            <a:spLocks noGrp="1"/>
          </p:cNvSpPr>
          <p:nvPr>
            <p:ph type="body" sz="quarter" idx="28" hasCustomPrompt="1"/>
          </p:nvPr>
        </p:nvSpPr>
        <p:spPr>
          <a:xfrm>
            <a:off x="13031638" y="5719564"/>
            <a:ext cx="3384376" cy="1008112"/>
          </a:xfrm>
        </p:spPr>
        <p:txBody>
          <a:bodyPr anchor="t">
            <a:normAutofit/>
          </a:bodyPr>
          <a:lstStyle>
            <a:lvl1pPr marL="0" indent="0" algn="l">
              <a:buNone/>
              <a:defRPr sz="2400"/>
            </a:lvl1pPr>
          </a:lstStyle>
          <a:p>
            <a:pPr lvl="0"/>
            <a:r>
              <a:rPr lang="en-US" dirty="0"/>
              <a:t>Author Here</a:t>
            </a:r>
          </a:p>
        </p:txBody>
      </p:sp>
      <p:sp>
        <p:nvSpPr>
          <p:cNvPr id="32" name="テキスト プレースホルダー 8"/>
          <p:cNvSpPr>
            <a:spLocks noGrp="1"/>
          </p:cNvSpPr>
          <p:nvPr>
            <p:ph type="body" sz="quarter" idx="29" hasCustomPrompt="1"/>
          </p:nvPr>
        </p:nvSpPr>
        <p:spPr>
          <a:xfrm>
            <a:off x="13031638" y="6871692"/>
            <a:ext cx="3456384" cy="1800200"/>
          </a:xfrm>
        </p:spPr>
        <p:txBody>
          <a:bodyPr anchor="b">
            <a:normAutofit/>
          </a:bodyPr>
          <a:lstStyle>
            <a:lvl1pPr marL="0" indent="0" algn="r">
              <a:buNone/>
              <a:defRPr sz="18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3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950518" y="1327076"/>
            <a:ext cx="14113568" cy="504056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Slide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799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2950518" y="751012"/>
            <a:ext cx="10173101" cy="720080"/>
          </a:xfrm>
        </p:spPr>
        <p:txBody>
          <a:bodyPr anchor="b">
            <a:normAutofit/>
          </a:bodyPr>
          <a:lstStyle>
            <a:lvl1pPr algn="l">
              <a:defRPr sz="4000" baseline="0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 rot="18900000">
            <a:off x="125464" y="1149766"/>
            <a:ext cx="2576720" cy="547688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chemeClr val="bg1">
                    <a:alpha val="70000"/>
                  </a:schemeClr>
                </a:solidFill>
                <a:latin typeface="Roboto Regular" panose="02000000000000000000" pitchFamily="2" charset="0"/>
                <a:ea typeface="Roboto Regular" panose="02000000000000000000" pitchFamily="2" charset="0"/>
              </a:defRPr>
            </a:lvl1pPr>
          </a:lstStyle>
          <a:p>
            <a:r>
              <a:rPr lang="en-US"/>
              <a:t>SLIDE </a:t>
            </a:r>
            <a:fld id="{D97FAD88-CD89-445B-80D2-D1F46C8536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950518" y="1327076"/>
            <a:ext cx="14113568" cy="504056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Slide Subtitle</a:t>
            </a:r>
            <a:endParaRPr lang="en-US" dirty="0"/>
          </a:p>
        </p:txBody>
      </p:sp>
      <p:sp>
        <p:nvSpPr>
          <p:cNvPr id="34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2950518" y="4495428"/>
            <a:ext cx="4680520" cy="2304256"/>
          </a:xfrm>
        </p:spPr>
        <p:txBody>
          <a:bodyPr anchor="ctr">
            <a:noAutofit/>
          </a:bodyPr>
          <a:lstStyle>
            <a:lvl1pPr marL="0" indent="0" algn="l">
              <a:buNone/>
              <a:defRPr sz="32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6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7631038" y="2911252"/>
            <a:ext cx="9433048" cy="5472608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434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2950518" y="751012"/>
            <a:ext cx="10173101" cy="720080"/>
          </a:xfrm>
        </p:spPr>
        <p:txBody>
          <a:bodyPr anchor="b">
            <a:normAutofit/>
          </a:bodyPr>
          <a:lstStyle>
            <a:lvl1pPr algn="l">
              <a:defRPr sz="4000" baseline="0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 rot="18900000">
            <a:off x="125464" y="1149766"/>
            <a:ext cx="2576720" cy="547688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chemeClr val="bg1">
                    <a:alpha val="70000"/>
                  </a:schemeClr>
                </a:solidFill>
                <a:latin typeface="Roboto Regular" panose="02000000000000000000" pitchFamily="2" charset="0"/>
                <a:ea typeface="Roboto Regular" panose="02000000000000000000" pitchFamily="2" charset="0"/>
              </a:defRPr>
            </a:lvl1pPr>
          </a:lstStyle>
          <a:p>
            <a:r>
              <a:rPr lang="en-US"/>
              <a:t>SLIDE </a:t>
            </a:r>
            <a:fld id="{D97FAD88-CD89-445B-80D2-D1F46C8536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950518" y="1327076"/>
            <a:ext cx="14113568" cy="504056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Slide Subtitle</a:t>
            </a:r>
            <a:endParaRPr lang="en-US" dirty="0"/>
          </a:p>
        </p:txBody>
      </p:sp>
      <p:sp>
        <p:nvSpPr>
          <p:cNvPr id="34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2950518" y="2479204"/>
            <a:ext cx="12241360" cy="720080"/>
          </a:xfrm>
        </p:spPr>
        <p:txBody>
          <a:bodyPr anchor="b">
            <a:noAutofit/>
          </a:bodyPr>
          <a:lstStyle>
            <a:lvl1pPr marL="0" indent="0" algn="l">
              <a:buNone/>
              <a:defRPr sz="28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6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2950518" y="3199284"/>
            <a:ext cx="12241360" cy="2376264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  <p:sp>
        <p:nvSpPr>
          <p:cNvPr id="7" name="テキスト プレースホルダー 8"/>
          <p:cNvSpPr>
            <a:spLocks noGrp="1"/>
          </p:cNvSpPr>
          <p:nvPr>
            <p:ph type="body" sz="quarter" idx="21" hasCustomPrompt="1"/>
          </p:nvPr>
        </p:nvSpPr>
        <p:spPr>
          <a:xfrm>
            <a:off x="2950518" y="5719564"/>
            <a:ext cx="12241360" cy="720080"/>
          </a:xfrm>
        </p:spPr>
        <p:txBody>
          <a:bodyPr anchor="b">
            <a:noAutofit/>
          </a:bodyPr>
          <a:lstStyle>
            <a:lvl1pPr marL="0" indent="0" algn="l">
              <a:buNone/>
              <a:defRPr sz="28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8" name="テキスト プレースホルダー 8"/>
          <p:cNvSpPr>
            <a:spLocks noGrp="1"/>
          </p:cNvSpPr>
          <p:nvPr>
            <p:ph type="body" sz="quarter" idx="22" hasCustomPrompt="1"/>
          </p:nvPr>
        </p:nvSpPr>
        <p:spPr>
          <a:xfrm>
            <a:off x="2950518" y="6439644"/>
            <a:ext cx="12241360" cy="2376264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7729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2950518" y="751012"/>
            <a:ext cx="10173101" cy="720080"/>
          </a:xfrm>
        </p:spPr>
        <p:txBody>
          <a:bodyPr anchor="b">
            <a:normAutofit/>
          </a:bodyPr>
          <a:lstStyle>
            <a:lvl1pPr algn="l">
              <a:defRPr sz="4000" baseline="0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 rot="18900000">
            <a:off x="125464" y="1149766"/>
            <a:ext cx="2576720" cy="547688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chemeClr val="bg1">
                    <a:alpha val="70000"/>
                  </a:schemeClr>
                </a:solidFill>
                <a:latin typeface="Roboto Regular" panose="02000000000000000000" pitchFamily="2" charset="0"/>
                <a:ea typeface="Roboto Regular" panose="02000000000000000000" pitchFamily="2" charset="0"/>
              </a:defRPr>
            </a:lvl1pPr>
          </a:lstStyle>
          <a:p>
            <a:r>
              <a:rPr lang="en-US"/>
              <a:t>SLIDE </a:t>
            </a:r>
            <a:fld id="{D97FAD88-CD89-445B-80D2-D1F46C8536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950518" y="1327076"/>
            <a:ext cx="14113568" cy="504056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Slide Subtitle</a:t>
            </a:r>
            <a:endParaRPr lang="en-US" dirty="0"/>
          </a:p>
        </p:txBody>
      </p:sp>
      <p:sp>
        <p:nvSpPr>
          <p:cNvPr id="34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2950518" y="2479204"/>
            <a:ext cx="12241360" cy="720080"/>
          </a:xfrm>
        </p:spPr>
        <p:txBody>
          <a:bodyPr anchor="b">
            <a:noAutofit/>
          </a:bodyPr>
          <a:lstStyle>
            <a:lvl1pPr marL="0" indent="0" algn="l">
              <a:buNone/>
              <a:defRPr sz="28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6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2950518" y="3199284"/>
            <a:ext cx="12241360" cy="1440160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  <p:sp>
        <p:nvSpPr>
          <p:cNvPr id="7" name="テキスト プレースホルダー 8"/>
          <p:cNvSpPr>
            <a:spLocks noGrp="1"/>
          </p:cNvSpPr>
          <p:nvPr>
            <p:ph type="body" sz="quarter" idx="21" hasCustomPrompt="1"/>
          </p:nvPr>
        </p:nvSpPr>
        <p:spPr>
          <a:xfrm>
            <a:off x="2950518" y="4639444"/>
            <a:ext cx="12241360" cy="720080"/>
          </a:xfrm>
        </p:spPr>
        <p:txBody>
          <a:bodyPr anchor="b">
            <a:noAutofit/>
          </a:bodyPr>
          <a:lstStyle>
            <a:lvl1pPr marL="0" indent="0" algn="l">
              <a:buNone/>
              <a:defRPr sz="28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8" name="テキスト プレースホルダー 8"/>
          <p:cNvSpPr>
            <a:spLocks noGrp="1"/>
          </p:cNvSpPr>
          <p:nvPr>
            <p:ph type="body" sz="quarter" idx="22" hasCustomPrompt="1"/>
          </p:nvPr>
        </p:nvSpPr>
        <p:spPr>
          <a:xfrm>
            <a:off x="2950518" y="5359524"/>
            <a:ext cx="12241360" cy="1440160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23" hasCustomPrompt="1"/>
          </p:nvPr>
        </p:nvSpPr>
        <p:spPr>
          <a:xfrm>
            <a:off x="2950518" y="6799684"/>
            <a:ext cx="12241360" cy="720080"/>
          </a:xfrm>
        </p:spPr>
        <p:txBody>
          <a:bodyPr anchor="b">
            <a:noAutofit/>
          </a:bodyPr>
          <a:lstStyle>
            <a:lvl1pPr marL="0" indent="0" algn="l">
              <a:buNone/>
              <a:defRPr sz="28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24" hasCustomPrompt="1"/>
          </p:nvPr>
        </p:nvSpPr>
        <p:spPr>
          <a:xfrm>
            <a:off x="2950518" y="7519764"/>
            <a:ext cx="12241360" cy="1440160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371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-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/>
          <p:cNvSpPr/>
          <p:nvPr userDrawn="1"/>
        </p:nvSpPr>
        <p:spPr>
          <a:xfrm>
            <a:off x="3094534" y="2191172"/>
            <a:ext cx="6768752" cy="6768752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2950518" y="751012"/>
            <a:ext cx="10173101" cy="720080"/>
          </a:xfrm>
        </p:spPr>
        <p:txBody>
          <a:bodyPr anchor="b">
            <a:normAutofit/>
          </a:bodyPr>
          <a:lstStyle>
            <a:lvl1pPr algn="l">
              <a:defRPr sz="4000" baseline="0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 rot="18900000">
            <a:off x="125464" y="1149766"/>
            <a:ext cx="2576720" cy="547688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chemeClr val="bg1">
                    <a:alpha val="70000"/>
                  </a:schemeClr>
                </a:solidFill>
                <a:latin typeface="Roboto Regular" panose="02000000000000000000" pitchFamily="2" charset="0"/>
                <a:ea typeface="Roboto Regular" panose="02000000000000000000" pitchFamily="2" charset="0"/>
              </a:defRPr>
            </a:lvl1pPr>
          </a:lstStyle>
          <a:p>
            <a:r>
              <a:rPr lang="en-US"/>
              <a:t>SLIDE </a:t>
            </a:r>
            <a:fld id="{D97FAD88-CD89-445B-80D2-D1F46C8536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図プレースホルダー 7"/>
          <p:cNvSpPr>
            <a:spLocks noGrp="1"/>
          </p:cNvSpPr>
          <p:nvPr>
            <p:ph type="pic" sz="quarter" idx="13" hasCustomPrompt="1"/>
          </p:nvPr>
        </p:nvSpPr>
        <p:spPr>
          <a:xfrm>
            <a:off x="3238548" y="2335186"/>
            <a:ext cx="6480000" cy="6480000"/>
          </a:xfrm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1800" baseline="0"/>
            </a:lvl1pPr>
          </a:lstStyle>
          <a:p>
            <a:r>
              <a:rPr lang="en-US" dirty="0"/>
              <a:t>Add Image Here</a:t>
            </a:r>
          </a:p>
        </p:txBody>
      </p:sp>
      <p:sp>
        <p:nvSpPr>
          <p:cNvPr id="3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950518" y="1327076"/>
            <a:ext cx="14113568" cy="504056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Slide Subtitle</a:t>
            </a:r>
            <a:endParaRPr lang="en-US" dirty="0"/>
          </a:p>
        </p:txBody>
      </p:sp>
      <p:sp>
        <p:nvSpPr>
          <p:cNvPr id="34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10043306" y="3919364"/>
            <a:ext cx="7020780" cy="1296144"/>
          </a:xfrm>
        </p:spPr>
        <p:txBody>
          <a:bodyPr anchor="b">
            <a:noAutofit/>
          </a:bodyPr>
          <a:lstStyle>
            <a:lvl1pPr marL="0" indent="0" algn="l">
              <a:buNone/>
              <a:defRPr sz="32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6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10043306" y="5215508"/>
            <a:ext cx="7020780" cy="2376264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9652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/>
          <p:cNvSpPr/>
          <p:nvPr userDrawn="1"/>
        </p:nvSpPr>
        <p:spPr>
          <a:xfrm>
            <a:off x="3094534" y="2191172"/>
            <a:ext cx="6768752" cy="6768752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2950518" y="751012"/>
            <a:ext cx="10173101" cy="720080"/>
          </a:xfrm>
        </p:spPr>
        <p:txBody>
          <a:bodyPr anchor="b">
            <a:normAutofit/>
          </a:bodyPr>
          <a:lstStyle>
            <a:lvl1pPr algn="l">
              <a:defRPr sz="4000" baseline="0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 rot="18900000">
            <a:off x="125464" y="1149766"/>
            <a:ext cx="2576720" cy="547688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chemeClr val="bg1">
                    <a:alpha val="70000"/>
                  </a:schemeClr>
                </a:solidFill>
                <a:latin typeface="Roboto Regular" panose="02000000000000000000" pitchFamily="2" charset="0"/>
                <a:ea typeface="Roboto Regular" panose="02000000000000000000" pitchFamily="2" charset="0"/>
              </a:defRPr>
            </a:lvl1pPr>
          </a:lstStyle>
          <a:p>
            <a:r>
              <a:rPr lang="en-US"/>
              <a:t>SLIDE </a:t>
            </a:r>
            <a:fld id="{D97FAD88-CD89-445B-80D2-D1F46C8536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図プレースホルダー 7"/>
          <p:cNvSpPr>
            <a:spLocks noGrp="1"/>
          </p:cNvSpPr>
          <p:nvPr>
            <p:ph type="pic" sz="quarter" idx="13" hasCustomPrompt="1"/>
          </p:nvPr>
        </p:nvSpPr>
        <p:spPr>
          <a:xfrm>
            <a:off x="3238548" y="2335186"/>
            <a:ext cx="6480000" cy="6480000"/>
          </a:xfrm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1800" baseline="0"/>
            </a:lvl1pPr>
          </a:lstStyle>
          <a:p>
            <a:r>
              <a:rPr lang="en-US" dirty="0"/>
              <a:t>Add Image Here</a:t>
            </a:r>
          </a:p>
        </p:txBody>
      </p:sp>
      <p:sp>
        <p:nvSpPr>
          <p:cNvPr id="3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950518" y="1327076"/>
            <a:ext cx="14113568" cy="504056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Slide Subtitle</a:t>
            </a:r>
            <a:endParaRPr lang="en-US" dirty="0"/>
          </a:p>
        </p:txBody>
      </p:sp>
      <p:sp>
        <p:nvSpPr>
          <p:cNvPr id="34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7302" y="2983260"/>
            <a:ext cx="7020780" cy="720080"/>
          </a:xfrm>
        </p:spPr>
        <p:txBody>
          <a:bodyPr anchor="b">
            <a:noAutofit/>
          </a:bodyPr>
          <a:lstStyle>
            <a:lvl1pPr marL="0" indent="0" algn="l">
              <a:buNone/>
              <a:defRPr sz="28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6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10007302" y="3703340"/>
            <a:ext cx="7020780" cy="1872208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21" hasCustomPrompt="1"/>
          </p:nvPr>
        </p:nvSpPr>
        <p:spPr>
          <a:xfrm>
            <a:off x="10007302" y="5719564"/>
            <a:ext cx="7020780" cy="720080"/>
          </a:xfrm>
        </p:spPr>
        <p:txBody>
          <a:bodyPr anchor="b">
            <a:noAutofit/>
          </a:bodyPr>
          <a:lstStyle>
            <a:lvl1pPr marL="0" indent="0" algn="l">
              <a:buNone/>
              <a:defRPr sz="28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6" name="テキスト プレースホルダー 8"/>
          <p:cNvSpPr>
            <a:spLocks noGrp="1"/>
          </p:cNvSpPr>
          <p:nvPr>
            <p:ph type="body" sz="quarter" idx="22" hasCustomPrompt="1"/>
          </p:nvPr>
        </p:nvSpPr>
        <p:spPr>
          <a:xfrm>
            <a:off x="10007302" y="6439644"/>
            <a:ext cx="7020780" cy="1872208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2227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ig Image -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/>
          <p:cNvSpPr/>
          <p:nvPr userDrawn="1"/>
        </p:nvSpPr>
        <p:spPr>
          <a:xfrm>
            <a:off x="3094534" y="2191172"/>
            <a:ext cx="13969552" cy="4680520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2950518" y="751012"/>
            <a:ext cx="10173101" cy="720080"/>
          </a:xfrm>
        </p:spPr>
        <p:txBody>
          <a:bodyPr anchor="b">
            <a:normAutofit/>
          </a:bodyPr>
          <a:lstStyle>
            <a:lvl1pPr algn="l">
              <a:defRPr sz="4000" baseline="0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 rot="18900000">
            <a:off x="125464" y="1149766"/>
            <a:ext cx="2576720" cy="547688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chemeClr val="bg1">
                    <a:alpha val="70000"/>
                  </a:schemeClr>
                </a:solidFill>
                <a:latin typeface="Roboto Regular" panose="02000000000000000000" pitchFamily="2" charset="0"/>
                <a:ea typeface="Roboto Regular" panose="02000000000000000000" pitchFamily="2" charset="0"/>
              </a:defRPr>
            </a:lvl1pPr>
          </a:lstStyle>
          <a:p>
            <a:r>
              <a:rPr lang="en-US"/>
              <a:t>SLIDE </a:t>
            </a:r>
            <a:fld id="{D97FAD88-CD89-445B-80D2-D1F46C8536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図プレースホルダー 7"/>
          <p:cNvSpPr>
            <a:spLocks noGrp="1"/>
          </p:cNvSpPr>
          <p:nvPr>
            <p:ph type="pic" sz="quarter" idx="13" hasCustomPrompt="1"/>
          </p:nvPr>
        </p:nvSpPr>
        <p:spPr>
          <a:xfrm>
            <a:off x="3238548" y="2335185"/>
            <a:ext cx="13681522" cy="4386951"/>
          </a:xfrm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1800" baseline="0"/>
            </a:lvl1pPr>
          </a:lstStyle>
          <a:p>
            <a:r>
              <a:rPr lang="en-US" dirty="0"/>
              <a:t>Add Image Here</a:t>
            </a:r>
          </a:p>
        </p:txBody>
      </p:sp>
      <p:sp>
        <p:nvSpPr>
          <p:cNvPr id="3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950518" y="1327076"/>
            <a:ext cx="14113568" cy="504056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Slide Subtitle</a:t>
            </a:r>
            <a:endParaRPr lang="en-US" dirty="0"/>
          </a:p>
        </p:txBody>
      </p:sp>
      <p:sp>
        <p:nvSpPr>
          <p:cNvPr id="34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2950518" y="7087716"/>
            <a:ext cx="13969552" cy="638324"/>
          </a:xfrm>
        </p:spPr>
        <p:txBody>
          <a:bodyPr anchor="b">
            <a:noAutofit/>
          </a:bodyPr>
          <a:lstStyle>
            <a:lvl1pPr marL="0" indent="0" algn="l">
              <a:buNone/>
              <a:defRPr sz="32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6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2950518" y="7654032"/>
            <a:ext cx="13969552" cy="1368152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243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pressive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5"/>
            <a:ext cx="18286413" cy="10286107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1371481" y="2983260"/>
            <a:ext cx="15543451" cy="2417418"/>
          </a:xfrm>
        </p:spPr>
        <p:txBody>
          <a:bodyPr anchor="b">
            <a:normAutofit/>
          </a:bodyPr>
          <a:lstStyle>
            <a:lvl1pPr>
              <a:defRPr sz="3200" baseline="0">
                <a:latin typeface="+mn-lt"/>
              </a:defRPr>
            </a:lvl1pPr>
          </a:lstStyle>
          <a:p>
            <a:r>
              <a:rPr lang="en-US" altLang="ja-JP" dirty="0"/>
              <a:t>Text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1366342" y="5431532"/>
            <a:ext cx="15553728" cy="1080120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747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8287207" cy="1028655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1371481" y="4711452"/>
            <a:ext cx="15543451" cy="689226"/>
          </a:xfrm>
        </p:spPr>
        <p:txBody>
          <a:bodyPr/>
          <a:lstStyle>
            <a:lvl1pPr>
              <a:defRPr baseline="0">
                <a:latin typeface="+mn-lt"/>
              </a:defRPr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1366342" y="5431532"/>
            <a:ext cx="15553728" cy="1080120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Subtitle Here</a:t>
            </a:r>
            <a:endParaRPr 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1366342" y="9319964"/>
            <a:ext cx="15553728" cy="57539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Author Here</a:t>
            </a:r>
          </a:p>
        </p:txBody>
      </p:sp>
    </p:spTree>
    <p:extLst>
      <p:ext uri="{BB962C8B-B14F-4D97-AF65-F5344CB8AC3E}">
        <p14:creationId xmlns:p14="http://schemas.microsoft.com/office/powerpoint/2010/main" val="13714410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ressive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5"/>
            <a:ext cx="18286413" cy="10286107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1371481" y="2983260"/>
            <a:ext cx="15543451" cy="2417418"/>
          </a:xfrm>
        </p:spPr>
        <p:txBody>
          <a:bodyPr anchor="b">
            <a:normAutofit/>
          </a:bodyPr>
          <a:lstStyle>
            <a:lvl1pPr>
              <a:defRPr sz="3200" baseline="0">
                <a:latin typeface="+mn-lt"/>
              </a:defRPr>
            </a:lvl1pPr>
          </a:lstStyle>
          <a:p>
            <a:r>
              <a:rPr lang="en-US" altLang="ja-JP" dirty="0"/>
              <a:t>Text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1366342" y="5431532"/>
            <a:ext cx="15553728" cy="1080120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4084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ressive Word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1366342" y="8455868"/>
            <a:ext cx="15553728" cy="1080120"/>
          </a:xfr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Subtitle Here</a:t>
            </a:r>
            <a:endParaRPr lang="en-US" dirty="0"/>
          </a:p>
        </p:txBody>
      </p:sp>
      <p:sp>
        <p:nvSpPr>
          <p:cNvPr id="5" name="正方形/長方形 4"/>
          <p:cNvSpPr/>
          <p:nvPr userDrawn="1"/>
        </p:nvSpPr>
        <p:spPr>
          <a:xfrm>
            <a:off x="646261" y="534988"/>
            <a:ext cx="17065897" cy="7056784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図プレースホルダー 7"/>
          <p:cNvSpPr>
            <a:spLocks noGrp="1"/>
          </p:cNvSpPr>
          <p:nvPr>
            <p:ph type="pic" sz="quarter" idx="13" hasCustomPrompt="1"/>
          </p:nvPr>
        </p:nvSpPr>
        <p:spPr>
          <a:xfrm>
            <a:off x="790276" y="679000"/>
            <a:ext cx="16777866" cy="6768755"/>
          </a:xfrm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1800" baseline="0"/>
            </a:lvl1pPr>
          </a:lstStyle>
          <a:p>
            <a:r>
              <a:rPr lang="en-US" dirty="0"/>
              <a:t>Add Image Here</a:t>
            </a:r>
          </a:p>
        </p:txBody>
      </p:sp>
      <p:sp>
        <p:nvSpPr>
          <p:cNvPr id="7" name="タイトル 1"/>
          <p:cNvSpPr>
            <a:spLocks noGrp="1"/>
          </p:cNvSpPr>
          <p:nvPr>
            <p:ph type="ctrTitle" hasCustomPrompt="1"/>
          </p:nvPr>
        </p:nvSpPr>
        <p:spPr>
          <a:xfrm>
            <a:off x="1371481" y="7838650"/>
            <a:ext cx="15543451" cy="689226"/>
          </a:xfrm>
        </p:spPr>
        <p:txBody>
          <a:bodyPr anchor="b">
            <a:normAutofit/>
          </a:bodyPr>
          <a:lstStyle>
            <a:lvl1pPr>
              <a:defRPr sz="3200" baseline="0">
                <a:latin typeface="+mn-lt"/>
              </a:defRPr>
            </a:lvl1pPr>
          </a:lstStyle>
          <a:p>
            <a:r>
              <a:rPr lang="en-US" altLang="ja-JP" dirty="0"/>
              <a:t>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034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/>
          <p:cNvSpPr/>
          <p:nvPr userDrawn="1"/>
        </p:nvSpPr>
        <p:spPr>
          <a:xfrm>
            <a:off x="3094534" y="2191172"/>
            <a:ext cx="6555382" cy="3588399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2950518" y="751012"/>
            <a:ext cx="10173101" cy="720080"/>
          </a:xfrm>
        </p:spPr>
        <p:txBody>
          <a:bodyPr anchor="b">
            <a:normAutofit/>
          </a:bodyPr>
          <a:lstStyle>
            <a:lvl1pPr algn="l">
              <a:defRPr sz="4000" baseline="0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 rot="18900000">
            <a:off x="125464" y="1149766"/>
            <a:ext cx="2576720" cy="547688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chemeClr val="bg1">
                    <a:alpha val="70000"/>
                  </a:schemeClr>
                </a:solidFill>
                <a:latin typeface="Roboto Regular" panose="02000000000000000000" pitchFamily="2" charset="0"/>
                <a:ea typeface="Roboto Regular" panose="02000000000000000000" pitchFamily="2" charset="0"/>
              </a:defRPr>
            </a:lvl1pPr>
          </a:lstStyle>
          <a:p>
            <a:r>
              <a:rPr lang="en-US"/>
              <a:t>SLIDE </a:t>
            </a:r>
            <a:fld id="{D97FAD88-CD89-445B-80D2-D1F46C8536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図プレースホルダー 7"/>
          <p:cNvSpPr>
            <a:spLocks noGrp="1"/>
          </p:cNvSpPr>
          <p:nvPr>
            <p:ph type="pic" sz="quarter" idx="13" hasCustomPrompt="1"/>
          </p:nvPr>
        </p:nvSpPr>
        <p:spPr>
          <a:xfrm>
            <a:off x="3238550" y="2335188"/>
            <a:ext cx="6264000" cy="3312368"/>
          </a:xfrm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1800" baseline="0"/>
            </a:lvl1pPr>
          </a:lstStyle>
          <a:p>
            <a:r>
              <a:rPr lang="en-US" dirty="0"/>
              <a:t>Add Image Here</a:t>
            </a:r>
          </a:p>
        </p:txBody>
      </p:sp>
      <p:sp>
        <p:nvSpPr>
          <p:cNvPr id="19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2950518" y="5863580"/>
            <a:ext cx="6699398" cy="648072"/>
          </a:xfrm>
        </p:spPr>
        <p:txBody>
          <a:bodyPr anchor="b">
            <a:noAutofit/>
          </a:bodyPr>
          <a:lstStyle>
            <a:lvl1pPr marL="0" indent="0" algn="l">
              <a:buNone/>
              <a:defRPr sz="2800"/>
            </a:lvl1pPr>
          </a:lstStyle>
          <a:p>
            <a:pPr lvl="0"/>
            <a:r>
              <a:rPr lang="en-US" dirty="0"/>
              <a:t>Caption</a:t>
            </a:r>
          </a:p>
        </p:txBody>
      </p:sp>
      <p:sp>
        <p:nvSpPr>
          <p:cNvPr id="20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2950518" y="6439644"/>
            <a:ext cx="6699397" cy="2592288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10007302" y="2191172"/>
            <a:ext cx="6555382" cy="3588399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図プレースホルダー 7"/>
          <p:cNvSpPr>
            <a:spLocks noGrp="1"/>
          </p:cNvSpPr>
          <p:nvPr>
            <p:ph type="pic" sz="quarter" idx="21" hasCustomPrompt="1"/>
          </p:nvPr>
        </p:nvSpPr>
        <p:spPr>
          <a:xfrm>
            <a:off x="10151318" y="2335188"/>
            <a:ext cx="6264000" cy="3312368"/>
          </a:xfrm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1800" baseline="0"/>
            </a:lvl1pPr>
          </a:lstStyle>
          <a:p>
            <a:r>
              <a:rPr lang="en-US" dirty="0"/>
              <a:t>Add Image Here</a:t>
            </a:r>
          </a:p>
        </p:txBody>
      </p:sp>
      <p:sp>
        <p:nvSpPr>
          <p:cNvPr id="3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950518" y="1327076"/>
            <a:ext cx="14113568" cy="504056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Slide Subtitle</a:t>
            </a:r>
            <a:endParaRPr lang="en-US" dirty="0"/>
          </a:p>
        </p:txBody>
      </p:sp>
      <p:sp>
        <p:nvSpPr>
          <p:cNvPr id="34" name="テキスト プレースホルダー 8"/>
          <p:cNvSpPr>
            <a:spLocks noGrp="1"/>
          </p:cNvSpPr>
          <p:nvPr>
            <p:ph type="body" sz="quarter" idx="22" hasCustomPrompt="1"/>
          </p:nvPr>
        </p:nvSpPr>
        <p:spPr>
          <a:xfrm>
            <a:off x="9834860" y="5863580"/>
            <a:ext cx="6699398" cy="648072"/>
          </a:xfrm>
        </p:spPr>
        <p:txBody>
          <a:bodyPr anchor="b">
            <a:noAutofit/>
          </a:bodyPr>
          <a:lstStyle>
            <a:lvl1pPr marL="0" indent="0" algn="l">
              <a:buNone/>
              <a:defRPr sz="2800"/>
            </a:lvl1pPr>
          </a:lstStyle>
          <a:p>
            <a:pPr lvl="0"/>
            <a:r>
              <a:rPr lang="en-US" dirty="0"/>
              <a:t>Caption</a:t>
            </a:r>
          </a:p>
        </p:txBody>
      </p:sp>
      <p:sp>
        <p:nvSpPr>
          <p:cNvPr id="36" name="テキスト プレースホルダー 8"/>
          <p:cNvSpPr>
            <a:spLocks noGrp="1"/>
          </p:cNvSpPr>
          <p:nvPr>
            <p:ph type="body" sz="quarter" idx="23" hasCustomPrompt="1"/>
          </p:nvPr>
        </p:nvSpPr>
        <p:spPr>
          <a:xfrm>
            <a:off x="9834860" y="6439644"/>
            <a:ext cx="6699397" cy="2592288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8971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18287208" cy="10286554"/>
          </a:xfrm>
          <a:prstGeom prst="rect">
            <a:avLst/>
          </a:prstGeom>
        </p:spPr>
      </p:pic>
      <p:sp>
        <p:nvSpPr>
          <p:cNvPr id="7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1006302" y="7159724"/>
            <a:ext cx="5326782" cy="2736304"/>
          </a:xfrm>
        </p:spPr>
        <p:txBody>
          <a:bodyPr anchor="ctr">
            <a:noAutofit/>
          </a:bodyPr>
          <a:lstStyle>
            <a:lvl1pPr marL="0" indent="0" algn="r">
              <a:buNone/>
              <a:defRPr sz="25000" kern="1200" spc="-2000" baseline="0">
                <a:solidFill>
                  <a:schemeClr val="bg1">
                    <a:alpha val="12000"/>
                  </a:schemeClr>
                </a:solidFill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6550918" y="7303740"/>
            <a:ext cx="10364014" cy="689226"/>
          </a:xfrm>
        </p:spPr>
        <p:txBody>
          <a:bodyPr/>
          <a:lstStyle>
            <a:lvl1pPr algn="l">
              <a:defRPr baseline="0">
                <a:latin typeface="+mn-lt"/>
              </a:defRPr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6550918" y="8023820"/>
            <a:ext cx="10369152" cy="1368152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4864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Column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2950518" y="751012"/>
            <a:ext cx="10173101" cy="720080"/>
          </a:xfrm>
        </p:spPr>
        <p:txBody>
          <a:bodyPr anchor="b">
            <a:normAutofit/>
          </a:bodyPr>
          <a:lstStyle>
            <a:lvl1pPr algn="l">
              <a:defRPr sz="4000" baseline="0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 rot="18900000">
            <a:off x="125464" y="1149766"/>
            <a:ext cx="2576720" cy="547688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chemeClr val="bg1">
                    <a:alpha val="70000"/>
                  </a:schemeClr>
                </a:solidFill>
                <a:latin typeface="Roboto Regular" panose="02000000000000000000" pitchFamily="2" charset="0"/>
                <a:ea typeface="Roboto Regular" panose="02000000000000000000" pitchFamily="2" charset="0"/>
              </a:defRPr>
            </a:lvl1pPr>
          </a:lstStyle>
          <a:p>
            <a:r>
              <a:rPr lang="en-US"/>
              <a:t>SLIDE </a:t>
            </a:r>
            <a:fld id="{D97FAD88-CD89-445B-80D2-D1F46C8536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950518" y="1327076"/>
            <a:ext cx="14113568" cy="504056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Slide Subtitle</a:t>
            </a:r>
            <a:endParaRPr lang="en-US" dirty="0"/>
          </a:p>
        </p:txBody>
      </p:sp>
      <p:sp>
        <p:nvSpPr>
          <p:cNvPr id="34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2950518" y="4495428"/>
            <a:ext cx="12241360" cy="720080"/>
          </a:xfrm>
        </p:spPr>
        <p:txBody>
          <a:bodyPr anchor="b">
            <a:noAutofit/>
          </a:bodyPr>
          <a:lstStyle>
            <a:lvl1pPr marL="0" indent="0" algn="ctr">
              <a:buNone/>
              <a:defRPr sz="32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6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2950518" y="5215508"/>
            <a:ext cx="12241360" cy="2016224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0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2950518" y="751012"/>
            <a:ext cx="10173101" cy="720080"/>
          </a:xfrm>
        </p:spPr>
        <p:txBody>
          <a:bodyPr anchor="b">
            <a:normAutofit/>
          </a:bodyPr>
          <a:lstStyle>
            <a:lvl1pPr algn="l">
              <a:defRPr sz="4000" baseline="0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 rot="18900000">
            <a:off x="125464" y="1149766"/>
            <a:ext cx="2576720" cy="547688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chemeClr val="bg1">
                    <a:alpha val="70000"/>
                  </a:schemeClr>
                </a:solidFill>
                <a:latin typeface="Roboto Regular" panose="02000000000000000000" pitchFamily="2" charset="0"/>
                <a:ea typeface="Roboto Regular" panose="02000000000000000000" pitchFamily="2" charset="0"/>
              </a:defRPr>
            </a:lvl1pPr>
          </a:lstStyle>
          <a:p>
            <a:r>
              <a:rPr lang="en-US"/>
              <a:t>SLIDE </a:t>
            </a:r>
            <a:fld id="{D97FAD88-CD89-445B-80D2-D1F46C8536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950518" y="1327076"/>
            <a:ext cx="14113568" cy="504056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Slide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786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2950518" y="751012"/>
            <a:ext cx="10173101" cy="720080"/>
          </a:xfrm>
        </p:spPr>
        <p:txBody>
          <a:bodyPr anchor="b">
            <a:normAutofit/>
          </a:bodyPr>
          <a:lstStyle>
            <a:lvl1pPr algn="l">
              <a:defRPr sz="4000" baseline="0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 rot="18900000">
            <a:off x="125464" y="1149766"/>
            <a:ext cx="2576720" cy="547688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chemeClr val="bg1">
                    <a:alpha val="70000"/>
                  </a:schemeClr>
                </a:solidFill>
                <a:latin typeface="Roboto Regular" panose="02000000000000000000" pitchFamily="2" charset="0"/>
                <a:ea typeface="Roboto Regular" panose="02000000000000000000" pitchFamily="2" charset="0"/>
              </a:defRPr>
            </a:lvl1pPr>
          </a:lstStyle>
          <a:p>
            <a:r>
              <a:rPr lang="en-US"/>
              <a:t>SLIDE </a:t>
            </a:r>
            <a:fld id="{D97FAD88-CD89-445B-80D2-D1F46C8536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950518" y="1327076"/>
            <a:ext cx="14113568" cy="504056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Slide Subtitle</a:t>
            </a:r>
            <a:endParaRPr lang="en-US" dirty="0"/>
          </a:p>
        </p:txBody>
      </p:sp>
      <p:sp>
        <p:nvSpPr>
          <p:cNvPr id="4" name="グラフ プレースホルダー 3"/>
          <p:cNvSpPr>
            <a:spLocks noGrp="1"/>
          </p:cNvSpPr>
          <p:nvPr>
            <p:ph type="chart" sz="quarter" idx="13" hasCustomPrompt="1"/>
          </p:nvPr>
        </p:nvSpPr>
        <p:spPr>
          <a:xfrm>
            <a:off x="3238897" y="2335535"/>
            <a:ext cx="3672061" cy="3672061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lang="en-US" dirty="0"/>
              <a:t>Add Graph</a:t>
            </a:r>
          </a:p>
        </p:txBody>
      </p:sp>
      <p:sp>
        <p:nvSpPr>
          <p:cNvPr id="8" name="テキスト プレースホルダー 8"/>
          <p:cNvSpPr>
            <a:spLocks noGrp="1"/>
          </p:cNvSpPr>
          <p:nvPr>
            <p:ph type="body" sz="quarter" idx="21" hasCustomPrompt="1"/>
          </p:nvPr>
        </p:nvSpPr>
        <p:spPr>
          <a:xfrm>
            <a:off x="3094534" y="6672684"/>
            <a:ext cx="3816424" cy="230425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22" hasCustomPrompt="1"/>
          </p:nvPr>
        </p:nvSpPr>
        <p:spPr>
          <a:xfrm>
            <a:off x="3094534" y="6024612"/>
            <a:ext cx="3816424" cy="720080"/>
          </a:xfrm>
        </p:spPr>
        <p:txBody>
          <a:bodyPr anchor="b">
            <a:noAutofit/>
          </a:bodyPr>
          <a:lstStyle>
            <a:lvl1pPr marL="0" indent="0" algn="l">
              <a:buNone/>
              <a:defRPr sz="28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グラフ プレースホルダー 3"/>
          <p:cNvSpPr>
            <a:spLocks noGrp="1"/>
          </p:cNvSpPr>
          <p:nvPr>
            <p:ph type="chart" sz="quarter" idx="23" hasCustomPrompt="1"/>
          </p:nvPr>
        </p:nvSpPr>
        <p:spPr>
          <a:xfrm>
            <a:off x="7675091" y="2318643"/>
            <a:ext cx="3672061" cy="3672061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lang="en-US" dirty="0"/>
              <a:t>Add Graph</a:t>
            </a:r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24" hasCustomPrompt="1"/>
          </p:nvPr>
        </p:nvSpPr>
        <p:spPr>
          <a:xfrm>
            <a:off x="7530728" y="6655792"/>
            <a:ext cx="3816424" cy="230425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  <p:sp>
        <p:nvSpPr>
          <p:cNvPr id="16" name="テキスト プレースホルダー 8"/>
          <p:cNvSpPr>
            <a:spLocks noGrp="1"/>
          </p:cNvSpPr>
          <p:nvPr>
            <p:ph type="body" sz="quarter" idx="25" hasCustomPrompt="1"/>
          </p:nvPr>
        </p:nvSpPr>
        <p:spPr>
          <a:xfrm>
            <a:off x="7530728" y="6007720"/>
            <a:ext cx="3816424" cy="720080"/>
          </a:xfrm>
        </p:spPr>
        <p:txBody>
          <a:bodyPr anchor="b">
            <a:noAutofit/>
          </a:bodyPr>
          <a:lstStyle>
            <a:lvl1pPr marL="0" indent="0" algn="l">
              <a:buNone/>
              <a:defRPr sz="28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8" name="グラフ プレースホルダー 3"/>
          <p:cNvSpPr>
            <a:spLocks noGrp="1"/>
          </p:cNvSpPr>
          <p:nvPr>
            <p:ph type="chart" sz="quarter" idx="26" hasCustomPrompt="1"/>
          </p:nvPr>
        </p:nvSpPr>
        <p:spPr>
          <a:xfrm>
            <a:off x="12095881" y="2318519"/>
            <a:ext cx="3672061" cy="3672061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lang="en-US" dirty="0"/>
              <a:t>Add Graph</a:t>
            </a:r>
          </a:p>
        </p:txBody>
      </p:sp>
      <p:sp>
        <p:nvSpPr>
          <p:cNvPr id="19" name="テキスト プレースホルダー 8"/>
          <p:cNvSpPr>
            <a:spLocks noGrp="1"/>
          </p:cNvSpPr>
          <p:nvPr>
            <p:ph type="body" sz="quarter" idx="27" hasCustomPrompt="1"/>
          </p:nvPr>
        </p:nvSpPr>
        <p:spPr>
          <a:xfrm>
            <a:off x="11951518" y="6655668"/>
            <a:ext cx="3816424" cy="230425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  <p:sp>
        <p:nvSpPr>
          <p:cNvPr id="20" name="テキスト プレースホルダー 8"/>
          <p:cNvSpPr>
            <a:spLocks noGrp="1"/>
          </p:cNvSpPr>
          <p:nvPr>
            <p:ph type="body" sz="quarter" idx="28" hasCustomPrompt="1"/>
          </p:nvPr>
        </p:nvSpPr>
        <p:spPr>
          <a:xfrm>
            <a:off x="11951518" y="6007596"/>
            <a:ext cx="3816424" cy="720080"/>
          </a:xfrm>
        </p:spPr>
        <p:txBody>
          <a:bodyPr anchor="b">
            <a:noAutofit/>
          </a:bodyPr>
          <a:lstStyle>
            <a:lvl1pPr marL="0" indent="0" algn="l">
              <a:buNone/>
              <a:defRPr sz="2800"/>
            </a:lvl1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086621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Graph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2950518" y="751012"/>
            <a:ext cx="10173101" cy="720080"/>
          </a:xfrm>
        </p:spPr>
        <p:txBody>
          <a:bodyPr anchor="b">
            <a:normAutofit/>
          </a:bodyPr>
          <a:lstStyle>
            <a:lvl1pPr algn="l">
              <a:defRPr sz="4000" baseline="0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 rot="18900000">
            <a:off x="125464" y="1149766"/>
            <a:ext cx="2576720" cy="547688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chemeClr val="bg1">
                    <a:alpha val="70000"/>
                  </a:schemeClr>
                </a:solidFill>
                <a:latin typeface="Roboto Regular" panose="02000000000000000000" pitchFamily="2" charset="0"/>
                <a:ea typeface="Roboto Regular" panose="02000000000000000000" pitchFamily="2" charset="0"/>
              </a:defRPr>
            </a:lvl1pPr>
          </a:lstStyle>
          <a:p>
            <a:r>
              <a:rPr lang="en-US"/>
              <a:t>SLIDE </a:t>
            </a:r>
            <a:fld id="{D97FAD88-CD89-445B-80D2-D1F46C8536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950518" y="1327076"/>
            <a:ext cx="14113568" cy="504056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Slide Subtitle</a:t>
            </a:r>
            <a:endParaRPr lang="en-US" dirty="0"/>
          </a:p>
        </p:txBody>
      </p:sp>
      <p:sp>
        <p:nvSpPr>
          <p:cNvPr id="4" name="グラフ プレースホルダー 3"/>
          <p:cNvSpPr>
            <a:spLocks noGrp="1"/>
          </p:cNvSpPr>
          <p:nvPr>
            <p:ph type="chart" sz="quarter" idx="13" hasCustomPrompt="1"/>
          </p:nvPr>
        </p:nvSpPr>
        <p:spPr>
          <a:xfrm>
            <a:off x="2950519" y="2335535"/>
            <a:ext cx="11881320" cy="4392141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lang="en-US" dirty="0"/>
              <a:t>Add Graph</a:t>
            </a:r>
          </a:p>
        </p:txBody>
      </p:sp>
      <p:sp>
        <p:nvSpPr>
          <p:cNvPr id="8" name="テキスト プレースホルダー 8"/>
          <p:cNvSpPr>
            <a:spLocks noGrp="1"/>
          </p:cNvSpPr>
          <p:nvPr>
            <p:ph type="body" sz="quarter" idx="21" hasCustomPrompt="1"/>
          </p:nvPr>
        </p:nvSpPr>
        <p:spPr>
          <a:xfrm>
            <a:off x="2950518" y="7447756"/>
            <a:ext cx="5832648" cy="1728192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22" hasCustomPrompt="1"/>
          </p:nvPr>
        </p:nvSpPr>
        <p:spPr>
          <a:xfrm>
            <a:off x="2950518" y="6799684"/>
            <a:ext cx="5832648" cy="720080"/>
          </a:xfrm>
        </p:spPr>
        <p:txBody>
          <a:bodyPr anchor="b">
            <a:noAutofit/>
          </a:bodyPr>
          <a:lstStyle>
            <a:lvl1pPr marL="0" indent="0" algn="l">
              <a:buNone/>
              <a:defRPr sz="28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7" name="テキスト プレースホルダー 8"/>
          <p:cNvSpPr>
            <a:spLocks noGrp="1"/>
          </p:cNvSpPr>
          <p:nvPr>
            <p:ph type="body" sz="quarter" idx="23" hasCustomPrompt="1"/>
          </p:nvPr>
        </p:nvSpPr>
        <p:spPr>
          <a:xfrm>
            <a:off x="9143206" y="7447756"/>
            <a:ext cx="5832648" cy="1728192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  <p:sp>
        <p:nvSpPr>
          <p:cNvPr id="21" name="テキスト プレースホルダー 8"/>
          <p:cNvSpPr>
            <a:spLocks noGrp="1"/>
          </p:cNvSpPr>
          <p:nvPr>
            <p:ph type="body" sz="quarter" idx="24" hasCustomPrompt="1"/>
          </p:nvPr>
        </p:nvSpPr>
        <p:spPr>
          <a:xfrm>
            <a:off x="9143206" y="6799684"/>
            <a:ext cx="5832648" cy="720080"/>
          </a:xfrm>
        </p:spPr>
        <p:txBody>
          <a:bodyPr anchor="b">
            <a:noAutofit/>
          </a:bodyPr>
          <a:lstStyle>
            <a:lvl1pPr marL="0" indent="0" algn="l">
              <a:buNone/>
              <a:defRPr sz="2800"/>
            </a:lvl1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250119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Graph -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2950518" y="751012"/>
            <a:ext cx="10173101" cy="720080"/>
          </a:xfrm>
        </p:spPr>
        <p:txBody>
          <a:bodyPr anchor="b">
            <a:normAutofit/>
          </a:bodyPr>
          <a:lstStyle>
            <a:lvl1pPr algn="l">
              <a:defRPr sz="4000" baseline="0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 rot="18900000">
            <a:off x="125464" y="1149766"/>
            <a:ext cx="2576720" cy="547688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chemeClr val="bg1">
                    <a:alpha val="70000"/>
                  </a:schemeClr>
                </a:solidFill>
                <a:latin typeface="Roboto Regular" panose="02000000000000000000" pitchFamily="2" charset="0"/>
                <a:ea typeface="Roboto Regular" panose="02000000000000000000" pitchFamily="2" charset="0"/>
              </a:defRPr>
            </a:lvl1pPr>
          </a:lstStyle>
          <a:p>
            <a:r>
              <a:rPr lang="en-US"/>
              <a:t>SLIDE </a:t>
            </a:r>
            <a:fld id="{D97FAD88-CD89-445B-80D2-D1F46C8536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950518" y="1327076"/>
            <a:ext cx="14113568" cy="504056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Slide Subtitle</a:t>
            </a:r>
            <a:endParaRPr lang="en-US" dirty="0"/>
          </a:p>
        </p:txBody>
      </p:sp>
      <p:sp>
        <p:nvSpPr>
          <p:cNvPr id="4" name="グラフ プレースホルダー 3"/>
          <p:cNvSpPr>
            <a:spLocks noGrp="1"/>
          </p:cNvSpPr>
          <p:nvPr>
            <p:ph type="chart" sz="quarter" idx="13" hasCustomPrompt="1"/>
          </p:nvPr>
        </p:nvSpPr>
        <p:spPr>
          <a:xfrm>
            <a:off x="2950519" y="2335535"/>
            <a:ext cx="11881320" cy="4392141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lang="en-US" dirty="0"/>
              <a:t>Add Graph</a:t>
            </a:r>
          </a:p>
        </p:txBody>
      </p:sp>
      <p:sp>
        <p:nvSpPr>
          <p:cNvPr id="8" name="テキスト プレースホルダー 8"/>
          <p:cNvSpPr>
            <a:spLocks noGrp="1"/>
          </p:cNvSpPr>
          <p:nvPr>
            <p:ph type="body" sz="quarter" idx="21" hasCustomPrompt="1"/>
          </p:nvPr>
        </p:nvSpPr>
        <p:spPr>
          <a:xfrm>
            <a:off x="2950518" y="7447756"/>
            <a:ext cx="11809312" cy="1728192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22" hasCustomPrompt="1"/>
          </p:nvPr>
        </p:nvSpPr>
        <p:spPr>
          <a:xfrm>
            <a:off x="2950518" y="6799684"/>
            <a:ext cx="11809312" cy="720080"/>
          </a:xfrm>
        </p:spPr>
        <p:txBody>
          <a:bodyPr anchor="b">
            <a:noAutofit/>
          </a:bodyPr>
          <a:lstStyle>
            <a:lvl1pPr marL="0" indent="0" algn="l">
              <a:buNone/>
              <a:defRPr sz="2800"/>
            </a:lvl1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37672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2950518" y="751012"/>
            <a:ext cx="10173101" cy="720080"/>
          </a:xfrm>
        </p:spPr>
        <p:txBody>
          <a:bodyPr anchor="b">
            <a:normAutofit/>
          </a:bodyPr>
          <a:lstStyle>
            <a:lvl1pPr algn="l">
              <a:defRPr sz="4000" baseline="0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 rot="18900000">
            <a:off x="125464" y="1149766"/>
            <a:ext cx="2576720" cy="547688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chemeClr val="bg1">
                    <a:alpha val="70000"/>
                  </a:schemeClr>
                </a:solidFill>
                <a:latin typeface="Roboto Regular" panose="02000000000000000000" pitchFamily="2" charset="0"/>
                <a:ea typeface="Roboto Regular" panose="02000000000000000000" pitchFamily="2" charset="0"/>
              </a:defRPr>
            </a:lvl1pPr>
          </a:lstStyle>
          <a:p>
            <a:r>
              <a:rPr lang="en-US"/>
              <a:t>SLIDE </a:t>
            </a:r>
            <a:fld id="{D97FAD88-CD89-445B-80D2-D1F46C8536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950518" y="1327076"/>
            <a:ext cx="14113568" cy="504056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Slide Subtitle</a:t>
            </a:r>
            <a:endParaRPr 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3094534" y="2551212"/>
            <a:ext cx="5760640" cy="1728192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8855174" y="2568228"/>
            <a:ext cx="8208912" cy="1711176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  <p:sp>
        <p:nvSpPr>
          <p:cNvPr id="9" name="正方形/長方形 8"/>
          <p:cNvSpPr/>
          <p:nvPr userDrawn="1"/>
        </p:nvSpPr>
        <p:spPr>
          <a:xfrm>
            <a:off x="3094534" y="4855468"/>
            <a:ext cx="5760640" cy="1728192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21" hasCustomPrompt="1"/>
          </p:nvPr>
        </p:nvSpPr>
        <p:spPr>
          <a:xfrm>
            <a:off x="8855174" y="4872484"/>
            <a:ext cx="8208912" cy="1711176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  <p:sp>
        <p:nvSpPr>
          <p:cNvPr id="11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3087812" y="3528492"/>
            <a:ext cx="5760640" cy="720080"/>
          </a:xfrm>
        </p:spPr>
        <p:txBody>
          <a:bodyPr anchor="b">
            <a:noAutofit/>
          </a:bodyPr>
          <a:lstStyle>
            <a:lvl1pPr marL="0" indent="0" algn="r">
              <a:buNone/>
              <a:defRPr sz="32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22" hasCustomPrompt="1"/>
          </p:nvPr>
        </p:nvSpPr>
        <p:spPr>
          <a:xfrm>
            <a:off x="3094534" y="5858520"/>
            <a:ext cx="5760640" cy="720080"/>
          </a:xfrm>
        </p:spPr>
        <p:txBody>
          <a:bodyPr anchor="b">
            <a:noAutofit/>
          </a:bodyPr>
          <a:lstStyle>
            <a:lvl1pPr marL="0" indent="0" algn="r">
              <a:buNone/>
              <a:defRPr sz="32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3" name="正方形/長方形 12"/>
          <p:cNvSpPr/>
          <p:nvPr userDrawn="1"/>
        </p:nvSpPr>
        <p:spPr>
          <a:xfrm>
            <a:off x="3075484" y="7159724"/>
            <a:ext cx="5760640" cy="1728192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テキスト プレースホルダー 8"/>
          <p:cNvSpPr>
            <a:spLocks noGrp="1"/>
          </p:cNvSpPr>
          <p:nvPr>
            <p:ph type="body" sz="quarter" idx="23" hasCustomPrompt="1"/>
          </p:nvPr>
        </p:nvSpPr>
        <p:spPr>
          <a:xfrm>
            <a:off x="8836124" y="7176740"/>
            <a:ext cx="8208912" cy="1711176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  <p:sp>
        <p:nvSpPr>
          <p:cNvPr id="15" name="テキスト プレースホルダー 8"/>
          <p:cNvSpPr>
            <a:spLocks noGrp="1"/>
          </p:cNvSpPr>
          <p:nvPr>
            <p:ph type="body" sz="quarter" idx="24" hasCustomPrompt="1"/>
          </p:nvPr>
        </p:nvSpPr>
        <p:spPr>
          <a:xfrm>
            <a:off x="3075484" y="8162776"/>
            <a:ext cx="5760640" cy="720080"/>
          </a:xfrm>
        </p:spPr>
        <p:txBody>
          <a:bodyPr anchor="b">
            <a:noAutofit/>
          </a:bodyPr>
          <a:lstStyle>
            <a:lvl1pPr marL="0" indent="0" algn="r">
              <a:buNone/>
              <a:defRPr sz="32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" name="テキスト ボックス 2"/>
          <p:cNvSpPr txBox="1"/>
          <p:nvPr userDrawn="1"/>
        </p:nvSpPr>
        <p:spPr>
          <a:xfrm>
            <a:off x="3074194" y="2214979"/>
            <a:ext cx="266429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5000" dirty="0">
                <a:solidFill>
                  <a:schemeClr val="tx1">
                    <a:alpha val="7000"/>
                  </a:schemeClr>
                </a:solidFill>
              </a:rPr>
              <a:t>1</a:t>
            </a:r>
          </a:p>
        </p:txBody>
      </p:sp>
      <p:sp>
        <p:nvSpPr>
          <p:cNvPr id="18" name="テキスト ボックス 17"/>
          <p:cNvSpPr txBox="1"/>
          <p:nvPr userDrawn="1"/>
        </p:nvSpPr>
        <p:spPr>
          <a:xfrm>
            <a:off x="3074194" y="4519235"/>
            <a:ext cx="266429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5000" dirty="0">
                <a:solidFill>
                  <a:schemeClr val="tx1">
                    <a:alpha val="7000"/>
                  </a:schemeClr>
                </a:solidFill>
              </a:rPr>
              <a:t>2</a:t>
            </a:r>
          </a:p>
        </p:txBody>
      </p:sp>
      <p:sp>
        <p:nvSpPr>
          <p:cNvPr id="19" name="テキスト ボックス 18"/>
          <p:cNvSpPr txBox="1"/>
          <p:nvPr userDrawn="1"/>
        </p:nvSpPr>
        <p:spPr>
          <a:xfrm>
            <a:off x="3074194" y="6847299"/>
            <a:ext cx="266429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5000" dirty="0">
                <a:solidFill>
                  <a:schemeClr val="tx1">
                    <a:alpha val="7000"/>
                  </a:schemeClr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79466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5758830" y="2263180"/>
            <a:ext cx="3220876" cy="3220876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9143206" y="2263180"/>
            <a:ext cx="3220876" cy="3220876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5758830" y="5636456"/>
            <a:ext cx="3220876" cy="3220876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9143206" y="5636456"/>
            <a:ext cx="3220876" cy="3220876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2950518" y="751012"/>
            <a:ext cx="10173101" cy="720080"/>
          </a:xfrm>
        </p:spPr>
        <p:txBody>
          <a:bodyPr anchor="b">
            <a:normAutofit/>
          </a:bodyPr>
          <a:lstStyle>
            <a:lvl1pPr algn="l">
              <a:defRPr sz="4000" baseline="0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 rot="18900000">
            <a:off x="125464" y="1149766"/>
            <a:ext cx="2576720" cy="547688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chemeClr val="bg1">
                    <a:alpha val="70000"/>
                  </a:schemeClr>
                </a:solidFill>
                <a:latin typeface="Roboto Regular" panose="02000000000000000000" pitchFamily="2" charset="0"/>
                <a:ea typeface="Roboto Regular" panose="02000000000000000000" pitchFamily="2" charset="0"/>
              </a:defRPr>
            </a:lvl1pPr>
          </a:lstStyle>
          <a:p>
            <a:r>
              <a:rPr lang="en-US"/>
              <a:t>SLIDE </a:t>
            </a:r>
            <a:fld id="{D97FAD88-CD89-445B-80D2-D1F46C8536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950518" y="1327076"/>
            <a:ext cx="14113568" cy="504056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Slide Subtitle</a:t>
            </a:r>
            <a:endParaRPr lang="en-US" dirty="0"/>
          </a:p>
        </p:txBody>
      </p:sp>
      <p:sp>
        <p:nvSpPr>
          <p:cNvPr id="8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1212652" y="2263180"/>
            <a:ext cx="4546178" cy="3240360"/>
          </a:xfrm>
        </p:spPr>
        <p:txBody>
          <a:bodyPr anchor="ctr">
            <a:normAutofit/>
          </a:bodyPr>
          <a:lstStyle>
            <a:lvl1pPr marL="0" indent="0" algn="r">
              <a:buNone/>
              <a:defRPr sz="24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  <p:sp>
        <p:nvSpPr>
          <p:cNvPr id="11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5758830" y="3343300"/>
            <a:ext cx="3207134" cy="1152128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テキスト プレースホルダー 8"/>
          <p:cNvSpPr>
            <a:spLocks noGrp="1"/>
          </p:cNvSpPr>
          <p:nvPr>
            <p:ph type="body" sz="quarter" idx="21" hasCustomPrompt="1"/>
          </p:nvPr>
        </p:nvSpPr>
        <p:spPr>
          <a:xfrm>
            <a:off x="1222326" y="5592564"/>
            <a:ext cx="4546178" cy="3264768"/>
          </a:xfrm>
        </p:spPr>
        <p:txBody>
          <a:bodyPr anchor="ctr">
            <a:normAutofit/>
          </a:bodyPr>
          <a:lstStyle>
            <a:lvl1pPr marL="0" indent="0" algn="r">
              <a:buNone/>
              <a:defRPr sz="24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  <p:sp>
        <p:nvSpPr>
          <p:cNvPr id="25" name="テキスト プレースホルダー 8"/>
          <p:cNvSpPr>
            <a:spLocks noGrp="1"/>
          </p:cNvSpPr>
          <p:nvPr>
            <p:ph type="body" sz="quarter" idx="22" hasCustomPrompt="1"/>
          </p:nvPr>
        </p:nvSpPr>
        <p:spPr>
          <a:xfrm>
            <a:off x="12378096" y="2263180"/>
            <a:ext cx="4555988" cy="3240360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  <p:sp>
        <p:nvSpPr>
          <p:cNvPr id="26" name="テキスト プレースホルダー 8"/>
          <p:cNvSpPr>
            <a:spLocks noGrp="1"/>
          </p:cNvSpPr>
          <p:nvPr>
            <p:ph type="body" sz="quarter" idx="23" hasCustomPrompt="1"/>
          </p:nvPr>
        </p:nvSpPr>
        <p:spPr>
          <a:xfrm>
            <a:off x="12364082" y="5592564"/>
            <a:ext cx="4555988" cy="3264768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  <p:sp>
        <p:nvSpPr>
          <p:cNvPr id="27" name="テキスト プレースホルダー 8"/>
          <p:cNvSpPr>
            <a:spLocks noGrp="1"/>
          </p:cNvSpPr>
          <p:nvPr>
            <p:ph type="body" sz="quarter" idx="24" hasCustomPrompt="1"/>
          </p:nvPr>
        </p:nvSpPr>
        <p:spPr>
          <a:xfrm>
            <a:off x="9143206" y="3343300"/>
            <a:ext cx="3220876" cy="1152128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8" name="テキスト プレースホルダー 8"/>
          <p:cNvSpPr>
            <a:spLocks noGrp="1"/>
          </p:cNvSpPr>
          <p:nvPr>
            <p:ph type="body" sz="quarter" idx="25" hasCustomPrompt="1"/>
          </p:nvPr>
        </p:nvSpPr>
        <p:spPr>
          <a:xfrm>
            <a:off x="5758830" y="6655668"/>
            <a:ext cx="3220876" cy="1125252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9" name="テキスト プレースホルダー 8"/>
          <p:cNvSpPr>
            <a:spLocks noGrp="1"/>
          </p:cNvSpPr>
          <p:nvPr>
            <p:ph type="body" sz="quarter" idx="26" hasCustomPrompt="1"/>
          </p:nvPr>
        </p:nvSpPr>
        <p:spPr>
          <a:xfrm>
            <a:off x="9156948" y="6655668"/>
            <a:ext cx="3207134" cy="1125252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/>
            </a:lvl1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027123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2950518" y="751012"/>
            <a:ext cx="10173101" cy="720080"/>
          </a:xfrm>
        </p:spPr>
        <p:txBody>
          <a:bodyPr anchor="b">
            <a:normAutofit/>
          </a:bodyPr>
          <a:lstStyle>
            <a:lvl1pPr algn="l">
              <a:defRPr sz="4000" baseline="0"/>
            </a:lvl1pPr>
          </a:lstStyle>
          <a:p>
            <a:r>
              <a:rPr lang="en-US" altLang="ja-JP" dirty="0"/>
              <a:t>Slide Title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 rot="18900000">
            <a:off x="125464" y="1149766"/>
            <a:ext cx="2576720" cy="547688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chemeClr val="bg1">
                    <a:alpha val="70000"/>
                  </a:schemeClr>
                </a:solidFill>
                <a:latin typeface="Roboto Regular" panose="02000000000000000000" pitchFamily="2" charset="0"/>
                <a:ea typeface="Roboto Regular" panose="02000000000000000000" pitchFamily="2" charset="0"/>
              </a:defRPr>
            </a:lvl1pPr>
          </a:lstStyle>
          <a:p>
            <a:r>
              <a:rPr lang="en-US"/>
              <a:t>SLIDE </a:t>
            </a:r>
            <a:fld id="{D97FAD88-CD89-445B-80D2-D1F46C8536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950518" y="1327076"/>
            <a:ext cx="14113568" cy="504056"/>
          </a:xfr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>
                    <a:alpha val="70000"/>
                  </a:schemeClr>
                </a:solidFill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Slide Subtitle</a:t>
            </a:r>
            <a:endParaRPr lang="en-US" dirty="0"/>
          </a:p>
        </p:txBody>
      </p:sp>
      <p:sp>
        <p:nvSpPr>
          <p:cNvPr id="34" name="テキスト プレースホルダー 8"/>
          <p:cNvSpPr>
            <a:spLocks noGrp="1"/>
          </p:cNvSpPr>
          <p:nvPr>
            <p:ph type="body" sz="quarter" idx="10" hasCustomPrompt="1"/>
          </p:nvPr>
        </p:nvSpPr>
        <p:spPr>
          <a:xfrm>
            <a:off x="2950518" y="4495428"/>
            <a:ext cx="12241360" cy="720080"/>
          </a:xfrm>
        </p:spPr>
        <p:txBody>
          <a:bodyPr anchor="b">
            <a:noAutofit/>
          </a:bodyPr>
          <a:lstStyle>
            <a:lvl1pPr marL="0" indent="0" algn="ctr">
              <a:buNone/>
              <a:defRPr sz="32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6" name="テキスト プレースホルダー 8"/>
          <p:cNvSpPr>
            <a:spLocks noGrp="1"/>
          </p:cNvSpPr>
          <p:nvPr>
            <p:ph type="body" sz="quarter" idx="20" hasCustomPrompt="1"/>
          </p:nvPr>
        </p:nvSpPr>
        <p:spPr>
          <a:xfrm>
            <a:off x="2950518" y="5215508"/>
            <a:ext cx="12241360" cy="2016224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en-US" altLang="ja-JP" dirty="0"/>
              <a:t>Description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074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5"/>
            <a:ext cx="18286413" cy="10286107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6"/>
            <a:ext cx="18287206" cy="10286554"/>
          </a:xfrm>
          <a:prstGeom prst="rect">
            <a:avLst/>
          </a:prstGeom>
        </p:spPr>
      </p:pic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914321" y="267943"/>
            <a:ext cx="16457772" cy="987125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/>
          <a:p>
            <a:r>
              <a:rPr lang="en-US" altLang="ja-JP" dirty="0"/>
              <a:t>Master Title</a:t>
            </a:r>
            <a:endParaRPr 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14321" y="1615108"/>
            <a:ext cx="16457772" cy="7776864"/>
          </a:xfrm>
          <a:prstGeom prst="rect">
            <a:avLst/>
          </a:prstGeom>
        </p:spPr>
        <p:txBody>
          <a:bodyPr vert="horz" lIns="163275" tIns="81638" rIns="163275" bIns="81638" rtlCol="0">
            <a:normAutofit/>
          </a:bodyPr>
          <a:lstStyle/>
          <a:p>
            <a:pPr lvl="0"/>
            <a:r>
              <a:rPr lang="en-US" altLang="ja-JP" dirty="0"/>
              <a:t>Master Text</a:t>
            </a:r>
            <a:endParaRPr lang="ja-JP" altLang="en-US" dirty="0"/>
          </a:p>
        </p:txBody>
      </p:sp>
      <p:sp>
        <p:nvSpPr>
          <p:cNvPr id="8" name="テキスト ボックス 7"/>
          <p:cNvSpPr txBox="1"/>
          <p:nvPr userDrawn="1"/>
        </p:nvSpPr>
        <p:spPr>
          <a:xfrm>
            <a:off x="11735494" y="9351902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bg1">
                    <a:alpha val="70000"/>
                  </a:schemeClr>
                </a:solidFill>
              </a:rPr>
              <a:t>The Power of PowerPoint</a:t>
            </a:r>
          </a:p>
        </p:txBody>
      </p:sp>
    </p:spTree>
    <p:extLst>
      <p:ext uri="{BB962C8B-B14F-4D97-AF65-F5344CB8AC3E}">
        <p14:creationId xmlns:p14="http://schemas.microsoft.com/office/powerpoint/2010/main" val="1165330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3" r:id="rId2"/>
    <p:sldLayoutId id="2147483658" r:id="rId3"/>
    <p:sldLayoutId id="2147483668" r:id="rId4"/>
    <p:sldLayoutId id="2147483669" r:id="rId5"/>
    <p:sldLayoutId id="2147483670" r:id="rId6"/>
    <p:sldLayoutId id="2147483661" r:id="rId7"/>
    <p:sldLayoutId id="2147483662" r:id="rId8"/>
    <p:sldLayoutId id="2147483654" r:id="rId9"/>
    <p:sldLayoutId id="2147483655" r:id="rId10"/>
    <p:sldLayoutId id="2147483671" r:id="rId11"/>
    <p:sldLayoutId id="2147483672" r:id="rId12"/>
    <p:sldLayoutId id="2147483656" r:id="rId13"/>
    <p:sldLayoutId id="2147483657" r:id="rId14"/>
    <p:sldLayoutId id="2147483660" r:id="rId15"/>
    <p:sldLayoutId id="2147483676" r:id="rId16"/>
  </p:sldLayoutIdLst>
  <p:hf hdr="0" ftr="0" dt="0"/>
  <p:txStyles>
    <p:titleStyle>
      <a:lvl1pPr algn="ctr" defTabSz="1632753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1632753" rtl="0" eaLnBrk="1" latinLnBrk="0" hangingPunct="1">
        <a:spcBef>
          <a:spcPct val="20000"/>
        </a:spcBef>
        <a:buFontTx/>
        <a:buNone/>
        <a:defRPr sz="3200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828000" indent="-360000" algn="l" defTabSz="1632753" rtl="0" eaLnBrk="1" latinLnBrk="0" hangingPunct="1">
        <a:spcBef>
          <a:spcPct val="20000"/>
        </a:spcBef>
        <a:buFontTx/>
        <a:buChar char="●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88000" indent="-360000" algn="l" defTabSz="1632753" rtl="0" eaLnBrk="1" latinLnBrk="0" hangingPunct="1">
        <a:spcBef>
          <a:spcPct val="20000"/>
        </a:spcBef>
        <a:buFontTx/>
        <a:buChar char="●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2857317" indent="-408188" algn="l" defTabSz="1632753" rtl="0" eaLnBrk="1" latinLnBrk="0" hangingPunct="1">
        <a:spcBef>
          <a:spcPct val="20000"/>
        </a:spcBef>
        <a:buFontTx/>
        <a:buChar char="●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3673693" indent="-408188" algn="l" defTabSz="1632753" rtl="0" eaLnBrk="1" latinLnBrk="0" hangingPunct="1">
        <a:spcBef>
          <a:spcPct val="20000"/>
        </a:spcBef>
        <a:buFontTx/>
        <a:buChar char="●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4490070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306446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22822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39199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6376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32753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49129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5505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81882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98258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714634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31011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914321" y="267943"/>
            <a:ext cx="16457772" cy="987125"/>
          </a:xfrm>
          <a:prstGeom prst="rect">
            <a:avLst/>
          </a:prstGeom>
        </p:spPr>
        <p:txBody>
          <a:bodyPr vert="horz" lIns="163275" tIns="81638" rIns="163275" bIns="81638" rtlCol="0" anchor="ctr">
            <a:normAutofit/>
          </a:bodyPr>
          <a:lstStyle/>
          <a:p>
            <a:r>
              <a:rPr lang="en-US" altLang="ja-JP" dirty="0"/>
              <a:t>Master Title</a:t>
            </a:r>
            <a:endParaRPr 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14321" y="1615108"/>
            <a:ext cx="16457772" cy="7776864"/>
          </a:xfrm>
          <a:prstGeom prst="rect">
            <a:avLst/>
          </a:prstGeom>
        </p:spPr>
        <p:txBody>
          <a:bodyPr vert="horz" lIns="163275" tIns="81638" rIns="163275" bIns="81638" rtlCol="0">
            <a:normAutofit/>
          </a:bodyPr>
          <a:lstStyle/>
          <a:p>
            <a:pPr lvl="0"/>
            <a:r>
              <a:rPr lang="en-US" altLang="ja-JP" dirty="0"/>
              <a:t>Master Text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0643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74" r:id="rId3"/>
    <p:sldLayoutId id="2147483667" r:id="rId4"/>
    <p:sldLayoutId id="2147483675" r:id="rId5"/>
  </p:sldLayoutIdLst>
  <p:hf hdr="0" ftr="0" dt="0"/>
  <p:txStyles>
    <p:titleStyle>
      <a:lvl1pPr algn="ctr" defTabSz="1632753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1632753" rtl="0" eaLnBrk="1" latinLnBrk="0" hangingPunct="1">
        <a:spcBef>
          <a:spcPct val="20000"/>
        </a:spcBef>
        <a:buFontTx/>
        <a:buNone/>
        <a:defRPr sz="3200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828000" indent="-360000" algn="l" defTabSz="1632753" rtl="0" eaLnBrk="1" latinLnBrk="0" hangingPunct="1">
        <a:spcBef>
          <a:spcPct val="20000"/>
        </a:spcBef>
        <a:buFontTx/>
        <a:buChar char="●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88000" indent="-360000" algn="l" defTabSz="1632753" rtl="0" eaLnBrk="1" latinLnBrk="0" hangingPunct="1">
        <a:spcBef>
          <a:spcPct val="20000"/>
        </a:spcBef>
        <a:buFontTx/>
        <a:buChar char="●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2857317" indent="-408188" algn="l" defTabSz="1632753" rtl="0" eaLnBrk="1" latinLnBrk="0" hangingPunct="1">
        <a:spcBef>
          <a:spcPct val="20000"/>
        </a:spcBef>
        <a:buFontTx/>
        <a:buChar char="●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3673693" indent="-408188" algn="l" defTabSz="1632753" rtl="0" eaLnBrk="1" latinLnBrk="0" hangingPunct="1">
        <a:spcBef>
          <a:spcPct val="20000"/>
        </a:spcBef>
        <a:buFontTx/>
        <a:buChar char="●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4490070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306446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22822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39199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6376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32753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49129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5505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81882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98258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714634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31011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1.tiff"/><Relationship Id="rId4" Type="http://schemas.openxmlformats.org/officeDocument/2006/relationships/image" Target="../media/image30.tif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KITCHEN LAYOUT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366342" y="9247956"/>
            <a:ext cx="15553728" cy="647402"/>
          </a:xfrm>
        </p:spPr>
        <p:txBody>
          <a:bodyPr/>
          <a:lstStyle/>
          <a:p>
            <a:r>
              <a:rPr lang="en-US" sz="2400" b="1" dirty="0"/>
              <a:t>ERYD SAPUTRA, </a:t>
            </a:r>
            <a:r>
              <a:rPr lang="en-US" sz="2400" b="1" dirty="0" err="1"/>
              <a:t>S.Par</a:t>
            </a:r>
            <a:r>
              <a:rPr lang="en-US" sz="2400" b="1" dirty="0"/>
              <a:t>., M.M., </a:t>
            </a:r>
            <a:r>
              <a:rPr lang="en-US" sz="2400" b="1" dirty="0" err="1"/>
              <a:t>M.Sc</a:t>
            </a:r>
            <a:endParaRPr lang="en-US" sz="24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32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</a:t>
            </a:r>
            <a:fld id="{D97FAD88-CD89-445B-80D2-D1F46C85367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662486" y="823020"/>
            <a:ext cx="120973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lnSpc>
                <a:spcPct val="150000"/>
              </a:lnSpc>
              <a:spcAft>
                <a:spcPts val="0"/>
              </a:spcAft>
              <a:buFont typeface="Arial" charset="0"/>
              <a:buChar char="•"/>
            </a:pPr>
            <a:r>
              <a:rPr lang="en-US" sz="2800" dirty="0"/>
              <a:t>U-Shape. 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en-US" sz="2800" dirty="0" err="1"/>
              <a:t>Pengaturan</a:t>
            </a:r>
            <a:r>
              <a:rPr lang="en-US" sz="2800" dirty="0"/>
              <a:t> </a:t>
            </a:r>
            <a:r>
              <a:rPr lang="en-US" sz="2800" dirty="0" err="1"/>
              <a:t>ini</a:t>
            </a:r>
            <a:r>
              <a:rPr lang="en-US" sz="2800" dirty="0"/>
              <a:t> </a:t>
            </a:r>
            <a:r>
              <a:rPr lang="en-US" sz="2800" dirty="0" err="1"/>
              <a:t>jarang</a:t>
            </a:r>
            <a:r>
              <a:rPr lang="en-US" sz="2800" dirty="0"/>
              <a:t> </a:t>
            </a:r>
            <a:r>
              <a:rPr lang="en-US" sz="2800" dirty="0" err="1"/>
              <a:t>digunakan</a:t>
            </a:r>
            <a:r>
              <a:rPr lang="en-US" sz="2800" dirty="0"/>
              <a:t>, </a:t>
            </a:r>
            <a:r>
              <a:rPr lang="en-US" sz="2800" dirty="0" err="1"/>
              <a:t>tapi</a:t>
            </a:r>
            <a:r>
              <a:rPr lang="en-US" sz="2800" dirty="0"/>
              <a:t> </a:t>
            </a:r>
            <a:r>
              <a:rPr lang="en-US" sz="2800" dirty="0" err="1"/>
              <a:t>sangat</a:t>
            </a:r>
            <a:r>
              <a:rPr lang="en-US" sz="2800" dirty="0"/>
              <a:t> ideal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ruang</a:t>
            </a:r>
            <a:r>
              <a:rPr lang="en-US" sz="2800" dirty="0"/>
              <a:t> </a:t>
            </a:r>
            <a:r>
              <a:rPr lang="en-US" sz="2800" dirty="0" err="1"/>
              <a:t>kecil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satu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dua</a:t>
            </a:r>
            <a:r>
              <a:rPr lang="en-US" sz="2800" dirty="0"/>
              <a:t> </a:t>
            </a:r>
            <a:r>
              <a:rPr lang="en-US" sz="2800" dirty="0" err="1"/>
              <a:t>karyawan</a:t>
            </a:r>
            <a:r>
              <a:rPr lang="en-US" sz="2800" dirty="0"/>
              <a:t> </a:t>
            </a:r>
            <a:endParaRPr lang="en-US" sz="2800" dirty="0">
              <a:effectLst/>
              <a:latin typeface="Times New Roman" charset="0"/>
              <a:ea typeface="Times New Roman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670" y="2854345"/>
            <a:ext cx="9577064" cy="6032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677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</a:t>
            </a:r>
            <a:fld id="{D97FAD88-CD89-445B-80D2-D1F46C85367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487022" y="462980"/>
            <a:ext cx="37071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charset="0"/>
                <a:ea typeface="Times New Roman" charset="0"/>
              </a:rPr>
              <a:t>Diagram </a:t>
            </a:r>
            <a:r>
              <a:rPr lang="en-US" dirty="0" err="1">
                <a:latin typeface="Times New Roman" charset="0"/>
                <a:ea typeface="Times New Roman" charset="0"/>
              </a:rPr>
              <a:t>Gelembung</a:t>
            </a:r>
            <a:r>
              <a:rPr lang="en-US" dirty="0"/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646" y="1255068"/>
            <a:ext cx="10153128" cy="7776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632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</a:t>
            </a:r>
            <a:fld id="{D97FAD88-CD89-445B-80D2-D1F46C853675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" r="3519" b="1546"/>
          <a:stretch/>
        </p:blipFill>
        <p:spPr>
          <a:xfrm>
            <a:off x="5038750" y="1327076"/>
            <a:ext cx="9793088" cy="835292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847056" y="562639"/>
            <a:ext cx="34563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Konfigurasi</a:t>
            </a:r>
            <a:r>
              <a:rPr lang="en-US" dirty="0"/>
              <a:t> </a:t>
            </a:r>
            <a:r>
              <a:rPr lang="en-US" dirty="0" err="1"/>
              <a:t>Berlian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44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85724" y="679004"/>
            <a:ext cx="46105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Times New Roman" charset="0"/>
                <a:ea typeface="Times New Roman" charset="0"/>
              </a:rPr>
              <a:t>Analisa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luas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Ruang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Dapur</a:t>
            </a:r>
            <a:r>
              <a:rPr lang="en-US" dirty="0"/>
              <a:t> </a:t>
            </a:r>
          </a:p>
        </p:txBody>
      </p:sp>
      <p:pic>
        <p:nvPicPr>
          <p:cNvPr id="4" name="Picture 3" descr="/Users/silviaramadhani/Desktop/Screen Shot 2017-09-26 at 11.26.0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510" y="1399084"/>
            <a:ext cx="12889432" cy="75608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8090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85724" y="679004"/>
            <a:ext cx="46217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Times New Roman" charset="0"/>
                <a:ea typeface="Times New Roman" charset="0"/>
              </a:rPr>
              <a:t>Analisa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Kebutuhan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Ruang</a:t>
            </a:r>
            <a:r>
              <a:rPr lang="en-US" dirty="0"/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3042279" y="1403439"/>
            <a:ext cx="1350019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en-US" sz="2800" dirty="0" err="1">
                <a:latin typeface="Times New Roman" charset="0"/>
                <a:ea typeface="Times New Roman" charset="0"/>
              </a:rPr>
              <a:t>Jenis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Ruang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Pada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Dapur</a:t>
            </a:r>
            <a:endParaRPr lang="en-US" sz="2800" dirty="0">
              <a:latin typeface="Times New Roman" charset="0"/>
              <a:ea typeface="Calibri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800" dirty="0">
                <a:latin typeface="Times New Roman" charset="0"/>
                <a:ea typeface="Times New Roman" charset="0"/>
              </a:rPr>
              <a:t>Area </a:t>
            </a:r>
            <a:r>
              <a:rPr lang="en-US" sz="2800" dirty="0" err="1">
                <a:latin typeface="Times New Roman" charset="0"/>
                <a:ea typeface="Times New Roman" charset="0"/>
              </a:rPr>
              <a:t>Persiapan</a:t>
            </a:r>
            <a:endParaRPr lang="en-US" sz="2800" dirty="0">
              <a:latin typeface="Times New Roman" charset="0"/>
              <a:ea typeface="Times New Roman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800" dirty="0">
                <a:latin typeface="Times New Roman" charset="0"/>
                <a:ea typeface="Times New Roman" charset="0"/>
              </a:rPr>
              <a:t>Area </a:t>
            </a:r>
            <a:r>
              <a:rPr lang="en-US" sz="2800" dirty="0" err="1">
                <a:latin typeface="Times New Roman" charset="0"/>
                <a:ea typeface="Times New Roman" charset="0"/>
              </a:rPr>
              <a:t>Produksi</a:t>
            </a:r>
            <a:endParaRPr lang="en-US" sz="2800" dirty="0">
              <a:latin typeface="Times New Roman" charset="0"/>
              <a:ea typeface="Times New Roman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800" dirty="0">
                <a:latin typeface="Times New Roman" charset="0"/>
                <a:ea typeface="Times New Roman" charset="0"/>
              </a:rPr>
              <a:t>Area Pastry &amp; Bakery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800" dirty="0">
                <a:latin typeface="Times New Roman" charset="0"/>
                <a:ea typeface="Times New Roman" charset="0"/>
              </a:rPr>
              <a:t>Area Washing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800" dirty="0">
                <a:latin typeface="Times New Roman" charset="0"/>
                <a:ea typeface="Times New Roman" charset="0"/>
              </a:rPr>
              <a:t>Area </a:t>
            </a:r>
            <a:r>
              <a:rPr lang="en-US" sz="2800" dirty="0" err="1">
                <a:latin typeface="Times New Roman" charset="0"/>
                <a:ea typeface="Times New Roman" charset="0"/>
              </a:rPr>
              <a:t>Penyimpanan</a:t>
            </a:r>
            <a:endParaRPr lang="en-US" sz="2800" dirty="0">
              <a:latin typeface="Times New Roman" charset="0"/>
              <a:ea typeface="Times New Roman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800" dirty="0">
                <a:latin typeface="Times New Roman" charset="0"/>
                <a:ea typeface="Times New Roman" charset="0"/>
              </a:rPr>
              <a:t>Kantor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800" dirty="0" err="1">
                <a:latin typeface="Times New Roman" charset="0"/>
                <a:ea typeface="Times New Roman" charset="0"/>
              </a:rPr>
              <a:t>Ruang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loker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karyawan</a:t>
            </a:r>
            <a:r>
              <a:rPr lang="en-US" sz="2800" dirty="0">
                <a:latin typeface="Times New Roman" charset="0"/>
                <a:ea typeface="Times New Roman" charset="0"/>
              </a:rPr>
              <a:t>, toilet</a:t>
            </a:r>
            <a:endParaRPr lang="en-US" sz="2800" dirty="0">
              <a:effectLst/>
              <a:latin typeface="Times New Roman" charset="0"/>
              <a:ea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12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26382" y="1975148"/>
            <a:ext cx="128174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dirty="0">
                <a:latin typeface="Times New Roman" charset="0"/>
                <a:ea typeface="Calibri" charset="0"/>
              </a:rPr>
              <a:t>Salah </a:t>
            </a:r>
            <a:r>
              <a:rPr lang="en-US" dirty="0" err="1">
                <a:latin typeface="Times New Roman" charset="0"/>
                <a:ea typeface="Calibri" charset="0"/>
              </a:rPr>
              <a:t>satu</a:t>
            </a:r>
            <a:r>
              <a:rPr lang="en-US" dirty="0">
                <a:latin typeface="Times New Roman" charset="0"/>
                <a:ea typeface="Calibri" charset="0"/>
              </a:rPr>
              <a:t> </a:t>
            </a:r>
            <a:r>
              <a:rPr lang="en-US" dirty="0" err="1">
                <a:latin typeface="Times New Roman" charset="0"/>
                <a:ea typeface="Calibri" charset="0"/>
              </a:rPr>
              <a:t>jenis</a:t>
            </a:r>
            <a:r>
              <a:rPr lang="en-US" dirty="0">
                <a:latin typeface="Times New Roman" charset="0"/>
                <a:ea typeface="Calibri" charset="0"/>
              </a:rPr>
              <a:t> </a:t>
            </a:r>
            <a:r>
              <a:rPr lang="en-US" dirty="0" err="1">
                <a:latin typeface="Times New Roman" charset="0"/>
                <a:ea typeface="Calibri" charset="0"/>
              </a:rPr>
              <a:t>ruang</a:t>
            </a:r>
            <a:r>
              <a:rPr lang="en-US" dirty="0">
                <a:latin typeface="Times New Roman" charset="0"/>
                <a:ea typeface="Calibri" charset="0"/>
              </a:rPr>
              <a:t> yang </a:t>
            </a:r>
            <a:r>
              <a:rPr lang="en-US" dirty="0" err="1">
                <a:latin typeface="Times New Roman" charset="0"/>
                <a:ea typeface="Calibri" charset="0"/>
              </a:rPr>
              <a:t>sering</a:t>
            </a:r>
            <a:r>
              <a:rPr lang="en-US" dirty="0">
                <a:latin typeface="Times New Roman" charset="0"/>
                <a:ea typeface="Calibri" charset="0"/>
              </a:rPr>
              <a:t> </a:t>
            </a:r>
            <a:r>
              <a:rPr lang="en-US" dirty="0" err="1">
                <a:latin typeface="Times New Roman" charset="0"/>
                <a:ea typeface="Calibri" charset="0"/>
              </a:rPr>
              <a:t>dilupakan</a:t>
            </a:r>
            <a:r>
              <a:rPr lang="en-US" dirty="0">
                <a:latin typeface="Times New Roman" charset="0"/>
                <a:ea typeface="Calibri" charset="0"/>
              </a:rPr>
              <a:t> </a:t>
            </a:r>
            <a:r>
              <a:rPr lang="en-US" dirty="0" err="1">
                <a:latin typeface="Times New Roman" charset="0"/>
                <a:ea typeface="Calibri" charset="0"/>
              </a:rPr>
              <a:t>oleh</a:t>
            </a:r>
            <a:r>
              <a:rPr lang="en-US" dirty="0">
                <a:latin typeface="Times New Roman" charset="0"/>
                <a:ea typeface="Calibri" charset="0"/>
              </a:rPr>
              <a:t> </a:t>
            </a:r>
            <a:r>
              <a:rPr lang="en-US" dirty="0" err="1">
                <a:latin typeface="Times New Roman" charset="0"/>
                <a:ea typeface="Calibri" charset="0"/>
              </a:rPr>
              <a:t>perencana</a:t>
            </a:r>
            <a:r>
              <a:rPr lang="en-US" dirty="0">
                <a:latin typeface="Times New Roman" charset="0"/>
                <a:ea typeface="Calibri" charset="0"/>
              </a:rPr>
              <a:t> </a:t>
            </a:r>
            <a:r>
              <a:rPr lang="en-US" dirty="0" err="1">
                <a:latin typeface="Times New Roman" charset="0"/>
                <a:ea typeface="Calibri" charset="0"/>
              </a:rPr>
              <a:t>adalah</a:t>
            </a:r>
            <a:r>
              <a:rPr lang="en-US" dirty="0">
                <a:latin typeface="Times New Roman" charset="0"/>
                <a:ea typeface="Calibri" charset="0"/>
              </a:rPr>
              <a:t> </a:t>
            </a:r>
            <a:r>
              <a:rPr lang="en-US" dirty="0" err="1">
                <a:latin typeface="Times New Roman" charset="0"/>
                <a:ea typeface="Calibri" charset="0"/>
              </a:rPr>
              <a:t>lorong</a:t>
            </a:r>
            <a:r>
              <a:rPr lang="en-US" dirty="0">
                <a:latin typeface="Times New Roman" charset="0"/>
                <a:ea typeface="Calibri" charset="0"/>
              </a:rPr>
              <a:t>. </a:t>
            </a:r>
          </a:p>
          <a:p>
            <a:pPr marL="457200" indent="-457200">
              <a:buFont typeface="Arial" charset="0"/>
              <a:buChar char="•"/>
            </a:pPr>
            <a:r>
              <a:rPr lang="en-US" dirty="0" err="1">
                <a:latin typeface="Times New Roman" charset="0"/>
                <a:ea typeface="Calibri" charset="0"/>
              </a:rPr>
              <a:t>Satu</a:t>
            </a:r>
            <a:r>
              <a:rPr lang="en-US" dirty="0">
                <a:latin typeface="Times New Roman" charset="0"/>
                <a:ea typeface="Calibri" charset="0"/>
              </a:rPr>
              <a:t> orang </a:t>
            </a:r>
            <a:r>
              <a:rPr lang="en-US" dirty="0" err="1">
                <a:latin typeface="Times New Roman" charset="0"/>
                <a:ea typeface="Calibri" charset="0"/>
              </a:rPr>
              <a:t>bekerja</a:t>
            </a:r>
            <a:r>
              <a:rPr lang="en-US" dirty="0">
                <a:latin typeface="Times New Roman" charset="0"/>
                <a:ea typeface="Calibri" charset="0"/>
              </a:rPr>
              <a:t> </a:t>
            </a:r>
            <a:r>
              <a:rPr lang="en-US" dirty="0" err="1">
                <a:latin typeface="Times New Roman" charset="0"/>
                <a:ea typeface="Calibri" charset="0"/>
              </a:rPr>
              <a:t>sendiri</a:t>
            </a:r>
            <a:r>
              <a:rPr lang="en-US" dirty="0">
                <a:latin typeface="Times New Roman" charset="0"/>
                <a:ea typeface="Calibri" charset="0"/>
              </a:rPr>
              <a:t>, </a:t>
            </a:r>
            <a:r>
              <a:rPr lang="en-US" dirty="0" err="1">
                <a:latin typeface="Times New Roman" charset="0"/>
                <a:ea typeface="Calibri" charset="0"/>
              </a:rPr>
              <a:t>lebar</a:t>
            </a:r>
            <a:r>
              <a:rPr lang="en-US" dirty="0">
                <a:latin typeface="Times New Roman" charset="0"/>
                <a:ea typeface="Calibri" charset="0"/>
              </a:rPr>
              <a:t> 0.9 meter – 1.06 meter </a:t>
            </a:r>
            <a:r>
              <a:rPr lang="en-US" dirty="0" err="1">
                <a:latin typeface="Times New Roman" charset="0"/>
                <a:ea typeface="Calibri" charset="0"/>
              </a:rPr>
              <a:t>sudah</a:t>
            </a:r>
            <a:r>
              <a:rPr lang="en-US" dirty="0">
                <a:latin typeface="Times New Roman" charset="0"/>
                <a:ea typeface="Calibri" charset="0"/>
              </a:rPr>
              <a:t> </a:t>
            </a:r>
            <a:r>
              <a:rPr lang="en-US" dirty="0" err="1">
                <a:latin typeface="Times New Roman" charset="0"/>
                <a:ea typeface="Calibri" charset="0"/>
              </a:rPr>
              <a:t>cukup</a:t>
            </a:r>
            <a:r>
              <a:rPr lang="en-US" dirty="0">
                <a:latin typeface="Times New Roman" charset="0"/>
                <a:ea typeface="Calibri" charset="0"/>
              </a:rPr>
              <a:t>, </a:t>
            </a:r>
            <a:r>
              <a:rPr lang="en-US" dirty="0" err="1">
                <a:latin typeface="Times New Roman" charset="0"/>
                <a:ea typeface="Calibri" charset="0"/>
              </a:rPr>
              <a:t>sedangkan</a:t>
            </a:r>
            <a:r>
              <a:rPr lang="en-US" dirty="0">
                <a:latin typeface="Times New Roman" charset="0"/>
                <a:ea typeface="Calibri" charset="0"/>
              </a:rPr>
              <a:t> </a:t>
            </a:r>
            <a:r>
              <a:rPr lang="en-US" dirty="0" err="1">
                <a:latin typeface="Times New Roman" charset="0"/>
                <a:ea typeface="Calibri" charset="0"/>
              </a:rPr>
              <a:t>untuk</a:t>
            </a:r>
            <a:r>
              <a:rPr lang="en-US" dirty="0">
                <a:latin typeface="Times New Roman" charset="0"/>
                <a:ea typeface="Calibri" charset="0"/>
              </a:rPr>
              <a:t> </a:t>
            </a:r>
            <a:r>
              <a:rPr lang="en-US" dirty="0" err="1">
                <a:latin typeface="Times New Roman" charset="0"/>
                <a:ea typeface="Calibri" charset="0"/>
              </a:rPr>
              <a:t>pekerja</a:t>
            </a:r>
            <a:r>
              <a:rPr lang="en-US" dirty="0">
                <a:latin typeface="Times New Roman" charset="0"/>
                <a:ea typeface="Calibri" charset="0"/>
              </a:rPr>
              <a:t> </a:t>
            </a:r>
            <a:r>
              <a:rPr lang="en-US" dirty="0" err="1">
                <a:latin typeface="Times New Roman" charset="0"/>
                <a:ea typeface="Calibri" charset="0"/>
              </a:rPr>
              <a:t>saling</a:t>
            </a:r>
            <a:r>
              <a:rPr lang="en-US" dirty="0">
                <a:latin typeface="Times New Roman" charset="0"/>
                <a:ea typeface="Calibri" charset="0"/>
              </a:rPr>
              <a:t> </a:t>
            </a:r>
            <a:r>
              <a:rPr lang="en-US" dirty="0" err="1">
                <a:latin typeface="Times New Roman" charset="0"/>
                <a:ea typeface="Calibri" charset="0"/>
              </a:rPr>
              <a:t>melewati</a:t>
            </a:r>
            <a:r>
              <a:rPr lang="en-US" dirty="0">
                <a:latin typeface="Times New Roman" charset="0"/>
                <a:ea typeface="Calibri" charset="0"/>
              </a:rPr>
              <a:t> </a:t>
            </a:r>
            <a:r>
              <a:rPr lang="en-US" dirty="0" err="1">
                <a:latin typeface="Times New Roman" charset="0"/>
                <a:ea typeface="Calibri" charset="0"/>
              </a:rPr>
              <a:t>satu</a:t>
            </a:r>
            <a:r>
              <a:rPr lang="en-US" dirty="0">
                <a:latin typeface="Times New Roman" charset="0"/>
                <a:ea typeface="Calibri" charset="0"/>
              </a:rPr>
              <a:t> </a:t>
            </a:r>
            <a:r>
              <a:rPr lang="en-US" dirty="0" err="1">
                <a:latin typeface="Times New Roman" charset="0"/>
                <a:ea typeface="Calibri" charset="0"/>
              </a:rPr>
              <a:t>sama</a:t>
            </a:r>
            <a:r>
              <a:rPr lang="en-US" dirty="0">
                <a:latin typeface="Times New Roman" charset="0"/>
                <a:ea typeface="Calibri" charset="0"/>
              </a:rPr>
              <a:t> lain, </a:t>
            </a:r>
            <a:r>
              <a:rPr lang="en-US" dirty="0" err="1">
                <a:latin typeface="Times New Roman" charset="0"/>
                <a:ea typeface="Calibri" charset="0"/>
              </a:rPr>
              <a:t>lebar</a:t>
            </a:r>
            <a:r>
              <a:rPr lang="en-US" dirty="0">
                <a:latin typeface="Times New Roman" charset="0"/>
                <a:ea typeface="Calibri" charset="0"/>
              </a:rPr>
              <a:t> 1.2 meter – 1.5 meter </a:t>
            </a:r>
            <a:r>
              <a:rPr lang="en-US" dirty="0" err="1">
                <a:latin typeface="Times New Roman" charset="0"/>
                <a:ea typeface="Calibri" charset="0"/>
              </a:rPr>
              <a:t>lebar</a:t>
            </a:r>
            <a:r>
              <a:rPr lang="en-US" dirty="0">
                <a:latin typeface="Times New Roman" charset="0"/>
                <a:ea typeface="Calibri" charset="0"/>
              </a:rPr>
              <a:t> yang </a:t>
            </a:r>
            <a:r>
              <a:rPr lang="en-US" dirty="0" err="1">
                <a:latin typeface="Times New Roman" charset="0"/>
                <a:ea typeface="Calibri" charset="0"/>
              </a:rPr>
              <a:t>dibutuhkan</a:t>
            </a:r>
            <a:r>
              <a:rPr lang="en-US" dirty="0">
                <a:latin typeface="Times New Roman" charset="0"/>
                <a:ea typeface="Calibri" charset="0"/>
              </a:rPr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65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90478" y="803401"/>
            <a:ext cx="27847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charset="0"/>
                <a:ea typeface="Times New Roman" charset="0"/>
              </a:rPr>
              <a:t>Area </a:t>
            </a:r>
            <a:r>
              <a:rPr lang="en-US" dirty="0" err="1">
                <a:latin typeface="Times New Roman" charset="0"/>
                <a:ea typeface="Times New Roman" charset="0"/>
              </a:rPr>
              <a:t>Persiapan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510358" y="1831132"/>
            <a:ext cx="1350019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/>
              <a:t>Istilah</a:t>
            </a:r>
            <a:r>
              <a:rPr lang="en-US" sz="2800" dirty="0"/>
              <a:t> "area </a:t>
            </a:r>
            <a:r>
              <a:rPr lang="en-US" sz="2800" dirty="0" err="1"/>
              <a:t>persiapan</a:t>
            </a:r>
            <a:r>
              <a:rPr lang="en-US" sz="2800" dirty="0"/>
              <a:t>" </a:t>
            </a:r>
            <a:r>
              <a:rPr lang="en-US" sz="2800" dirty="0" err="1"/>
              <a:t>ini</a:t>
            </a:r>
            <a:r>
              <a:rPr lang="en-US" sz="2800" dirty="0"/>
              <a:t> </a:t>
            </a:r>
            <a:r>
              <a:rPr lang="en-US" sz="2800" dirty="0" err="1"/>
              <a:t>mengacu</a:t>
            </a:r>
            <a:r>
              <a:rPr lang="en-US" sz="2800" dirty="0"/>
              <a:t> </a:t>
            </a:r>
            <a:r>
              <a:rPr lang="en-US" sz="2800" dirty="0" err="1"/>
              <a:t>pada</a:t>
            </a:r>
            <a:r>
              <a:rPr lang="en-US" sz="2800" dirty="0"/>
              <a:t> </a:t>
            </a:r>
            <a:r>
              <a:rPr lang="en-US" sz="2800" dirty="0" err="1"/>
              <a:t>persiapan</a:t>
            </a:r>
            <a:r>
              <a:rPr lang="en-US" sz="2800" dirty="0"/>
              <a:t> </a:t>
            </a:r>
            <a:r>
              <a:rPr lang="en-US" sz="2800" dirty="0" err="1"/>
              <a:t>makanan</a:t>
            </a:r>
            <a:r>
              <a:rPr lang="en-US" sz="2800" dirty="0"/>
              <a:t>, area </a:t>
            </a:r>
            <a:r>
              <a:rPr lang="en-US" sz="2800" dirty="0" err="1"/>
              <a:t>ini</a:t>
            </a:r>
            <a:r>
              <a:rPr lang="en-US" sz="2800" dirty="0"/>
              <a:t> </a:t>
            </a:r>
            <a:r>
              <a:rPr lang="en-US" sz="2800" dirty="0" err="1"/>
              <a:t>lebih</a:t>
            </a:r>
            <a:r>
              <a:rPr lang="en-US" sz="2800" dirty="0"/>
              <a:t> </a:t>
            </a:r>
            <a:r>
              <a:rPr lang="en-US" sz="2800" dirty="0" err="1"/>
              <a:t>banyak</a:t>
            </a:r>
            <a:r>
              <a:rPr lang="en-US" sz="2800" dirty="0"/>
              <a:t> </a:t>
            </a:r>
            <a:r>
              <a:rPr lang="en-US" sz="2800" dirty="0" err="1"/>
              <a:t>aktivitas</a:t>
            </a:r>
            <a:r>
              <a:rPr lang="en-US" sz="2800" dirty="0"/>
              <a:t> </a:t>
            </a:r>
            <a:r>
              <a:rPr lang="en-US" sz="2800" dirty="0" err="1"/>
              <a:t>daripada</a:t>
            </a:r>
            <a:r>
              <a:rPr lang="en-US" sz="2800" dirty="0"/>
              <a:t> area </a:t>
            </a:r>
            <a:r>
              <a:rPr lang="en-US" sz="2800" dirty="0" err="1"/>
              <a:t>produksi</a:t>
            </a:r>
            <a:r>
              <a:rPr lang="en-US" sz="2800" dirty="0"/>
              <a:t>. </a:t>
            </a:r>
          </a:p>
          <a:p>
            <a:r>
              <a:rPr lang="en-US" sz="2800" dirty="0" err="1"/>
              <a:t>Berikut</a:t>
            </a:r>
            <a:r>
              <a:rPr lang="en-US" sz="2800" dirty="0"/>
              <a:t> </a:t>
            </a:r>
            <a:r>
              <a:rPr lang="en-US" sz="2800" dirty="0" err="1"/>
              <a:t>adalah</a:t>
            </a:r>
            <a:r>
              <a:rPr lang="en-US" sz="2800" dirty="0"/>
              <a:t> </a:t>
            </a:r>
            <a:r>
              <a:rPr lang="en-US" sz="2800" dirty="0" err="1"/>
              <a:t>beberapa</a:t>
            </a:r>
            <a:r>
              <a:rPr lang="en-US" sz="2800" dirty="0"/>
              <a:t> </a:t>
            </a:r>
            <a:r>
              <a:rPr lang="en-US" sz="2800" dirty="0" err="1"/>
              <a:t>bagian</a:t>
            </a:r>
            <a:r>
              <a:rPr lang="en-US" sz="2800" dirty="0"/>
              <a:t> </a:t>
            </a:r>
            <a:r>
              <a:rPr lang="en-US" sz="2800" dirty="0" err="1"/>
              <a:t>pekerjaan</a:t>
            </a:r>
            <a:r>
              <a:rPr lang="en-US" sz="2800" dirty="0"/>
              <a:t> </a:t>
            </a:r>
            <a:r>
              <a:rPr lang="en-US" sz="2800" dirty="0" err="1"/>
              <a:t>utama</a:t>
            </a:r>
            <a:r>
              <a:rPr lang="en-US" sz="2800" dirty="0"/>
              <a:t> yang </a:t>
            </a:r>
            <a:r>
              <a:rPr lang="en-US" sz="2800" dirty="0" err="1"/>
              <a:t>mungkin</a:t>
            </a:r>
            <a:r>
              <a:rPr lang="en-US" sz="2800" dirty="0"/>
              <a:t> </a:t>
            </a:r>
            <a:r>
              <a:rPr lang="en-US" sz="2800" dirty="0" err="1"/>
              <a:t>kita</a:t>
            </a:r>
            <a:r>
              <a:rPr lang="en-US" sz="2800" dirty="0"/>
              <a:t> </a:t>
            </a:r>
            <a:r>
              <a:rPr lang="en-US" sz="2800" dirty="0" err="1"/>
              <a:t>temukan</a:t>
            </a:r>
            <a:r>
              <a:rPr lang="en-US" sz="2800" dirty="0"/>
              <a:t> di area </a:t>
            </a:r>
            <a:r>
              <a:rPr lang="en-US" sz="2800" dirty="0" err="1"/>
              <a:t>persiapan</a:t>
            </a:r>
            <a:r>
              <a:rPr lang="en-US" sz="2800" dirty="0"/>
              <a:t>. </a:t>
            </a:r>
          </a:p>
          <a:p>
            <a:pPr marL="514350" indent="-514350">
              <a:buAutoNum type="arabicPeriod"/>
            </a:pPr>
            <a:r>
              <a:rPr lang="en-US" sz="2800" dirty="0" err="1"/>
              <a:t>Memopotong</a:t>
            </a:r>
            <a:r>
              <a:rPr lang="en-US" sz="2800" dirty="0"/>
              <a:t> </a:t>
            </a:r>
            <a:r>
              <a:rPr lang="en-US" sz="2800" dirty="0" err="1"/>
              <a:t>daging</a:t>
            </a:r>
            <a:r>
              <a:rPr lang="en-US" sz="2800" dirty="0"/>
              <a:t> </a:t>
            </a:r>
            <a:r>
              <a:rPr lang="en-US" sz="2800" dirty="0" err="1"/>
              <a:t>sapi</a:t>
            </a:r>
            <a:r>
              <a:rPr lang="en-US" sz="2800" dirty="0"/>
              <a:t>, </a:t>
            </a:r>
          </a:p>
          <a:p>
            <a:pPr marL="514350" indent="-514350">
              <a:buAutoNum type="arabicPeriod"/>
            </a:pPr>
            <a:r>
              <a:rPr lang="en-US" sz="2800" dirty="0" err="1"/>
              <a:t>membersihkan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i="1" dirty="0"/>
              <a:t>fillet </a:t>
            </a:r>
            <a:r>
              <a:rPr lang="en-US" sz="2800" dirty="0" err="1"/>
              <a:t>ikan</a:t>
            </a:r>
            <a:r>
              <a:rPr lang="en-US" sz="2800" dirty="0"/>
              <a:t>, </a:t>
            </a:r>
          </a:p>
          <a:p>
            <a:pPr marL="514350" indent="-514350">
              <a:buAutoNum type="arabicPeriod"/>
            </a:pPr>
            <a:r>
              <a:rPr lang="en-US" sz="2800" dirty="0" err="1"/>
              <a:t>Memotong</a:t>
            </a:r>
            <a:r>
              <a:rPr lang="en-US" sz="2800" dirty="0"/>
              <a:t> </a:t>
            </a:r>
            <a:r>
              <a:rPr lang="en-US" sz="2800" dirty="0" err="1"/>
              <a:t>ayam</a:t>
            </a:r>
            <a:r>
              <a:rPr lang="en-US" sz="2800" dirty="0"/>
              <a:t>. </a:t>
            </a:r>
          </a:p>
          <a:p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merencanakan</a:t>
            </a:r>
            <a:r>
              <a:rPr lang="en-US" sz="2800" dirty="0"/>
              <a:t> </a:t>
            </a:r>
            <a:r>
              <a:rPr lang="en-US" sz="2800" dirty="0" err="1"/>
              <a:t>setiap</a:t>
            </a:r>
            <a:r>
              <a:rPr lang="en-US" sz="2800" dirty="0"/>
              <a:t> area, </a:t>
            </a:r>
            <a:r>
              <a:rPr lang="en-US" sz="2800" dirty="0" err="1"/>
              <a:t>mulailah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i="1" dirty="0"/>
              <a:t>flowchart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menentukan</a:t>
            </a:r>
            <a:r>
              <a:rPr lang="en-US" sz="2800" dirty="0"/>
              <a:t> </a:t>
            </a:r>
            <a:r>
              <a:rPr lang="en-US" sz="2800" dirty="0" err="1"/>
              <a:t>fungsi</a:t>
            </a:r>
            <a:r>
              <a:rPr lang="en-US" sz="2800" dirty="0"/>
              <a:t> mana yang </a:t>
            </a:r>
            <a:r>
              <a:rPr lang="en-US" sz="2800" dirty="0" err="1"/>
              <a:t>harus</a:t>
            </a:r>
            <a:r>
              <a:rPr lang="en-US" sz="2800" dirty="0"/>
              <a:t> </a:t>
            </a:r>
            <a:r>
              <a:rPr lang="en-US" sz="2800" dirty="0" err="1"/>
              <a:t>disertakan</a:t>
            </a:r>
            <a:r>
              <a:rPr lang="en-US" sz="28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4178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90478" y="803401"/>
            <a:ext cx="27847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charset="0"/>
                <a:ea typeface="Times New Roman" charset="0"/>
              </a:rPr>
              <a:t>Area </a:t>
            </a:r>
            <a:r>
              <a:rPr lang="en-US" dirty="0" err="1">
                <a:latin typeface="Times New Roman" charset="0"/>
                <a:ea typeface="Times New Roman" charset="0"/>
              </a:rPr>
              <a:t>Persiapan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endParaRPr lang="en-US" dirty="0"/>
          </a:p>
        </p:txBody>
      </p:sp>
      <p:pic>
        <p:nvPicPr>
          <p:cNvPr id="5" name="Picture 4" descr="/Users/silviaramadhani/Desktop/Screen Shot 2017-09-11 at 12.12.23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" r="2515"/>
          <a:stretch/>
        </p:blipFill>
        <p:spPr bwMode="auto">
          <a:xfrm>
            <a:off x="2806502" y="1759124"/>
            <a:ext cx="13105456" cy="63367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2518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90478" y="803401"/>
            <a:ext cx="27847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charset="0"/>
                <a:ea typeface="Times New Roman" charset="0"/>
              </a:rPr>
              <a:t>Area </a:t>
            </a:r>
            <a:r>
              <a:rPr lang="en-US" dirty="0" err="1">
                <a:latin typeface="Times New Roman" charset="0"/>
                <a:ea typeface="Times New Roman" charset="0"/>
              </a:rPr>
              <a:t>Persiapan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endParaRPr lang="en-US" dirty="0"/>
          </a:p>
        </p:txBody>
      </p:sp>
      <p:pic>
        <p:nvPicPr>
          <p:cNvPr id="4" name="Picture 3" descr="/Users/silviaramadhani/Desktop/Screen Shot 2017-10-01 at 19.15.54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0"/>
          <a:stretch/>
        </p:blipFill>
        <p:spPr bwMode="auto">
          <a:xfrm>
            <a:off x="2590478" y="1388176"/>
            <a:ext cx="13681520" cy="814781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4430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90478" y="803401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charset="0"/>
                <a:ea typeface="Times New Roman" charset="0"/>
              </a:rPr>
              <a:t>Area </a:t>
            </a:r>
            <a:r>
              <a:rPr lang="en-US" dirty="0" err="1">
                <a:latin typeface="Times New Roman" charset="0"/>
                <a:ea typeface="Times New Roman" charset="0"/>
              </a:rPr>
              <a:t>Produksi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374" y="1687116"/>
            <a:ext cx="15193688" cy="806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68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プレースホルダー 9"/>
          <p:cNvSpPr>
            <a:spLocks noGrp="1"/>
          </p:cNvSpPr>
          <p:nvPr>
            <p:ph type="body" sz="quarter" idx="10"/>
          </p:nvPr>
        </p:nvSpPr>
        <p:spPr>
          <a:xfrm>
            <a:off x="1582366" y="2983260"/>
            <a:ext cx="15049672" cy="3160200"/>
          </a:xfrm>
        </p:spPr>
        <p:txBody>
          <a:bodyPr/>
          <a:lstStyle/>
          <a:p>
            <a:pPr algn="l"/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, </a:t>
            </a:r>
            <a:r>
              <a:rPr lang="en-US" dirty="0" err="1"/>
              <a:t>dapur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mempengaruhi</a:t>
            </a:r>
            <a:r>
              <a:rPr lang="en-US" dirty="0"/>
              <a:t> </a:t>
            </a:r>
          </a:p>
          <a:p>
            <a:pPr marL="514350" indent="-514350" algn="l">
              <a:buAutoNum type="arabicPeriod"/>
            </a:pPr>
            <a:r>
              <a:rPr lang="en-US" dirty="0" err="1"/>
              <a:t>kualitas</a:t>
            </a:r>
            <a:r>
              <a:rPr lang="en-US" dirty="0"/>
              <a:t> </a:t>
            </a:r>
            <a:r>
              <a:rPr lang="en-US" dirty="0" err="1"/>
              <a:t>makanan</a:t>
            </a:r>
            <a:r>
              <a:rPr lang="en-US" dirty="0"/>
              <a:t>, </a:t>
            </a:r>
          </a:p>
          <a:p>
            <a:pPr marL="514350" indent="-514350" algn="l">
              <a:buAutoNum type="arabicPeriod"/>
            </a:pP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tamu</a:t>
            </a:r>
            <a:r>
              <a:rPr lang="en-US" dirty="0"/>
              <a:t>, </a:t>
            </a:r>
          </a:p>
          <a:p>
            <a:pPr marL="514350" indent="-514350" algn="l">
              <a:buAutoNum type="arabicPeriod"/>
            </a:pPr>
            <a:r>
              <a:rPr lang="en-US" dirty="0" err="1"/>
              <a:t>Peran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beban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karyawan</a:t>
            </a:r>
            <a:r>
              <a:rPr lang="en-US" dirty="0"/>
              <a:t> </a:t>
            </a:r>
            <a:r>
              <a:rPr lang="en-US" dirty="0" err="1"/>
              <a:t>dapur</a:t>
            </a:r>
            <a:r>
              <a:rPr lang="en-US" dirty="0"/>
              <a:t>, </a:t>
            </a:r>
          </a:p>
          <a:p>
            <a:pPr marL="514350" indent="-514350" algn="l">
              <a:buAutoNum type="arabicPeriod"/>
            </a:pPr>
            <a:r>
              <a:rPr lang="en-US" dirty="0" err="1"/>
              <a:t>Biaya</a:t>
            </a:r>
            <a:endParaRPr lang="en-US" dirty="0"/>
          </a:p>
          <a:p>
            <a:pPr marL="514350" indent="-514350" algn="l">
              <a:buAutoNum type="arabicPeriod"/>
            </a:pPr>
            <a:r>
              <a:rPr lang="en-US" dirty="0" err="1"/>
              <a:t>Atmosfer</a:t>
            </a:r>
            <a:r>
              <a:rPr lang="en-US" dirty="0"/>
              <a:t> </a:t>
            </a:r>
            <a:r>
              <a:rPr lang="en-US" dirty="0" err="1"/>
              <a:t>pekerja</a:t>
            </a:r>
            <a:r>
              <a:rPr lang="en-US" dirty="0"/>
              <a:t>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8790" y="1687116"/>
            <a:ext cx="97210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Dapur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jantung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bisnis</a:t>
            </a:r>
            <a:r>
              <a:rPr lang="en-US" dirty="0"/>
              <a:t> </a:t>
            </a:r>
            <a:r>
              <a:rPr lang="en-US" dirty="0" err="1"/>
              <a:t>jasa</a:t>
            </a:r>
            <a:r>
              <a:rPr lang="en-US" dirty="0"/>
              <a:t> </a:t>
            </a:r>
            <a:r>
              <a:rPr lang="en-US" dirty="0" err="1"/>
              <a:t>makanan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9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90478" y="803401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charset="0"/>
                <a:ea typeface="Times New Roman" charset="0"/>
              </a:rPr>
              <a:t>Area </a:t>
            </a:r>
            <a:r>
              <a:rPr lang="en-US" dirty="0" err="1">
                <a:latin typeface="Times New Roman" charset="0"/>
                <a:ea typeface="Times New Roman" charset="0"/>
              </a:rPr>
              <a:t>Produksi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478" y="1687116"/>
            <a:ext cx="13105456" cy="756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23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90478" y="803401"/>
            <a:ext cx="2271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charset="0"/>
                <a:ea typeface="Times New Roman" charset="0"/>
              </a:rPr>
              <a:t>Area Bakery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478" y="1615108"/>
            <a:ext cx="13753528" cy="7848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804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90478" y="803401"/>
            <a:ext cx="2271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charset="0"/>
                <a:ea typeface="Times New Roman" charset="0"/>
              </a:rPr>
              <a:t>Area Bakery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430" y="1615108"/>
            <a:ext cx="14905656" cy="784887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716445" y="4728002"/>
            <a:ext cx="28519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dirty="0">
                <a:latin typeface="Times New Roman" charset="0"/>
                <a:ea typeface="Times New Roman" charset="0"/>
              </a:rPr>
              <a:t>Area Washing</a:t>
            </a:r>
          </a:p>
        </p:txBody>
      </p:sp>
    </p:spTree>
    <p:extLst>
      <p:ext uri="{BB962C8B-B14F-4D97-AF65-F5344CB8AC3E}">
        <p14:creationId xmlns:p14="http://schemas.microsoft.com/office/powerpoint/2010/main" val="71688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94534" y="751012"/>
            <a:ext cx="2505686" cy="7425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Times New Roman" charset="0"/>
                <a:ea typeface="Times New Roman" charset="0"/>
              </a:rPr>
              <a:t>Area Washing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2950518" y="1615108"/>
            <a:ext cx="130334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800" dirty="0" err="1">
                <a:latin typeface="Times New Roman" charset="0"/>
                <a:ea typeface="Calibri" charset="0"/>
              </a:rPr>
              <a:t>Ruang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untuk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mengikis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sisa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makanan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dan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menumpuk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barang-barang</a:t>
            </a:r>
            <a:r>
              <a:rPr lang="en-US" sz="2800" dirty="0">
                <a:latin typeface="Times New Roman" charset="0"/>
                <a:ea typeface="Calibri" charset="0"/>
              </a:rPr>
              <a:t> yang </a:t>
            </a:r>
            <a:r>
              <a:rPr lang="en-US" sz="2800" dirty="0" err="1">
                <a:latin typeface="Times New Roman" charset="0"/>
                <a:ea typeface="Calibri" charset="0"/>
              </a:rPr>
              <a:t>akan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dicuci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menghabiskan</a:t>
            </a:r>
            <a:r>
              <a:rPr lang="en-US" sz="2800" dirty="0">
                <a:latin typeface="Times New Roman" charset="0"/>
                <a:ea typeface="Calibri" charset="0"/>
              </a:rPr>
              <a:t> 60 % </a:t>
            </a:r>
            <a:r>
              <a:rPr lang="en-US" sz="2800" dirty="0" err="1">
                <a:latin typeface="Times New Roman" charset="0"/>
                <a:ea typeface="Calibri" charset="0"/>
              </a:rPr>
              <a:t>dari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seluruh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ruang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dan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sisanya</a:t>
            </a:r>
            <a:r>
              <a:rPr lang="en-US" sz="2800" dirty="0">
                <a:latin typeface="Times New Roman" charset="0"/>
                <a:ea typeface="Calibri" charset="0"/>
              </a:rPr>
              <a:t> 40 % </a:t>
            </a:r>
            <a:r>
              <a:rPr lang="en-US" sz="2800" dirty="0" err="1">
                <a:latin typeface="Times New Roman" charset="0"/>
                <a:ea typeface="Calibri" charset="0"/>
              </a:rPr>
              <a:t>untuk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barang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bersih</a:t>
            </a:r>
            <a:r>
              <a:rPr lang="en-US" sz="2800" dirty="0">
                <a:latin typeface="Times New Roman" charset="0"/>
                <a:ea typeface="Calibri" charset="0"/>
              </a:rPr>
              <a:t>. </a:t>
            </a:r>
            <a:r>
              <a:rPr lang="en-US" sz="2800" dirty="0" err="1">
                <a:latin typeface="Times New Roman" charset="0"/>
                <a:ea typeface="Calibri" charset="0"/>
              </a:rPr>
              <a:t>Ruang</a:t>
            </a:r>
            <a:r>
              <a:rPr lang="en-US" sz="2800" dirty="0">
                <a:latin typeface="Times New Roman" charset="0"/>
                <a:ea typeface="Calibri" charset="0"/>
              </a:rPr>
              <a:t> juga </a:t>
            </a:r>
            <a:r>
              <a:rPr lang="en-US" sz="2800" dirty="0" err="1">
                <a:latin typeface="Times New Roman" charset="0"/>
                <a:ea typeface="Calibri" charset="0"/>
              </a:rPr>
              <a:t>harus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dialokasikan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untuk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wastafel</a:t>
            </a:r>
            <a:r>
              <a:rPr lang="en-US" sz="2800" dirty="0">
                <a:latin typeface="Times New Roman" charset="0"/>
                <a:ea typeface="Calibri" charset="0"/>
              </a:rPr>
              <a:t> agar </a:t>
            </a:r>
            <a:r>
              <a:rPr lang="en-US" sz="2800" dirty="0" err="1">
                <a:latin typeface="Times New Roman" charset="0"/>
                <a:ea typeface="Calibri" charset="0"/>
              </a:rPr>
              <a:t>pengikisan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sisa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makan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dan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pembilasan</a:t>
            </a:r>
            <a:r>
              <a:rPr lang="en-US" sz="2800" dirty="0">
                <a:latin typeface="Times New Roman" charset="0"/>
                <a:ea typeface="Calibri" charset="0"/>
              </a:rPr>
              <a:t> yang </a:t>
            </a:r>
            <a:r>
              <a:rPr lang="en-US" sz="2800" dirty="0" err="1">
                <a:latin typeface="Times New Roman" charset="0"/>
                <a:ea typeface="Calibri" charset="0"/>
              </a:rPr>
              <a:t>lebih</a:t>
            </a:r>
            <a:r>
              <a:rPr lang="en-US" sz="2800" dirty="0">
                <a:latin typeface="Times New Roman" charset="0"/>
                <a:ea typeface="Calibri" charset="0"/>
              </a:rPr>
              <a:t> </a:t>
            </a:r>
            <a:r>
              <a:rPr lang="en-US" sz="2800" dirty="0" err="1">
                <a:latin typeface="Times New Roman" charset="0"/>
                <a:ea typeface="Calibri" charset="0"/>
              </a:rPr>
              <a:t>efisien</a:t>
            </a:r>
            <a:r>
              <a:rPr lang="en-US" sz="2800" dirty="0">
                <a:latin typeface="Times New Roman" charset="0"/>
                <a:ea typeface="Calibri" charset="0"/>
              </a:rPr>
              <a:t>.</a:t>
            </a:r>
            <a:endParaRPr lang="en-US" sz="2800" dirty="0">
              <a:effectLst/>
              <a:latin typeface="Times New Roman" charset="0"/>
              <a:ea typeface="Calibri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143" y="751012"/>
            <a:ext cx="9361040" cy="919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05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94534" y="751012"/>
            <a:ext cx="2505686" cy="7425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Times New Roman" charset="0"/>
                <a:ea typeface="Times New Roman" charset="0"/>
              </a:rPr>
              <a:t>Area Washing</a:t>
            </a:r>
          </a:p>
        </p:txBody>
      </p:sp>
      <p:pic>
        <p:nvPicPr>
          <p:cNvPr id="6" name="Picture 5" descr="/Users/silviaramadhani/Desktop/Screen Shot 2017-09-26 at 12.46.45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446" y="2047156"/>
            <a:ext cx="14185576" cy="669674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7309218" y="4728002"/>
            <a:ext cx="366638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dirty="0">
                <a:latin typeface="Times New Roman" charset="0"/>
                <a:ea typeface="Times New Roman" charset="0"/>
              </a:rPr>
              <a:t>Area </a:t>
            </a:r>
            <a:r>
              <a:rPr lang="en-US" dirty="0" err="1">
                <a:latin typeface="Times New Roman" charset="0"/>
                <a:ea typeface="Times New Roman" charset="0"/>
              </a:rPr>
              <a:t>Penyimpanan</a:t>
            </a:r>
            <a:endParaRPr lang="en-US" dirty="0">
              <a:latin typeface="Times New Roman" charset="0"/>
              <a:ea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3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78510" y="679004"/>
            <a:ext cx="3320140" cy="7425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Times New Roman" charset="0"/>
                <a:ea typeface="Times New Roman" charset="0"/>
              </a:rPr>
              <a:t>Area </a:t>
            </a:r>
            <a:r>
              <a:rPr lang="en-US" dirty="0" err="1">
                <a:latin typeface="Times New Roman" charset="0"/>
                <a:ea typeface="Times New Roman" charset="0"/>
              </a:rPr>
              <a:t>Penyimpanan</a:t>
            </a:r>
            <a:endParaRPr lang="en-US" dirty="0">
              <a:latin typeface="Times New Roman" charset="0"/>
              <a:ea typeface="Times New Roman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100" y="1879600"/>
            <a:ext cx="8788400" cy="7224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79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78510" y="679004"/>
            <a:ext cx="3320140" cy="7425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Times New Roman" charset="0"/>
                <a:ea typeface="Times New Roman" charset="0"/>
              </a:rPr>
              <a:t>Area </a:t>
            </a:r>
            <a:r>
              <a:rPr lang="en-US" dirty="0" err="1">
                <a:latin typeface="Times New Roman" charset="0"/>
                <a:ea typeface="Times New Roman" charset="0"/>
              </a:rPr>
              <a:t>Penyimpanan</a:t>
            </a:r>
            <a:endParaRPr lang="en-US" dirty="0">
              <a:latin typeface="Times New Roman" charset="0"/>
              <a:ea typeface="Times New Roman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879600"/>
            <a:ext cx="8661400" cy="7224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5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78510" y="679004"/>
            <a:ext cx="3320140" cy="7425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Times New Roman" charset="0"/>
                <a:ea typeface="Times New Roman" charset="0"/>
              </a:rPr>
              <a:t>Area </a:t>
            </a:r>
            <a:r>
              <a:rPr lang="en-US" dirty="0" err="1">
                <a:latin typeface="Times New Roman" charset="0"/>
                <a:ea typeface="Times New Roman" charset="0"/>
              </a:rPr>
              <a:t>Penyimpanan</a:t>
            </a:r>
            <a:endParaRPr lang="en-US" dirty="0">
              <a:latin typeface="Times New Roman" charset="0"/>
              <a:ea typeface="Times New Roman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2335188"/>
            <a:ext cx="8674100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38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06084" y="679004"/>
            <a:ext cx="2064989" cy="7425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Times New Roman" charset="0"/>
                <a:ea typeface="Times New Roman" charset="0"/>
              </a:rPr>
              <a:t>Area </a:t>
            </a:r>
            <a:r>
              <a:rPr lang="en-US" dirty="0" err="1">
                <a:latin typeface="Times New Roman" charset="0"/>
                <a:ea typeface="Times New Roman" charset="0"/>
              </a:rPr>
              <a:t>Loker</a:t>
            </a:r>
            <a:endParaRPr lang="en-US" dirty="0">
              <a:latin typeface="Times New Roman" charset="0"/>
              <a:ea typeface="Times New Roman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302446" y="1759124"/>
            <a:ext cx="139695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dirty="0" err="1"/>
              <a:t>Ukuran</a:t>
            </a:r>
            <a:r>
              <a:rPr lang="en-US" dirty="0"/>
              <a:t> </a:t>
            </a:r>
            <a:r>
              <a:rPr lang="en-US" dirty="0" err="1"/>
              <a:t>ruang</a:t>
            </a:r>
            <a:r>
              <a:rPr lang="en-US" dirty="0"/>
              <a:t> </a:t>
            </a:r>
            <a:r>
              <a:rPr lang="en-US" dirty="0" err="1"/>
              <a:t>loker</a:t>
            </a:r>
            <a:r>
              <a:rPr lang="en-US" dirty="0"/>
              <a:t> </a:t>
            </a:r>
            <a:r>
              <a:rPr lang="en-US" dirty="0" err="1"/>
              <a:t>karyawan</a:t>
            </a:r>
            <a:r>
              <a:rPr lang="en-US" dirty="0"/>
              <a:t> / area toilet </a:t>
            </a:r>
            <a:r>
              <a:rPr lang="en-US" dirty="0" err="1"/>
              <a:t>bergantung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staf</a:t>
            </a:r>
            <a:r>
              <a:rPr lang="en-US" dirty="0"/>
              <a:t>; </a:t>
            </a:r>
          </a:p>
          <a:p>
            <a:pPr marL="457200" indent="-457200">
              <a:buFont typeface="Arial" charset="0"/>
              <a:buChar char="•"/>
            </a:pPr>
            <a:r>
              <a:rPr lang="en-US" dirty="0" err="1"/>
              <a:t>Pedoman</a:t>
            </a:r>
            <a:r>
              <a:rPr lang="en-US" dirty="0"/>
              <a:t> </a:t>
            </a:r>
            <a:r>
              <a:rPr lang="en-US" dirty="0" err="1"/>
              <a:t>umum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150 kaki </a:t>
            </a:r>
            <a:r>
              <a:rPr lang="en-US" dirty="0" err="1"/>
              <a:t>untuk</a:t>
            </a:r>
            <a:r>
              <a:rPr lang="en-US" dirty="0"/>
              <a:t> 10 </a:t>
            </a:r>
            <a:r>
              <a:rPr lang="en-US" dirty="0" err="1"/>
              <a:t>sampai</a:t>
            </a:r>
            <a:r>
              <a:rPr lang="en-US" dirty="0"/>
              <a:t> 20 </a:t>
            </a:r>
            <a:r>
              <a:rPr lang="en-US" dirty="0" err="1"/>
              <a:t>karyawan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250 kaki </a:t>
            </a:r>
            <a:r>
              <a:rPr lang="en-US" dirty="0" err="1"/>
              <a:t>selama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20.</a:t>
            </a:r>
          </a:p>
          <a:p>
            <a:pPr marL="457200" indent="-457200">
              <a:buFont typeface="Arial" charset="0"/>
              <a:buChar char="•"/>
            </a:pPr>
            <a:r>
              <a:rPr lang="en-US" dirty="0" err="1"/>
              <a:t>Aturan</a:t>
            </a:r>
            <a:r>
              <a:rPr lang="en-US" dirty="0"/>
              <a:t> </a:t>
            </a:r>
            <a:r>
              <a:rPr lang="en-US" dirty="0" err="1"/>
              <a:t>praktis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perlengkapan</a:t>
            </a:r>
            <a:r>
              <a:rPr lang="en-US" dirty="0"/>
              <a:t> </a:t>
            </a:r>
            <a:r>
              <a:rPr lang="en-US" dirty="0" err="1"/>
              <a:t>kamar</a:t>
            </a:r>
            <a:r>
              <a:rPr lang="en-US" dirty="0"/>
              <a:t> </a:t>
            </a:r>
            <a:r>
              <a:rPr lang="en-US" dirty="0" err="1"/>
              <a:t>kecil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wastafel</a:t>
            </a:r>
            <a:r>
              <a:rPr lang="en-US" dirty="0"/>
              <a:t> </a:t>
            </a:r>
            <a:r>
              <a:rPr lang="en-US" dirty="0" err="1"/>
              <a:t>tangan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toilet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delapan</a:t>
            </a:r>
            <a:r>
              <a:rPr lang="en-US" dirty="0"/>
              <a:t> </a:t>
            </a:r>
            <a:r>
              <a:rPr lang="en-US" dirty="0" err="1"/>
              <a:t>karyawan</a:t>
            </a:r>
            <a:r>
              <a:rPr lang="en-US" dirty="0"/>
              <a:t>. </a:t>
            </a:r>
          </a:p>
          <a:p>
            <a:pPr marL="457200" indent="-457200">
              <a:buFont typeface="Arial" charset="0"/>
              <a:buChar char="•"/>
            </a:pPr>
            <a:r>
              <a:rPr lang="en-US" dirty="0" err="1"/>
              <a:t>Ukuran</a:t>
            </a:r>
            <a:r>
              <a:rPr lang="en-US" dirty="0"/>
              <a:t> minimum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toilet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kios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4.5 kaki </a:t>
            </a:r>
            <a:r>
              <a:rPr lang="en-US" dirty="0" err="1"/>
              <a:t>persegi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654" y="1615108"/>
            <a:ext cx="9577063" cy="705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2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574" y="2191172"/>
            <a:ext cx="11089232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47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プレースホルダー 9"/>
          <p:cNvSpPr>
            <a:spLocks noGrp="1"/>
          </p:cNvSpPr>
          <p:nvPr>
            <p:ph type="body" sz="quarter" idx="10"/>
          </p:nvPr>
        </p:nvSpPr>
        <p:spPr>
          <a:xfrm>
            <a:off x="1474354" y="4999484"/>
            <a:ext cx="15049672" cy="3160200"/>
          </a:xfrm>
        </p:spPr>
        <p:txBody>
          <a:bodyPr/>
          <a:lstStyle/>
          <a:p>
            <a:pPr algn="l"/>
            <a:r>
              <a:rPr lang="en-US" dirty="0" err="1"/>
              <a:t>Kenyamanan</a:t>
            </a:r>
            <a:r>
              <a:rPr lang="en-US" dirty="0"/>
              <a:t> </a:t>
            </a:r>
            <a:r>
              <a:rPr lang="en-US" dirty="0" err="1"/>
              <a:t>ruang</a:t>
            </a:r>
            <a:r>
              <a:rPr lang="en-US" dirty="0"/>
              <a:t> </a:t>
            </a:r>
            <a:r>
              <a:rPr lang="en-US" dirty="0" err="1"/>
              <a:t>dapur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staff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tugas</a:t>
            </a:r>
            <a:r>
              <a:rPr lang="en-US" dirty="0"/>
              <a:t> yang </a:t>
            </a:r>
            <a:r>
              <a:rPr lang="en-US" dirty="0" err="1"/>
              <a:t>dibutuhkan</a:t>
            </a:r>
            <a:r>
              <a:rPr lang="en-US" dirty="0"/>
              <a:t> </a:t>
            </a:r>
            <a:r>
              <a:rPr lang="en-US" dirty="0" err="1"/>
              <a:t>berbeda-beda</a:t>
            </a:r>
            <a:r>
              <a:rPr lang="en-US" dirty="0"/>
              <a:t>. Hal yang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diperhatikan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berikut</a:t>
            </a:r>
            <a:r>
              <a:rPr lang="en-US" dirty="0"/>
              <a:t>: </a:t>
            </a:r>
          </a:p>
          <a:p>
            <a:pPr marL="514350" indent="-514350" algn="l">
              <a:buAutoNum type="arabicPeriod"/>
            </a:pPr>
            <a:r>
              <a:rPr lang="en-US" dirty="0" err="1"/>
              <a:t>Ruang</a:t>
            </a:r>
            <a:r>
              <a:rPr lang="en-US" dirty="0"/>
              <a:t> yang </a:t>
            </a:r>
            <a:r>
              <a:rPr lang="en-US" dirty="0" err="1"/>
              <a:t>cukup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pekerjaan</a:t>
            </a:r>
            <a:r>
              <a:rPr lang="en-US" dirty="0"/>
              <a:t>. </a:t>
            </a:r>
          </a:p>
          <a:p>
            <a:pPr marL="514350" indent="-514350" algn="l">
              <a:buAutoNum type="arabicPeriod"/>
            </a:pPr>
            <a:r>
              <a:rPr lang="en-US" dirty="0" err="1"/>
              <a:t>Ruang</a:t>
            </a:r>
            <a:r>
              <a:rPr lang="en-US" dirty="0"/>
              <a:t> </a:t>
            </a:r>
            <a:r>
              <a:rPr lang="en-US" dirty="0" err="1"/>
              <a:t>lorong</a:t>
            </a:r>
            <a:r>
              <a:rPr lang="en-US" dirty="0"/>
              <a:t> yang </a:t>
            </a:r>
            <a:r>
              <a:rPr lang="en-US" dirty="0" err="1"/>
              <a:t>memadai</a:t>
            </a:r>
            <a:r>
              <a:rPr lang="en-US" dirty="0"/>
              <a:t> (</a:t>
            </a:r>
            <a:r>
              <a:rPr lang="en-US" dirty="0" err="1"/>
              <a:t>Koridor</a:t>
            </a:r>
            <a:r>
              <a:rPr lang="en-US" dirty="0"/>
              <a:t>)</a:t>
            </a:r>
          </a:p>
          <a:p>
            <a:pPr marL="514350" indent="-514350" algn="l">
              <a:buAutoNum type="arabicPeriod"/>
            </a:pPr>
            <a:r>
              <a:rPr lang="en-US" dirty="0" err="1"/>
              <a:t>Desain</a:t>
            </a:r>
            <a:r>
              <a:rPr lang="en-US" dirty="0"/>
              <a:t> yang </a:t>
            </a:r>
            <a:r>
              <a:rPr lang="en-US" dirty="0" err="1"/>
              <a:t>efektif</a:t>
            </a:r>
            <a:r>
              <a:rPr lang="en-US" dirty="0"/>
              <a:t>,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meminimalkan</a:t>
            </a:r>
            <a:r>
              <a:rPr lang="en-US" dirty="0"/>
              <a:t> </a:t>
            </a:r>
            <a:r>
              <a:rPr lang="en-US" dirty="0" err="1"/>
              <a:t>risiko</a:t>
            </a:r>
            <a:r>
              <a:rPr lang="en-US" dirty="0"/>
              <a:t> </a:t>
            </a:r>
            <a:r>
              <a:rPr lang="en-US" dirty="0" err="1"/>
              <a:t>cedera</a:t>
            </a:r>
            <a:r>
              <a:rPr lang="en-US" dirty="0"/>
              <a:t>. </a:t>
            </a:r>
          </a:p>
          <a:p>
            <a:pPr marL="514350" indent="-514350" algn="l">
              <a:buAutoNum type="arabicPeriod"/>
            </a:pPr>
            <a:r>
              <a:rPr lang="en-US" dirty="0" err="1"/>
              <a:t>Peralatan</a:t>
            </a:r>
            <a:r>
              <a:rPr lang="en-US" dirty="0"/>
              <a:t> yang </a:t>
            </a:r>
            <a:r>
              <a:rPr lang="en-US" dirty="0" err="1"/>
              <a:t>dirancang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benar</a:t>
            </a:r>
            <a:r>
              <a:rPr lang="en-US" dirty="0"/>
              <a:t>,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keadaan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agar </a:t>
            </a:r>
            <a:r>
              <a:rPr lang="en-US" dirty="0" err="1"/>
              <a:t>baik</a:t>
            </a:r>
            <a:r>
              <a:rPr lang="en-US" dirty="0"/>
              <a:t>. </a:t>
            </a:r>
          </a:p>
          <a:p>
            <a:pPr marL="514350" indent="-514350" algn="l">
              <a:buAutoNum type="arabicPeriod"/>
            </a:pPr>
            <a:r>
              <a:rPr lang="en-US" dirty="0" err="1"/>
              <a:t>Suhu</a:t>
            </a:r>
            <a:r>
              <a:rPr lang="en-US" dirty="0"/>
              <a:t> yang </a:t>
            </a:r>
            <a:r>
              <a:rPr lang="en-US" dirty="0" err="1"/>
              <a:t>nyaman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kontrol</a:t>
            </a:r>
            <a:r>
              <a:rPr lang="en-US" dirty="0"/>
              <a:t> </a:t>
            </a:r>
            <a:r>
              <a:rPr lang="en-US" dirty="0" err="1"/>
              <a:t>kelembaban</a:t>
            </a:r>
            <a:r>
              <a:rPr lang="en-US" dirty="0"/>
              <a:t>. </a:t>
            </a:r>
          </a:p>
          <a:p>
            <a:pPr marL="514350" indent="-514350" algn="l">
              <a:buAutoNum type="arabicPeriod"/>
            </a:pPr>
            <a:r>
              <a:rPr lang="en-US" dirty="0" err="1"/>
              <a:t>Pencahayaan</a:t>
            </a:r>
            <a:r>
              <a:rPr lang="en-US" dirty="0"/>
              <a:t> yang </a:t>
            </a:r>
            <a:r>
              <a:rPr lang="en-US" dirty="0" err="1"/>
              <a:t>memadai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tugas</a:t>
            </a:r>
            <a:r>
              <a:rPr lang="en-US" dirty="0"/>
              <a:t> yang </a:t>
            </a:r>
            <a:r>
              <a:rPr lang="en-US" dirty="0" err="1"/>
              <a:t>dibutuhkan</a:t>
            </a:r>
            <a:r>
              <a:rPr lang="en-US" dirty="0"/>
              <a:t>. </a:t>
            </a:r>
          </a:p>
          <a:p>
            <a:pPr marL="514350" indent="-514350" algn="l">
              <a:buAutoNum type="arabicPeriod"/>
            </a:pPr>
            <a:r>
              <a:rPr lang="en-US" dirty="0" err="1"/>
              <a:t>Kontrol</a:t>
            </a:r>
            <a:r>
              <a:rPr lang="en-US" dirty="0"/>
              <a:t> </a:t>
            </a:r>
            <a:r>
              <a:rPr lang="en-US" dirty="0" err="1"/>
              <a:t>kebisingan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pengurangan</a:t>
            </a:r>
            <a:r>
              <a:rPr lang="en-US" dirty="0"/>
              <a:t>. </a:t>
            </a:r>
          </a:p>
          <a:p>
            <a:pPr algn="l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974854" y="823020"/>
            <a:ext cx="60486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</a:p>
          <a:p>
            <a:r>
              <a:rPr lang="en-US" dirty="0" err="1"/>
              <a:t>Faktor</a:t>
            </a:r>
            <a:r>
              <a:rPr lang="en-US" dirty="0"/>
              <a:t> </a:t>
            </a:r>
            <a:r>
              <a:rPr lang="en-US" dirty="0" err="1"/>
              <a:t>Penentu</a:t>
            </a:r>
            <a:r>
              <a:rPr lang="en-US" dirty="0"/>
              <a:t> </a:t>
            </a:r>
            <a:r>
              <a:rPr lang="en-US" dirty="0" err="1"/>
              <a:t>Kenyamanan</a:t>
            </a:r>
            <a:r>
              <a:rPr lang="en-US" dirty="0"/>
              <a:t> </a:t>
            </a:r>
            <a:r>
              <a:rPr lang="en-US" dirty="0" err="1"/>
              <a:t>Dapur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69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646" y="1831132"/>
            <a:ext cx="9793088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255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50518" y="679004"/>
            <a:ext cx="4536504" cy="648072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Kitchen lighting and color</a:t>
            </a:r>
          </a:p>
        </p:txBody>
      </p:sp>
      <p:sp>
        <p:nvSpPr>
          <p:cNvPr id="3" name="Rectangle 2"/>
          <p:cNvSpPr/>
          <p:nvPr/>
        </p:nvSpPr>
        <p:spPr>
          <a:xfrm>
            <a:off x="1870398" y="1687116"/>
            <a:ext cx="14977664" cy="3600400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/>
              <a:t>Pencahayaan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warna</a:t>
            </a:r>
            <a:r>
              <a:rPr lang="en-US" dirty="0"/>
              <a:t> yang </a:t>
            </a:r>
            <a:r>
              <a:rPr lang="en-US" dirty="0" err="1"/>
              <a:t>tepat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mengurangi</a:t>
            </a:r>
            <a:r>
              <a:rPr lang="en-US" dirty="0"/>
              <a:t> </a:t>
            </a:r>
            <a:r>
              <a:rPr lang="en-US" dirty="0" err="1"/>
              <a:t>kelelahan</a:t>
            </a:r>
            <a:r>
              <a:rPr lang="en-US" dirty="0"/>
              <a:t> </a:t>
            </a:r>
            <a:r>
              <a:rPr lang="en-US" dirty="0" err="1"/>
              <a:t>mata</a:t>
            </a:r>
            <a:r>
              <a:rPr lang="en-US" dirty="0"/>
              <a:t> </a:t>
            </a:r>
            <a:r>
              <a:rPr lang="en-US" dirty="0" err="1"/>
              <a:t>karyawan</a:t>
            </a:r>
            <a:r>
              <a:rPr lang="en-US" dirty="0"/>
              <a:t>.</a:t>
            </a:r>
          </a:p>
          <a:p>
            <a:pPr algn="ctr"/>
            <a:endParaRPr lang="en-US" dirty="0"/>
          </a:p>
          <a:p>
            <a:r>
              <a:rPr lang="en-US" dirty="0" err="1"/>
              <a:t>Perencanaan</a:t>
            </a:r>
            <a:r>
              <a:rPr lang="en-US" dirty="0"/>
              <a:t> </a:t>
            </a:r>
            <a:r>
              <a:rPr lang="en-US" dirty="0" err="1"/>
              <a:t>pencahayaan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mempertimbangkan</a:t>
            </a:r>
            <a:r>
              <a:rPr lang="en-US" dirty="0"/>
              <a:t>:</a:t>
            </a:r>
          </a:p>
          <a:p>
            <a:pPr marL="514350" indent="-514350">
              <a:buAutoNum type="arabicPeriod"/>
            </a:pPr>
            <a:r>
              <a:rPr lang="en-US" dirty="0"/>
              <a:t>Luas Area </a:t>
            </a:r>
            <a:r>
              <a:rPr lang="en-US" dirty="0" err="1"/>
              <a:t>dapur</a:t>
            </a:r>
            <a:r>
              <a:rPr lang="en-US" dirty="0"/>
              <a:t> </a:t>
            </a:r>
          </a:p>
          <a:p>
            <a:pPr marL="514350" indent="-514350">
              <a:buAutoNum type="arabicPeriod"/>
            </a:pPr>
            <a:r>
              <a:rPr lang="en-US" dirty="0"/>
              <a:t>Tinggi </a:t>
            </a:r>
            <a:r>
              <a:rPr lang="en-US" dirty="0" err="1"/>
              <a:t>langit-langit</a:t>
            </a:r>
            <a:endParaRPr lang="en-US" dirty="0"/>
          </a:p>
          <a:p>
            <a:pPr marL="514350" indent="-514350">
              <a:buAutoNum type="arabicPeriod"/>
            </a:pPr>
            <a:r>
              <a:rPr lang="en-US" dirty="0" err="1"/>
              <a:t>Kontras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warna</a:t>
            </a:r>
            <a:r>
              <a:rPr lang="en-US" dirty="0"/>
              <a:t> </a:t>
            </a:r>
            <a:r>
              <a:rPr lang="en-US" dirty="0" err="1"/>
              <a:t>produk</a:t>
            </a:r>
            <a:r>
              <a:rPr lang="en-US" dirty="0"/>
              <a:t> yang </a:t>
            </a:r>
            <a:r>
              <a:rPr lang="en-US" dirty="0" err="1"/>
              <a:t>sedang</a:t>
            </a:r>
            <a:r>
              <a:rPr lang="en-US" dirty="0"/>
              <a:t> </a:t>
            </a:r>
            <a:r>
              <a:rPr lang="en-US" dirty="0" err="1"/>
              <a:t>diproses</a:t>
            </a:r>
            <a:r>
              <a:rPr lang="en-US" dirty="0"/>
              <a:t> di workstation </a:t>
            </a:r>
          </a:p>
          <a:p>
            <a:pPr marL="514350" indent="-514350">
              <a:buAutoNum type="arabicPeriod"/>
            </a:pPr>
            <a:r>
              <a:rPr lang="en-US" dirty="0" err="1"/>
              <a:t>Warna</a:t>
            </a:r>
            <a:r>
              <a:rPr lang="en-US" dirty="0"/>
              <a:t> </a:t>
            </a:r>
            <a:r>
              <a:rPr lang="en-US" dirty="0" err="1"/>
              <a:t>dinding</a:t>
            </a:r>
            <a:r>
              <a:rPr lang="en-US" dirty="0"/>
              <a:t> </a:t>
            </a:r>
            <a:r>
              <a:rPr lang="en-US" dirty="0" err="1"/>
              <a:t>sekitarnya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0651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50518" y="679004"/>
            <a:ext cx="4536504" cy="648072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Kitchen lighting and color</a:t>
            </a:r>
          </a:p>
        </p:txBody>
      </p:sp>
      <p:sp>
        <p:nvSpPr>
          <p:cNvPr id="4" name="Rectangle 3"/>
          <p:cNvSpPr/>
          <p:nvPr/>
        </p:nvSpPr>
        <p:spPr>
          <a:xfrm>
            <a:off x="4966742" y="1534389"/>
            <a:ext cx="85956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b="1" dirty="0">
                <a:solidFill>
                  <a:srgbClr val="FFC000"/>
                </a:solidFill>
                <a:latin typeface="inherit" charset="0"/>
              </a:rPr>
              <a:t>DAPUR</a:t>
            </a:r>
            <a:r>
              <a:rPr lang="en-US" dirty="0">
                <a:solidFill>
                  <a:srgbClr val="FFC000"/>
                </a:solidFill>
                <a:latin typeface="inherit" charset="0"/>
              </a:rPr>
              <a:t> </a:t>
            </a:r>
            <a:r>
              <a:rPr lang="en-US" dirty="0" err="1">
                <a:solidFill>
                  <a:srgbClr val="FFC000"/>
                </a:solidFill>
                <a:latin typeface="inherit" charset="0"/>
              </a:rPr>
              <a:t>Standar</a:t>
            </a:r>
            <a:r>
              <a:rPr lang="en-US" dirty="0">
                <a:solidFill>
                  <a:srgbClr val="FFC000"/>
                </a:solidFill>
                <a:latin typeface="inherit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inherit" charset="0"/>
              </a:rPr>
              <a:t>pencahayannya</a:t>
            </a:r>
            <a:r>
              <a:rPr lang="en-US" dirty="0">
                <a:solidFill>
                  <a:srgbClr val="FFC000"/>
                </a:solidFill>
                <a:latin typeface="inherit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inherit" charset="0"/>
              </a:rPr>
              <a:t>adalah</a:t>
            </a:r>
            <a:r>
              <a:rPr lang="en-US" dirty="0">
                <a:solidFill>
                  <a:srgbClr val="FFC000"/>
                </a:solidFill>
                <a:latin typeface="inherit" charset="0"/>
              </a:rPr>
              <a:t> 300 LUX</a:t>
            </a:r>
            <a:endParaRPr lang="en-US" b="0" i="0" dirty="0">
              <a:solidFill>
                <a:srgbClr val="FFC000"/>
              </a:solidFill>
              <a:effectLst/>
              <a:latin typeface="inherit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90278" y="2119164"/>
            <a:ext cx="1641782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			N =     </a:t>
            </a:r>
            <a:r>
              <a:rPr lang="en-US" u="sng" dirty="0">
                <a:latin typeface="Apple Braille" charset="0"/>
                <a:ea typeface="Apple Braille" charset="0"/>
                <a:cs typeface="Apple Braille" charset="0"/>
              </a:rPr>
              <a:t>E x L x W</a:t>
            </a:r>
            <a:br>
              <a:rPr lang="en-US" dirty="0">
                <a:latin typeface="Apple Braille" charset="0"/>
                <a:ea typeface="Apple Braille" charset="0"/>
                <a:cs typeface="Apple Braille" charset="0"/>
              </a:rPr>
            </a:b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       			    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Ø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x LLF x Cu x n</a:t>
            </a:r>
            <a:br>
              <a:rPr lang="en-US" dirty="0">
                <a:latin typeface="Apple Braille" charset="0"/>
                <a:ea typeface="Apple Braille" charset="0"/>
                <a:cs typeface="Apple Braille" charset="0"/>
              </a:rPr>
            </a:br>
            <a:r>
              <a:rPr lang="en-US" sz="2800" dirty="0" err="1">
                <a:latin typeface="Apple Braille" charset="0"/>
                <a:ea typeface="Apple Braille" charset="0"/>
                <a:cs typeface="Apple Braille" charset="0"/>
              </a:rPr>
              <a:t>Penjelasan</a:t>
            </a:r>
            <a:r>
              <a:rPr lang="en-US" sz="2800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sz="2800" dirty="0" err="1">
                <a:latin typeface="Apple Braille" charset="0"/>
                <a:ea typeface="Apple Braille" charset="0"/>
                <a:cs typeface="Apple Braille" charset="0"/>
              </a:rPr>
              <a:t>Rumus</a:t>
            </a:r>
            <a:r>
              <a:rPr lang="en-US" sz="2800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sz="2800" dirty="0" err="1">
                <a:latin typeface="Apple Braille" charset="0"/>
                <a:ea typeface="Apple Braille" charset="0"/>
                <a:cs typeface="Apple Braille" charset="0"/>
              </a:rPr>
              <a:t>diatas</a:t>
            </a:r>
            <a:r>
              <a:rPr lang="en-US" sz="2800" dirty="0">
                <a:latin typeface="Apple Braille" charset="0"/>
                <a:ea typeface="Apple Braille" charset="0"/>
                <a:cs typeface="Apple Braille" charset="0"/>
              </a:rPr>
              <a:t>, </a:t>
            </a:r>
            <a:r>
              <a:rPr lang="en-US" sz="2800" dirty="0" err="1">
                <a:latin typeface="Apple Braille" charset="0"/>
                <a:ea typeface="Apple Braille" charset="0"/>
                <a:cs typeface="Apple Braille" charset="0"/>
              </a:rPr>
              <a:t>adalah</a:t>
            </a:r>
            <a:r>
              <a:rPr lang="en-US" sz="2800" dirty="0">
                <a:latin typeface="Apple Braille" charset="0"/>
                <a:ea typeface="Apple Braille" charset="0"/>
                <a:cs typeface="Apple Braille" charset="0"/>
              </a:rPr>
              <a:t> :</a:t>
            </a:r>
            <a:br>
              <a:rPr lang="en-US" dirty="0">
                <a:latin typeface="Apple Braille" charset="0"/>
                <a:ea typeface="Apple Braille" charset="0"/>
                <a:cs typeface="Apple Braille" charset="0"/>
              </a:rPr>
            </a:b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N	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Jumlah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titik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lampu</a:t>
            </a:r>
            <a:endParaRPr lang="en-US" dirty="0">
              <a:latin typeface="Apple Braille" charset="0"/>
              <a:ea typeface="Apple Braille" charset="0"/>
              <a:cs typeface="Apple Braille" charset="0"/>
            </a:endParaRPr>
          </a:p>
          <a:p>
            <a:pPr fontAlgn="base"/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E	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Kuat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penerangan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(Lux),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rumah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atau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apartemen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standar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100lux - 250lux</a:t>
            </a:r>
          </a:p>
          <a:p>
            <a:pPr fontAlgn="base"/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L	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Panjang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(Length)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ruangan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dalam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satuan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Meter</a:t>
            </a:r>
          </a:p>
          <a:p>
            <a:pPr fontAlgn="base"/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W	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Lebar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(Width)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ruangan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dalam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satuan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Meter.</a:t>
            </a:r>
          </a:p>
          <a:p>
            <a:pPr fontAlgn="base"/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Ø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	Total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nilai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pencahayaan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lampu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dalam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satuan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LUMEN</a:t>
            </a:r>
          </a:p>
          <a:p>
            <a:pPr marL="1608138" indent="-1592263" fontAlgn="base"/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LLF	(Light Loss Factor)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atau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Faktor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kehilangan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atau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kerugian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cahaya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,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biasa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nilainya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antara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0,7–0,8</a:t>
            </a:r>
          </a:p>
          <a:p>
            <a:pPr fontAlgn="base"/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Cu	(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Coeffesien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of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Utillization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)</a:t>
            </a:r>
          </a:p>
          <a:p>
            <a:pPr fontAlgn="base"/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n	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Jumlah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Lampu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dalam</a:t>
            </a:r>
            <a:r>
              <a:rPr lang="en-US" dirty="0">
                <a:latin typeface="Apple Braille" charset="0"/>
                <a:ea typeface="Apple Braille" charset="0"/>
                <a:cs typeface="Apple Braille" charset="0"/>
              </a:rPr>
              <a:t> 1 </a:t>
            </a:r>
            <a:r>
              <a:rPr lang="en-US" dirty="0" err="1">
                <a:latin typeface="Apple Braille" charset="0"/>
                <a:ea typeface="Apple Braille" charset="0"/>
                <a:cs typeface="Apple Braille" charset="0"/>
              </a:rPr>
              <a:t>titik</a:t>
            </a:r>
            <a:endParaRPr lang="en-US" b="0" i="0" dirty="0">
              <a:effectLst/>
              <a:latin typeface="Apple Braille" charset="0"/>
              <a:ea typeface="Apple Braille" charset="0"/>
              <a:cs typeface="Apple Braille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75012" y="8977043"/>
            <a:ext cx="71790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A500"/>
                </a:solidFill>
                <a:latin typeface="inherit" charset="0"/>
              </a:rPr>
              <a:t>1 Watt </a:t>
            </a:r>
            <a:r>
              <a:rPr lang="en-US" b="1" dirty="0" err="1">
                <a:solidFill>
                  <a:srgbClr val="FFA500"/>
                </a:solidFill>
                <a:latin typeface="inherit" charset="0"/>
              </a:rPr>
              <a:t>lampu</a:t>
            </a:r>
            <a:r>
              <a:rPr lang="en-US" b="1" dirty="0">
                <a:solidFill>
                  <a:srgbClr val="FFA500"/>
                </a:solidFill>
                <a:latin typeface="inherit" charset="0"/>
              </a:rPr>
              <a:t> = 75 Lumen </a:t>
            </a:r>
            <a:r>
              <a:rPr lang="en-US" b="1" dirty="0" err="1">
                <a:solidFill>
                  <a:srgbClr val="FFA500"/>
                </a:solidFill>
                <a:latin typeface="inherit" charset="0"/>
              </a:rPr>
              <a:t>pencahayaan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74254" y="8038336"/>
            <a:ext cx="17209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FFC000"/>
                </a:solidFill>
                <a:latin typeface="PT Serif" charset="0"/>
              </a:rPr>
              <a:t>warna</a:t>
            </a:r>
            <a:r>
              <a:rPr lang="en-US" b="1" dirty="0">
                <a:solidFill>
                  <a:srgbClr val="FFC000"/>
                </a:solidFill>
                <a:latin typeface="PT Serif" charset="0"/>
              </a:rPr>
              <a:t> </a:t>
            </a:r>
            <a:r>
              <a:rPr lang="en-US" b="1" dirty="0" err="1">
                <a:solidFill>
                  <a:srgbClr val="FFC000"/>
                </a:solidFill>
                <a:latin typeface="PT Serif" charset="0"/>
              </a:rPr>
              <a:t>plafon</a:t>
            </a:r>
            <a:r>
              <a:rPr lang="en-US" b="1" dirty="0">
                <a:solidFill>
                  <a:srgbClr val="FFC000"/>
                </a:solidFill>
                <a:latin typeface="PT Serif" charset="0"/>
              </a:rPr>
              <a:t> </a:t>
            </a:r>
            <a:r>
              <a:rPr lang="en-US" b="1" dirty="0" err="1">
                <a:solidFill>
                  <a:srgbClr val="FFC000"/>
                </a:solidFill>
                <a:latin typeface="PT Serif" charset="0"/>
              </a:rPr>
              <a:t>dan</a:t>
            </a:r>
            <a:r>
              <a:rPr lang="en-US" b="1" dirty="0">
                <a:solidFill>
                  <a:srgbClr val="FFC000"/>
                </a:solidFill>
                <a:latin typeface="PT Serif" charset="0"/>
              </a:rPr>
              <a:t> </a:t>
            </a:r>
            <a:r>
              <a:rPr lang="en-US" b="1" dirty="0" err="1">
                <a:solidFill>
                  <a:srgbClr val="FFC000"/>
                </a:solidFill>
                <a:latin typeface="PT Serif" charset="0"/>
              </a:rPr>
              <a:t>dinding</a:t>
            </a:r>
            <a:r>
              <a:rPr lang="en-US" b="1" dirty="0">
                <a:solidFill>
                  <a:srgbClr val="FFC000"/>
                </a:solidFill>
                <a:latin typeface="PT Serif" charset="0"/>
              </a:rPr>
              <a:t> </a:t>
            </a:r>
            <a:r>
              <a:rPr lang="en-US" b="1" dirty="0" err="1">
                <a:solidFill>
                  <a:srgbClr val="FFC000"/>
                </a:solidFill>
                <a:latin typeface="PT Serif" charset="0"/>
              </a:rPr>
              <a:t>terang</a:t>
            </a:r>
            <a:r>
              <a:rPr lang="en-US" b="1" dirty="0">
                <a:solidFill>
                  <a:srgbClr val="FFC000"/>
                </a:solidFill>
                <a:latin typeface="PT Serif" charset="0"/>
              </a:rPr>
              <a:t>, </a:t>
            </a:r>
            <a:r>
              <a:rPr lang="en-US" b="1" dirty="0" err="1">
                <a:solidFill>
                  <a:srgbClr val="FFC000"/>
                </a:solidFill>
                <a:latin typeface="PT Serif" charset="0"/>
              </a:rPr>
              <a:t>Nilai</a:t>
            </a:r>
            <a:r>
              <a:rPr lang="en-US" b="1" dirty="0">
                <a:solidFill>
                  <a:srgbClr val="FFC000"/>
                </a:solidFill>
                <a:latin typeface="PT Serif" charset="0"/>
              </a:rPr>
              <a:t> </a:t>
            </a:r>
            <a:r>
              <a:rPr lang="en-US" b="1" dirty="0" err="1">
                <a:solidFill>
                  <a:srgbClr val="FFC000"/>
                </a:solidFill>
                <a:latin typeface="PT Serif" charset="0"/>
              </a:rPr>
              <a:t>Koefisien</a:t>
            </a:r>
            <a:r>
              <a:rPr lang="en-US" b="1" dirty="0">
                <a:solidFill>
                  <a:srgbClr val="FFC000"/>
                </a:solidFill>
                <a:latin typeface="PT Serif" charset="0"/>
              </a:rPr>
              <a:t> </a:t>
            </a:r>
            <a:r>
              <a:rPr lang="en-US" b="1" dirty="0" err="1">
                <a:solidFill>
                  <a:srgbClr val="FFC000"/>
                </a:solidFill>
                <a:latin typeface="PT Serif" charset="0"/>
              </a:rPr>
              <a:t>atau</a:t>
            </a:r>
            <a:r>
              <a:rPr lang="en-US" b="1" dirty="0">
                <a:solidFill>
                  <a:srgbClr val="FFC000"/>
                </a:solidFill>
                <a:latin typeface="PT Serif" charset="0"/>
              </a:rPr>
              <a:t> CU ( </a:t>
            </a:r>
            <a:r>
              <a:rPr lang="en-US" b="1" dirty="0" err="1">
                <a:solidFill>
                  <a:srgbClr val="FFC000"/>
                </a:solidFill>
                <a:latin typeface="PT Serif" charset="0"/>
              </a:rPr>
              <a:t>coeffesien</a:t>
            </a:r>
            <a:r>
              <a:rPr lang="en-US" b="1" dirty="0">
                <a:solidFill>
                  <a:srgbClr val="FFC000"/>
                </a:solidFill>
                <a:latin typeface="PT Serif" charset="0"/>
              </a:rPr>
              <a:t> of utilization ) </a:t>
            </a:r>
            <a:r>
              <a:rPr lang="en-US" b="1" dirty="0" err="1">
                <a:solidFill>
                  <a:srgbClr val="FFC000"/>
                </a:solidFill>
                <a:latin typeface="PT Serif" charset="0"/>
              </a:rPr>
              <a:t>adalah</a:t>
            </a:r>
            <a:r>
              <a:rPr lang="en-US" b="1" dirty="0">
                <a:solidFill>
                  <a:srgbClr val="FFC000"/>
                </a:solidFill>
                <a:latin typeface="PT Serif" charset="0"/>
              </a:rPr>
              <a:t> : 50-65 %.</a:t>
            </a:r>
            <a:br>
              <a:rPr lang="en-US" b="1" dirty="0">
                <a:solidFill>
                  <a:srgbClr val="FFC000"/>
                </a:solidFill>
              </a:rPr>
            </a:br>
            <a:endParaRPr lang="en-US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8636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50518" y="679004"/>
            <a:ext cx="4536504" cy="648072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Kitchen lighting and color</a:t>
            </a:r>
          </a:p>
        </p:txBody>
      </p:sp>
      <p:sp>
        <p:nvSpPr>
          <p:cNvPr id="4" name="Rectangle 3"/>
          <p:cNvSpPr/>
          <p:nvPr/>
        </p:nvSpPr>
        <p:spPr>
          <a:xfrm>
            <a:off x="1798390" y="1687116"/>
            <a:ext cx="151216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Aft>
                <a:spcPts val="0"/>
              </a:spcAft>
              <a:buFont typeface="Arial" charset="0"/>
              <a:buChar char="•"/>
            </a:pP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Warna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dinding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perabotan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sering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tidak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diperhatian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.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Namun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,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kombinasi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warna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yang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dirancang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dengan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baik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dapat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mengurangi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kelelahan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mata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meningkatkan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efisiensi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pekerja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,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bahkan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mungkin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mengurangi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kecelakaan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meningkatkan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semangat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kerja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en-US" sz="2800" dirty="0">
              <a:latin typeface="Calibri" charset="0"/>
              <a:ea typeface="Calibri" charset="0"/>
              <a:cs typeface="Times New Roman" charset="0"/>
            </a:endParaRPr>
          </a:p>
          <a:p>
            <a:pPr marL="457200" indent="-457200" algn="just">
              <a:spcAft>
                <a:spcPts val="0"/>
              </a:spcAft>
              <a:buFont typeface="Arial" charset="0"/>
              <a:buChar char="•"/>
            </a:pP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Menggunakan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satu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warna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yang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lebih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terang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versi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yang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lebih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gelap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dari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warna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yang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sama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adalah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pilihan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yang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menciptakan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kontras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ringan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yang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lebih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mudah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pada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mata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en-US" sz="2800" dirty="0">
              <a:latin typeface="Calibri" charset="0"/>
              <a:ea typeface="Calibri" charset="0"/>
              <a:cs typeface="Times New Roman" charset="0"/>
            </a:endParaRPr>
          </a:p>
          <a:p>
            <a:pPr marL="457200" indent="-457200">
              <a:spcAft>
                <a:spcPts val="0"/>
              </a:spcAft>
              <a:buFont typeface="Arial" charset="0"/>
              <a:buChar char="•"/>
            </a:pP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Penggunaan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warna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untuk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memberi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isyarat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peralatan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area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khusus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juga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dianjurkan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.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Bahaya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biasanya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berwarna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merah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,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ditandai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dengan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cat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pada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bagian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peralatan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yang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bergerak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,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pintu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ayun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,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sebagainya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.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Kuning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digunakan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untuk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menandai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ujung-ujung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tangga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pendaratan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.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Hijau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digunakan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untuk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mengidentifikasi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peralatan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atau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area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pertolongan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pertama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 </a:t>
            </a:r>
            <a:endParaRPr lang="en-US" sz="2800" dirty="0">
              <a:effectLst/>
              <a:latin typeface="Calibri" charset="0"/>
              <a:ea typeface="Calibri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7411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50518" y="679004"/>
            <a:ext cx="4536504" cy="648072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Kitchen lighting and color</a:t>
            </a:r>
          </a:p>
        </p:txBody>
      </p:sp>
      <p:sp>
        <p:nvSpPr>
          <p:cNvPr id="4" name="Rectangle 3"/>
          <p:cNvSpPr/>
          <p:nvPr/>
        </p:nvSpPr>
        <p:spPr>
          <a:xfrm>
            <a:off x="1798390" y="1687116"/>
            <a:ext cx="151216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Aft>
                <a:spcPts val="0"/>
              </a:spcAft>
              <a:buFont typeface="Arial" charset="0"/>
              <a:buChar char="•"/>
            </a:pP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Warna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dinding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perabotan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sering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tidak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diperhatian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.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Namun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,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kombinasi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warna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yang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dirancang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dengan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baik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dapat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mengurangi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kelelahan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mata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meningkatkan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efisiensi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pekerja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,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bahkan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mungkin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mengurangi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kecelakaan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meningkatkan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semangat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kerja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en-US" sz="2800" dirty="0">
              <a:latin typeface="Calibri" charset="0"/>
              <a:ea typeface="Calibri" charset="0"/>
              <a:cs typeface="Times New Roman" charset="0"/>
            </a:endParaRPr>
          </a:p>
          <a:p>
            <a:pPr marL="457200" indent="-457200" algn="just">
              <a:spcAft>
                <a:spcPts val="0"/>
              </a:spcAft>
              <a:buFont typeface="Arial" charset="0"/>
              <a:buChar char="•"/>
            </a:pP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Menggunakan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satu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warna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yang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lebih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terang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versi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yang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lebih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gelap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dari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warna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yang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sama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adalah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pilihan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yang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menciptakan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kontras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ringan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yang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lebih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mudah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pada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mata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en-US" sz="2800" dirty="0">
              <a:latin typeface="Calibri" charset="0"/>
              <a:ea typeface="Calibri" charset="0"/>
              <a:cs typeface="Times New Roman" charset="0"/>
            </a:endParaRPr>
          </a:p>
          <a:p>
            <a:pPr marL="457200" indent="-457200">
              <a:spcAft>
                <a:spcPts val="0"/>
              </a:spcAft>
              <a:buFont typeface="Arial" charset="0"/>
              <a:buChar char="•"/>
            </a:pP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Penggunaan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warna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untuk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memberi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isyarat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peralatan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area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khusus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juga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dianjurkan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.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Bahaya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biasanya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berwarna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merah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,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ditandai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dengan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cat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pada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bagian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peralatan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yang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bergerak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,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pintu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ayun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,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sebagainya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.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Kuning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digunakan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untuk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menandai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ujung-ujung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tangga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pendaratan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.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Hijau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digunakan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untuk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mengidentifikasi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peralatan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atau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area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pertolongan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sz="2800" dirty="0" err="1">
                <a:latin typeface="Calibri" charset="0"/>
                <a:ea typeface="Calibri" charset="0"/>
                <a:cs typeface="Times New Roman" charset="0"/>
              </a:rPr>
              <a:t>pertama</a:t>
            </a: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en-US" sz="2800" dirty="0">
                <a:latin typeface="Calibri" charset="0"/>
                <a:ea typeface="Calibri" charset="0"/>
                <a:cs typeface="Times New Roman" charset="0"/>
              </a:rPr>
              <a:t> </a:t>
            </a:r>
            <a:endParaRPr lang="en-US" sz="2800" dirty="0">
              <a:effectLst/>
              <a:latin typeface="Calibri" charset="0"/>
              <a:ea typeface="Calibri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8468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50518" y="679004"/>
            <a:ext cx="5400600" cy="648072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Kitchen Safety </a:t>
            </a:r>
            <a:r>
              <a:rPr lang="en-US"/>
              <a:t>and Sanitation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158430" y="1975148"/>
            <a:ext cx="108012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Pengamanan</a:t>
            </a:r>
            <a:r>
              <a:rPr lang="en-US" dirty="0"/>
              <a:t> </a:t>
            </a:r>
            <a:r>
              <a:rPr lang="en-US" dirty="0" err="1"/>
              <a:t>kebakaran</a:t>
            </a:r>
            <a:endParaRPr lang="en-US" dirty="0"/>
          </a:p>
          <a:p>
            <a:r>
              <a:rPr lang="en-US" dirty="0" err="1"/>
              <a:t>Ergonomis</a:t>
            </a:r>
            <a:endParaRPr lang="en-US" dirty="0"/>
          </a:p>
          <a:p>
            <a:r>
              <a:rPr lang="en-US" dirty="0" err="1"/>
              <a:t>Kenyamanan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keamanan</a:t>
            </a:r>
            <a:r>
              <a:rPr lang="en-US" dirty="0"/>
              <a:t> </a:t>
            </a:r>
            <a:r>
              <a:rPr lang="en-US" dirty="0" err="1"/>
              <a:t>karyawan</a:t>
            </a:r>
            <a:endParaRPr lang="en-US" dirty="0"/>
          </a:p>
          <a:p>
            <a:r>
              <a:rPr lang="en-US" dirty="0" err="1"/>
              <a:t>Lantai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karpet</a:t>
            </a:r>
            <a:r>
              <a:rPr lang="en-US" dirty="0"/>
              <a:t> </a:t>
            </a:r>
          </a:p>
          <a:p>
            <a:r>
              <a:rPr lang="en-US" dirty="0" err="1"/>
              <a:t>Sanitasi</a:t>
            </a:r>
            <a:endParaRPr lang="en-US" dirty="0"/>
          </a:p>
          <a:p>
            <a:r>
              <a:rPr lang="en-US" dirty="0" err="1"/>
              <a:t>Keamanan</a:t>
            </a:r>
            <a:r>
              <a:rPr lang="en-US" dirty="0"/>
              <a:t> </a:t>
            </a:r>
            <a:r>
              <a:rPr lang="en-US" dirty="0" err="1"/>
              <a:t>makanan</a:t>
            </a:r>
            <a:endParaRPr lang="en-US" dirty="0"/>
          </a:p>
          <a:p>
            <a:r>
              <a:rPr lang="en-US" dirty="0" err="1"/>
              <a:t>Penanganan</a:t>
            </a:r>
            <a:r>
              <a:rPr lang="en-US" dirty="0"/>
              <a:t> </a:t>
            </a:r>
            <a:r>
              <a:rPr lang="en-US" dirty="0" err="1"/>
              <a:t>limbah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6589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62886" y="246956"/>
            <a:ext cx="5400600" cy="648072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Kitchen Safety </a:t>
            </a:r>
            <a:r>
              <a:rPr lang="en-US"/>
              <a:t>and Sanitation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158430" y="1471092"/>
            <a:ext cx="10801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1. </a:t>
            </a:r>
            <a:r>
              <a:rPr lang="en-US" dirty="0" err="1"/>
              <a:t>Perlindungan</a:t>
            </a:r>
            <a:r>
              <a:rPr lang="en-US" dirty="0"/>
              <a:t> </a:t>
            </a:r>
            <a:r>
              <a:rPr lang="en-US" dirty="0" err="1"/>
              <a:t>Kebakaran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5374" y="1183060"/>
            <a:ext cx="7344816" cy="842493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662485" y="2351332"/>
            <a:ext cx="77768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Nozzles (</a:t>
            </a:r>
            <a:r>
              <a:rPr lang="en-US" dirty="0" err="1"/>
              <a:t>pipa</a:t>
            </a:r>
            <a:r>
              <a:rPr lang="en-US" dirty="0"/>
              <a:t> </a:t>
            </a:r>
            <a:r>
              <a:rPr lang="en-US" dirty="0" err="1"/>
              <a:t>semprot</a:t>
            </a:r>
            <a:r>
              <a:rPr lang="en-US" dirty="0"/>
              <a:t> air) </a:t>
            </a:r>
            <a:r>
              <a:rPr lang="en-US" dirty="0" err="1"/>
              <a:t>ditempatkan</a:t>
            </a:r>
            <a:r>
              <a:rPr lang="en-US" dirty="0"/>
              <a:t> di </a:t>
            </a:r>
            <a:r>
              <a:rPr lang="en-US" dirty="0" err="1"/>
              <a:t>antara</a:t>
            </a:r>
            <a:r>
              <a:rPr lang="en-US" dirty="0"/>
              <a:t> 24-42 </a:t>
            </a:r>
            <a:r>
              <a:rPr lang="en-US" dirty="0" err="1"/>
              <a:t>inci</a:t>
            </a:r>
            <a:r>
              <a:rPr lang="en-US" dirty="0"/>
              <a:t> di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peralatan</a:t>
            </a:r>
            <a:r>
              <a:rPr lang="en-US" dirty="0"/>
              <a:t>. Nozzles </a:t>
            </a:r>
          </a:p>
          <a:p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aktif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otomatis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menembakkan</a:t>
            </a:r>
            <a:r>
              <a:rPr lang="en-US" dirty="0"/>
              <a:t> air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cairan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permukaan</a:t>
            </a:r>
            <a:r>
              <a:rPr lang="en-US" dirty="0"/>
              <a:t> </a:t>
            </a:r>
            <a:r>
              <a:rPr lang="en-US" dirty="0" err="1"/>
              <a:t>api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saat</a:t>
            </a:r>
            <a:r>
              <a:rPr lang="en-US" dirty="0"/>
              <a:t> </a:t>
            </a:r>
            <a:r>
              <a:rPr lang="en-US" dirty="0" err="1"/>
              <a:t>memasak</a:t>
            </a:r>
            <a:r>
              <a:rPr lang="en-US" dirty="0"/>
              <a:t> </a:t>
            </a:r>
            <a:r>
              <a:rPr lang="en-US" dirty="0" err="1"/>
              <a:t>apabila</a:t>
            </a:r>
            <a:r>
              <a:rPr lang="en-US" dirty="0"/>
              <a:t> </a:t>
            </a:r>
            <a:r>
              <a:rPr lang="en-US" dirty="0" err="1"/>
              <a:t>suhu</a:t>
            </a:r>
            <a:r>
              <a:rPr lang="en-US" dirty="0"/>
              <a:t> </a:t>
            </a:r>
            <a:r>
              <a:rPr lang="en-US" dirty="0" err="1"/>
              <a:t>mencapai</a:t>
            </a:r>
            <a:r>
              <a:rPr lang="en-US" dirty="0"/>
              <a:t> 280 </a:t>
            </a:r>
            <a:r>
              <a:rPr lang="en-US" dirty="0" err="1"/>
              <a:t>sampai</a:t>
            </a:r>
            <a:r>
              <a:rPr lang="en-US" dirty="0"/>
              <a:t> 325 </a:t>
            </a:r>
            <a:r>
              <a:rPr lang="en-US" dirty="0" err="1"/>
              <a:t>derajat</a:t>
            </a:r>
            <a:r>
              <a:rPr lang="en-US" dirty="0"/>
              <a:t> Fahrenheit. </a:t>
            </a:r>
            <a:r>
              <a:rPr lang="en-US" dirty="0" err="1"/>
              <a:t>Detektor</a:t>
            </a:r>
            <a:r>
              <a:rPr lang="en-US" dirty="0"/>
              <a:t> </a:t>
            </a:r>
            <a:r>
              <a:rPr lang="en-US" dirty="0" err="1"/>
              <a:t>panas</a:t>
            </a:r>
            <a:r>
              <a:rPr lang="en-US" dirty="0"/>
              <a:t> </a:t>
            </a:r>
            <a:r>
              <a:rPr lang="en-US" dirty="0" err="1"/>
              <a:t>berada</a:t>
            </a:r>
            <a:r>
              <a:rPr lang="en-US" dirty="0"/>
              <a:t> di </a:t>
            </a:r>
            <a:r>
              <a:rPr lang="en-US" dirty="0" err="1"/>
              <a:t>saluran</a:t>
            </a:r>
            <a:r>
              <a:rPr lang="en-US" dirty="0"/>
              <a:t> </a:t>
            </a:r>
            <a:r>
              <a:rPr lang="en-US" dirty="0" err="1"/>
              <a:t>pembuangan</a:t>
            </a:r>
            <a:r>
              <a:rPr lang="en-US" dirty="0"/>
              <a:t> asap/ </a:t>
            </a:r>
            <a:r>
              <a:rPr lang="en-US" dirty="0" err="1"/>
              <a:t>panas</a:t>
            </a:r>
            <a:r>
              <a:rPr lang="en-US" dirty="0"/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0918" y="7171112"/>
            <a:ext cx="3744416" cy="24368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1956" y="6875646"/>
            <a:ext cx="3350890" cy="2884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674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50518" y="679004"/>
            <a:ext cx="5400600" cy="648072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Kitchen Safety </a:t>
            </a:r>
            <a:r>
              <a:rPr lang="en-US"/>
              <a:t>and Sanitation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158430" y="1615108"/>
            <a:ext cx="25151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/>
              <a:t>2. </a:t>
            </a:r>
            <a:r>
              <a:rPr lang="en-US" dirty="0" err="1"/>
              <a:t>Ergonomis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6582" y="3199284"/>
            <a:ext cx="11305256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762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50518" y="679004"/>
            <a:ext cx="5400600" cy="648072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Kitchen Safety </a:t>
            </a:r>
            <a:r>
              <a:rPr lang="en-US"/>
              <a:t>and Sanitation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158430" y="1687116"/>
            <a:ext cx="41764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3. </a:t>
            </a:r>
            <a:r>
              <a:rPr lang="en-US" dirty="0" err="1"/>
              <a:t>Keamanan</a:t>
            </a:r>
            <a:r>
              <a:rPr lang="en-US" dirty="0"/>
              <a:t> </a:t>
            </a:r>
            <a:r>
              <a:rPr lang="en-US" dirty="0" err="1"/>
              <a:t>karyawan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158430" y="2623220"/>
            <a:ext cx="146176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Tergelincir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jatuh</a:t>
            </a:r>
            <a:r>
              <a:rPr lang="en-US" dirty="0"/>
              <a:t>, di </a:t>
            </a:r>
            <a:r>
              <a:rPr lang="en-US" dirty="0" err="1"/>
              <a:t>lantai</a:t>
            </a:r>
            <a:r>
              <a:rPr lang="en-US" dirty="0"/>
              <a:t> yang </a:t>
            </a:r>
            <a:r>
              <a:rPr lang="en-US" dirty="0" err="1"/>
              <a:t>basah</a:t>
            </a:r>
            <a:r>
              <a:rPr lang="en-US" dirty="0"/>
              <a:t>, </a:t>
            </a:r>
            <a:r>
              <a:rPr lang="en-US" dirty="0" err="1"/>
              <a:t>lantai</a:t>
            </a:r>
            <a:r>
              <a:rPr lang="en-US" dirty="0"/>
              <a:t> </a:t>
            </a:r>
            <a:r>
              <a:rPr lang="en-US" dirty="0" err="1"/>
              <a:t>es</a:t>
            </a:r>
            <a:r>
              <a:rPr lang="en-US" dirty="0"/>
              <a:t>, </a:t>
            </a:r>
            <a:r>
              <a:rPr lang="en-US" dirty="0" err="1"/>
              <a:t>tangga</a:t>
            </a:r>
            <a:r>
              <a:rPr lang="en-US" dirty="0"/>
              <a:t> </a:t>
            </a:r>
            <a:r>
              <a:rPr lang="en-US" dirty="0" err="1"/>
              <a:t>pendakian</a:t>
            </a:r>
            <a:endParaRPr lang="en-US" dirty="0"/>
          </a:p>
          <a:p>
            <a:r>
              <a:rPr lang="en-US" dirty="0" err="1"/>
              <a:t>Potongan</a:t>
            </a:r>
            <a:r>
              <a:rPr lang="en-US" dirty="0"/>
              <a:t>,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pisau</a:t>
            </a:r>
            <a:r>
              <a:rPr lang="en-US" dirty="0"/>
              <a:t>, </a:t>
            </a:r>
            <a:r>
              <a:rPr lang="en-US" dirty="0" err="1"/>
              <a:t>alat</a:t>
            </a:r>
            <a:r>
              <a:rPr lang="en-US" dirty="0"/>
              <a:t> </a:t>
            </a:r>
            <a:r>
              <a:rPr lang="en-US" dirty="0" err="1"/>
              <a:t>pengiris</a:t>
            </a:r>
            <a:r>
              <a:rPr lang="en-US" dirty="0"/>
              <a:t> </a:t>
            </a:r>
            <a:r>
              <a:rPr lang="en-US" dirty="0" err="1"/>
              <a:t>listrik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peralatan</a:t>
            </a:r>
            <a:r>
              <a:rPr lang="en-US" dirty="0"/>
              <a:t> </a:t>
            </a:r>
            <a:r>
              <a:rPr lang="en-US" dirty="0" err="1"/>
              <a:t>dapur</a:t>
            </a:r>
            <a:r>
              <a:rPr lang="en-US" dirty="0"/>
              <a:t> </a:t>
            </a:r>
            <a:r>
              <a:rPr lang="en-US" dirty="0" err="1"/>
              <a:t>tajam</a:t>
            </a:r>
            <a:r>
              <a:rPr lang="en-US" dirty="0"/>
              <a:t> </a:t>
            </a:r>
            <a:r>
              <a:rPr lang="en-US" dirty="0" err="1"/>
              <a:t>lainnya</a:t>
            </a:r>
            <a:r>
              <a:rPr lang="en-US" dirty="0"/>
              <a:t>.</a:t>
            </a:r>
          </a:p>
          <a:p>
            <a:r>
              <a:rPr lang="en-US" dirty="0"/>
              <a:t>Luka </a:t>
            </a:r>
            <a:r>
              <a:rPr lang="en-US" dirty="0" err="1"/>
              <a:t>bakar</a:t>
            </a:r>
            <a:r>
              <a:rPr lang="en-US" dirty="0"/>
              <a:t>,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minyak</a:t>
            </a:r>
            <a:r>
              <a:rPr lang="en-US" dirty="0"/>
              <a:t> </a:t>
            </a:r>
            <a:r>
              <a:rPr lang="en-US" dirty="0" err="1"/>
              <a:t>panas</a:t>
            </a:r>
            <a:r>
              <a:rPr lang="en-US" dirty="0"/>
              <a:t>, air </a:t>
            </a:r>
            <a:r>
              <a:rPr lang="en-US" dirty="0" err="1"/>
              <a:t>panas</a:t>
            </a:r>
            <a:r>
              <a:rPr lang="en-US" dirty="0"/>
              <a:t>, </a:t>
            </a:r>
            <a:r>
              <a:rPr lang="en-US" dirty="0" err="1"/>
              <a:t>seluruh</a:t>
            </a:r>
            <a:r>
              <a:rPr lang="en-US" dirty="0"/>
              <a:t> proses </a:t>
            </a:r>
            <a:r>
              <a:rPr lang="en-US" dirty="0" err="1"/>
              <a:t>memasak</a:t>
            </a:r>
            <a:r>
              <a:rPr lang="en-US" dirty="0"/>
              <a:t>.</a:t>
            </a:r>
          </a:p>
          <a:p>
            <a:r>
              <a:rPr lang="en-US" dirty="0" err="1"/>
              <a:t>Cedera</a:t>
            </a:r>
            <a:r>
              <a:rPr lang="en-US" dirty="0"/>
              <a:t> </a:t>
            </a:r>
            <a:r>
              <a:rPr lang="en-US" dirty="0" err="1"/>
              <a:t>punggung</a:t>
            </a:r>
            <a:r>
              <a:rPr lang="en-US" dirty="0"/>
              <a:t>, </a:t>
            </a:r>
            <a:r>
              <a:rPr lang="en-US" dirty="0" err="1"/>
              <a:t>bergerak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menangani</a:t>
            </a:r>
            <a:r>
              <a:rPr lang="en-US" dirty="0"/>
              <a:t> </a:t>
            </a:r>
            <a:r>
              <a:rPr lang="en-US" dirty="0" err="1"/>
              <a:t>alat</a:t>
            </a:r>
            <a:r>
              <a:rPr lang="en-US" dirty="0"/>
              <a:t> </a:t>
            </a:r>
            <a:r>
              <a:rPr lang="en-US" dirty="0" err="1"/>
              <a:t>berat</a:t>
            </a:r>
            <a:r>
              <a:rPr lang="en-US" dirty="0"/>
              <a:t>. </a:t>
            </a:r>
          </a:p>
          <a:p>
            <a:r>
              <a:rPr lang="en-US" dirty="0" err="1"/>
              <a:t>Benjolan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memar</a:t>
            </a:r>
            <a:r>
              <a:rPr lang="en-US" dirty="0"/>
              <a:t>,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yang </a:t>
            </a:r>
            <a:r>
              <a:rPr lang="en-US" dirty="0" err="1"/>
              <a:t>jatuh</a:t>
            </a:r>
            <a:r>
              <a:rPr lang="en-US" dirty="0"/>
              <a:t>, </a:t>
            </a:r>
            <a:r>
              <a:rPr lang="en-US" dirty="0" err="1"/>
              <a:t>menabrak</a:t>
            </a:r>
            <a:r>
              <a:rPr lang="en-US" dirty="0"/>
              <a:t> </a:t>
            </a:r>
            <a:r>
              <a:rPr lang="en-US" dirty="0" err="1"/>
              <a:t>benda</a:t>
            </a:r>
            <a:r>
              <a:rPr lang="en-US" dirty="0"/>
              <a:t>, </a:t>
            </a:r>
            <a:r>
              <a:rPr lang="en-US" dirty="0" err="1"/>
              <a:t>tabrakan</a:t>
            </a:r>
            <a:r>
              <a:rPr lang="en-US" dirty="0"/>
              <a:t> di </a:t>
            </a:r>
            <a:r>
              <a:rPr lang="en-US" dirty="0" err="1"/>
              <a:t>tengah</a:t>
            </a:r>
            <a:r>
              <a:rPr lang="en-US" dirty="0"/>
              <a:t> </a:t>
            </a:r>
            <a:r>
              <a:rPr lang="en-US" dirty="0" err="1"/>
              <a:t>lorong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saat</a:t>
            </a:r>
            <a:r>
              <a:rPr lang="en-US" dirty="0"/>
              <a:t> yang </a:t>
            </a:r>
            <a:r>
              <a:rPr lang="en-US" dirty="0" err="1"/>
              <a:t>sibuk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667275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8470" y="679004"/>
            <a:ext cx="5400600" cy="648072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Kitchen Safety </a:t>
            </a:r>
            <a:r>
              <a:rPr lang="en-US"/>
              <a:t>and Sanitation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158430" y="1975148"/>
            <a:ext cx="3600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4. </a:t>
            </a:r>
            <a:r>
              <a:rPr lang="en-US" dirty="0" err="1"/>
              <a:t>Lantai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Karpet</a:t>
            </a:r>
            <a:endParaRPr lang="en-US" dirty="0"/>
          </a:p>
          <a:p>
            <a:endParaRPr lang="en-US" dirty="0"/>
          </a:p>
          <a:p>
            <a:r>
              <a:rPr lang="en-US" dirty="0"/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1438350" y="2935054"/>
            <a:ext cx="6480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lantai</a:t>
            </a:r>
            <a:r>
              <a:rPr lang="en-US" dirty="0"/>
              <a:t> yang </a:t>
            </a:r>
            <a:r>
              <a:rPr lang="en-US" dirty="0" err="1"/>
              <a:t>sering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225" y="727500"/>
            <a:ext cx="8864600" cy="902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670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プレースホルダー 9"/>
          <p:cNvSpPr>
            <a:spLocks noGrp="1"/>
          </p:cNvSpPr>
          <p:nvPr>
            <p:ph type="body" sz="quarter" idx="10"/>
          </p:nvPr>
        </p:nvSpPr>
        <p:spPr>
          <a:xfrm>
            <a:off x="1582366" y="5071492"/>
            <a:ext cx="15049672" cy="4752528"/>
          </a:xfrm>
        </p:spPr>
        <p:txBody>
          <a:bodyPr/>
          <a:lstStyle/>
          <a:p>
            <a:pPr marL="514350" indent="-514350" algn="l">
              <a:buAutoNum type="arabicPeriod"/>
            </a:pPr>
            <a:r>
              <a:rPr lang="en-US" dirty="0" err="1"/>
              <a:t>Harga</a:t>
            </a:r>
            <a:r>
              <a:rPr lang="en-US" dirty="0"/>
              <a:t> (cost)</a:t>
            </a:r>
          </a:p>
          <a:p>
            <a:pPr marL="514350" indent="-514350" algn="l">
              <a:buAutoNum type="arabicPeriod"/>
            </a:pPr>
            <a:r>
              <a:rPr lang="en-US" dirty="0"/>
              <a:t>Menu </a:t>
            </a:r>
          </a:p>
          <a:p>
            <a:pPr marL="514350" indent="-514350" algn="l">
              <a:buAutoNum type="arabicPeriod"/>
            </a:pP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makanan</a:t>
            </a:r>
            <a:r>
              <a:rPr lang="en-US" dirty="0"/>
              <a:t> (food quantity)</a:t>
            </a:r>
          </a:p>
          <a:p>
            <a:pPr marL="514350" indent="-514350" algn="l">
              <a:buAutoNum type="arabicPeriod"/>
            </a:pPr>
            <a:r>
              <a:rPr lang="en-US" dirty="0" err="1"/>
              <a:t>Kualitas</a:t>
            </a:r>
            <a:r>
              <a:rPr lang="en-US" dirty="0"/>
              <a:t> </a:t>
            </a:r>
            <a:r>
              <a:rPr lang="en-US" dirty="0" err="1"/>
              <a:t>makanan</a:t>
            </a:r>
            <a:r>
              <a:rPr lang="en-US" dirty="0"/>
              <a:t> (food quality)</a:t>
            </a:r>
          </a:p>
          <a:p>
            <a:pPr marL="514350" indent="-514350" algn="l">
              <a:buAutoNum type="arabicPeriod"/>
            </a:pPr>
            <a:r>
              <a:rPr lang="en-US" dirty="0" err="1"/>
              <a:t>Peralatan</a:t>
            </a:r>
            <a:r>
              <a:rPr lang="en-US" dirty="0"/>
              <a:t> (equipment)</a:t>
            </a:r>
          </a:p>
          <a:p>
            <a:pPr marL="514350" indent="-514350" algn="l">
              <a:buAutoNum type="arabicPeriod"/>
            </a:pPr>
            <a:r>
              <a:rPr lang="en-US" dirty="0"/>
              <a:t>Luas/</a:t>
            </a:r>
            <a:r>
              <a:rPr lang="en-US" dirty="0" err="1"/>
              <a:t>ukuran</a:t>
            </a:r>
            <a:r>
              <a:rPr lang="en-US" dirty="0"/>
              <a:t> (space)</a:t>
            </a:r>
          </a:p>
          <a:p>
            <a:pPr marL="514350" indent="-514350" algn="l">
              <a:buAutoNum type="arabicPeriod"/>
            </a:pPr>
            <a:r>
              <a:rPr lang="en-US" dirty="0" err="1"/>
              <a:t>Sanitasi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keselamatan</a:t>
            </a:r>
            <a:r>
              <a:rPr lang="en-US" dirty="0"/>
              <a:t> (sanitation and safety)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26382" y="1687116"/>
            <a:ext cx="153377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Desain</a:t>
            </a:r>
            <a:r>
              <a:rPr lang="en-US" dirty="0"/>
              <a:t> </a:t>
            </a:r>
            <a:r>
              <a:rPr lang="en-US" dirty="0" err="1"/>
              <a:t>mengacu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perencanaan</a:t>
            </a:r>
            <a:r>
              <a:rPr lang="en-US" dirty="0"/>
              <a:t> </a:t>
            </a:r>
            <a:r>
              <a:rPr lang="en-US" dirty="0" err="1"/>
              <a:t>ruang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keseluruhan</a:t>
            </a:r>
            <a:r>
              <a:rPr lang="en-US" dirty="0"/>
              <a:t>,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ukuran</a:t>
            </a:r>
            <a:r>
              <a:rPr lang="en-US" dirty="0"/>
              <a:t>, </a:t>
            </a:r>
            <a:r>
              <a:rPr lang="en-US" dirty="0" err="1"/>
              <a:t>bentuk</a:t>
            </a:r>
            <a:r>
              <a:rPr lang="en-US" dirty="0"/>
              <a:t>, </a:t>
            </a:r>
            <a:r>
              <a:rPr lang="en-US" dirty="0" err="1"/>
              <a:t>gaya</a:t>
            </a:r>
            <a:r>
              <a:rPr lang="en-US" dirty="0"/>
              <a:t>, </a:t>
            </a:r>
            <a:r>
              <a:rPr lang="en-US" dirty="0" err="1"/>
              <a:t>dekorasi</a:t>
            </a:r>
            <a:r>
              <a:rPr lang="en-US" dirty="0"/>
              <a:t> </a:t>
            </a:r>
            <a:r>
              <a:rPr lang="en-US" dirty="0" err="1"/>
              <a:t>ruang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peralatan</a:t>
            </a:r>
            <a:r>
              <a:rPr lang="en-US" dirty="0"/>
              <a:t> di </a:t>
            </a:r>
            <a:r>
              <a:rPr lang="en-US" dirty="0" err="1"/>
              <a:t>dapur</a:t>
            </a:r>
            <a:r>
              <a:rPr lang="en-US" dirty="0"/>
              <a:t>.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Tata </a:t>
            </a:r>
            <a:r>
              <a:rPr lang="en-US" dirty="0" err="1"/>
              <a:t>letak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pengaturan</a:t>
            </a:r>
            <a:r>
              <a:rPr lang="en-US" dirty="0"/>
              <a:t> </a:t>
            </a:r>
            <a:r>
              <a:rPr lang="en-US" dirty="0" err="1"/>
              <a:t>rinci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lantai</a:t>
            </a:r>
            <a:r>
              <a:rPr lang="en-US" dirty="0"/>
              <a:t> </a:t>
            </a:r>
            <a:r>
              <a:rPr lang="en-US" dirty="0" err="1"/>
              <a:t>dapur</a:t>
            </a:r>
            <a:r>
              <a:rPr lang="en-US" dirty="0"/>
              <a:t> </a:t>
            </a:r>
            <a:r>
              <a:rPr lang="en-US" dirty="0" err="1"/>
              <a:t>sampai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tata</a:t>
            </a:r>
            <a:r>
              <a:rPr lang="en-US" dirty="0"/>
              <a:t> </a:t>
            </a:r>
            <a:r>
              <a:rPr lang="en-US" dirty="0" err="1"/>
              <a:t>ruang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peralatanya</a:t>
            </a:r>
            <a:r>
              <a:rPr lang="en-US" dirty="0"/>
              <a:t>. </a:t>
            </a:r>
          </a:p>
        </p:txBody>
      </p:sp>
      <p:sp>
        <p:nvSpPr>
          <p:cNvPr id="2" name="Rectangle 1"/>
          <p:cNvSpPr/>
          <p:nvPr/>
        </p:nvSpPr>
        <p:spPr>
          <a:xfrm>
            <a:off x="4916792" y="4372449"/>
            <a:ext cx="83808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Faktor</a:t>
            </a:r>
            <a:r>
              <a:rPr lang="en-US" dirty="0"/>
              <a:t> yang </a:t>
            </a:r>
            <a:r>
              <a:rPr lang="en-US" dirty="0" err="1"/>
              <a:t>mempengaruhi</a:t>
            </a:r>
            <a:r>
              <a:rPr lang="en-US" dirty="0"/>
              <a:t> </a:t>
            </a:r>
            <a:r>
              <a:rPr lang="en-US" dirty="0" err="1"/>
              <a:t>tata</a:t>
            </a:r>
            <a:r>
              <a:rPr lang="en-US" dirty="0"/>
              <a:t> </a:t>
            </a:r>
            <a:r>
              <a:rPr lang="en-US" dirty="0" err="1"/>
              <a:t>letak</a:t>
            </a:r>
            <a:r>
              <a:rPr lang="en-US" dirty="0"/>
              <a:t> </a:t>
            </a:r>
            <a:r>
              <a:rPr lang="en-US" dirty="0" err="1"/>
              <a:t>dapur</a:t>
            </a:r>
            <a:r>
              <a:rPr lang="en-US" dirty="0"/>
              <a:t> </a:t>
            </a:r>
            <a:r>
              <a:rPr lang="en-US" dirty="0" err="1"/>
              <a:t>yaitu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0428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3" grpId="0"/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50518" y="679004"/>
            <a:ext cx="5400600" cy="648072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Kitchen Safety </a:t>
            </a:r>
            <a:r>
              <a:rPr lang="en-US"/>
              <a:t>and Sanitation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158430" y="1975148"/>
            <a:ext cx="3600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4. </a:t>
            </a:r>
            <a:r>
              <a:rPr lang="en-US" dirty="0" err="1"/>
              <a:t>Lantai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Karpet</a:t>
            </a:r>
            <a:endParaRPr lang="en-US" dirty="0"/>
          </a:p>
          <a:p>
            <a:endParaRPr lang="en-US" dirty="0"/>
          </a:p>
          <a:p>
            <a:r>
              <a:rPr lang="en-US" dirty="0"/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1726382" y="2935054"/>
            <a:ext cx="156257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Karpet</a:t>
            </a:r>
            <a:r>
              <a:rPr lang="en-US" dirty="0"/>
              <a:t>  </a:t>
            </a:r>
            <a:r>
              <a:rPr lang="en-US" dirty="0" err="1"/>
              <a:t>dapur</a:t>
            </a:r>
            <a:r>
              <a:rPr lang="en-US" dirty="0"/>
              <a:t>, </a:t>
            </a:r>
            <a:r>
              <a:rPr lang="en-US" dirty="0" err="1"/>
              <a:t>bila</a:t>
            </a:r>
            <a:r>
              <a:rPr lang="en-US" dirty="0"/>
              <a:t> </a:t>
            </a:r>
            <a:r>
              <a:rPr lang="en-US" dirty="0" err="1"/>
              <a:t>dipilih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benar</a:t>
            </a:r>
            <a:r>
              <a:rPr lang="en-US" dirty="0"/>
              <a:t>, </a:t>
            </a:r>
            <a:r>
              <a:rPr lang="en-US" dirty="0" err="1"/>
              <a:t>memberikan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tarik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 </a:t>
            </a:r>
            <a:r>
              <a:rPr lang="en-US" dirty="0" err="1"/>
              <a:t>karyawan</a:t>
            </a:r>
            <a:r>
              <a:rPr lang="en-US" dirty="0"/>
              <a:t>, </a:t>
            </a:r>
            <a:r>
              <a:rPr lang="en-US" dirty="0" err="1"/>
              <a:t>meminimalkan</a:t>
            </a:r>
            <a:r>
              <a:rPr lang="en-US" dirty="0"/>
              <a:t> </a:t>
            </a:r>
            <a:r>
              <a:rPr lang="en-US" dirty="0" err="1"/>
              <a:t>kerusakan</a:t>
            </a:r>
            <a:r>
              <a:rPr lang="en-US" dirty="0"/>
              <a:t> </a:t>
            </a:r>
            <a:r>
              <a:rPr lang="en-US" dirty="0" err="1"/>
              <a:t>akibat</a:t>
            </a:r>
            <a:r>
              <a:rPr lang="en-US" dirty="0"/>
              <a:t> </a:t>
            </a:r>
            <a:r>
              <a:rPr lang="en-US" dirty="0" err="1"/>
              <a:t>kecelakaan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menjaga</a:t>
            </a:r>
            <a:r>
              <a:rPr lang="en-US" dirty="0"/>
              <a:t> </a:t>
            </a:r>
            <a:r>
              <a:rPr lang="en-US" dirty="0" err="1"/>
              <a:t>kebersihan</a:t>
            </a:r>
            <a:r>
              <a:rPr lang="en-US" dirty="0"/>
              <a:t> </a:t>
            </a:r>
            <a:r>
              <a:rPr lang="en-US" dirty="0" err="1"/>
              <a:t>lantai</a:t>
            </a:r>
            <a:r>
              <a:rPr lang="en-US" dirty="0"/>
              <a:t> juga.</a:t>
            </a:r>
          </a:p>
          <a:p>
            <a:r>
              <a:rPr lang="en-US" dirty="0" err="1"/>
              <a:t>Karpet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boleh</a:t>
            </a:r>
            <a:r>
              <a:rPr lang="en-US" dirty="0"/>
              <a:t> </a:t>
            </a:r>
            <a:r>
              <a:rPr lang="en-US" dirty="0" err="1"/>
              <a:t>memaksa</a:t>
            </a:r>
            <a:r>
              <a:rPr lang="en-US" dirty="0"/>
              <a:t> orang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mengubah</a:t>
            </a:r>
            <a:r>
              <a:rPr lang="en-US" dirty="0"/>
              <a:t> </a:t>
            </a:r>
            <a:r>
              <a:rPr lang="en-US" dirty="0" err="1"/>
              <a:t>postur</a:t>
            </a:r>
            <a:r>
              <a:rPr lang="en-US" dirty="0"/>
              <a:t> </a:t>
            </a:r>
            <a:r>
              <a:rPr lang="en-US" dirty="0" err="1"/>
              <a:t>tubuh</a:t>
            </a:r>
            <a:r>
              <a:rPr lang="en-US" dirty="0"/>
              <a:t> </a:t>
            </a:r>
            <a:r>
              <a:rPr lang="en-US" dirty="0" err="1"/>
              <a:t>saat</a:t>
            </a:r>
            <a:r>
              <a:rPr lang="en-US" dirty="0"/>
              <a:t> </a:t>
            </a:r>
            <a:r>
              <a:rPr lang="en-US" dirty="0" err="1"/>
              <a:t>berdiri</a:t>
            </a:r>
            <a:r>
              <a:rPr lang="en-US" dirty="0"/>
              <a:t> di </a:t>
            </a:r>
            <a:r>
              <a:rPr lang="en-US" dirty="0" err="1"/>
              <a:t>atasnya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waktu</a:t>
            </a:r>
            <a:r>
              <a:rPr lang="en-US" dirty="0"/>
              <a:t> yang lama.</a:t>
            </a:r>
          </a:p>
          <a:p>
            <a:r>
              <a:rPr lang="en-US" dirty="0" err="1"/>
              <a:t>Karpet</a:t>
            </a:r>
            <a:r>
              <a:rPr lang="en-US" dirty="0"/>
              <a:t> </a:t>
            </a:r>
            <a:r>
              <a:rPr lang="en-US" dirty="0" err="1"/>
              <a:t>dapur</a:t>
            </a:r>
            <a:r>
              <a:rPr lang="en-US" dirty="0"/>
              <a:t> </a:t>
            </a:r>
            <a:r>
              <a:rPr lang="en-US" dirty="0" err="1"/>
              <a:t>biasanya</a:t>
            </a:r>
            <a:r>
              <a:rPr lang="en-US" dirty="0"/>
              <a:t> </a:t>
            </a:r>
            <a:r>
              <a:rPr lang="en-US" dirty="0" err="1"/>
              <a:t>kotak</a:t>
            </a:r>
            <a:r>
              <a:rPr lang="en-US" dirty="0"/>
              <a:t> yang </a:t>
            </a:r>
            <a:r>
              <a:rPr lang="en-US" dirty="0" err="1"/>
              <a:t>bisa</a:t>
            </a:r>
            <a:r>
              <a:rPr lang="en-US" dirty="0"/>
              <a:t> </a:t>
            </a:r>
            <a:r>
              <a:rPr lang="en-US" dirty="0" err="1"/>
              <a:t>saling</a:t>
            </a:r>
            <a:r>
              <a:rPr lang="en-US" dirty="0"/>
              <a:t> </a:t>
            </a:r>
            <a:r>
              <a:rPr lang="en-US" dirty="0" err="1"/>
              <a:t>berpaut</a:t>
            </a:r>
            <a:r>
              <a:rPr lang="en-US" dirty="0"/>
              <a:t>, </a:t>
            </a:r>
            <a:r>
              <a:rPr lang="en-US" dirty="0" err="1"/>
              <a:t>antara</a:t>
            </a:r>
            <a:r>
              <a:rPr lang="en-US" dirty="0"/>
              <a:t> 1/2 </a:t>
            </a:r>
            <a:r>
              <a:rPr lang="en-US" dirty="0" err="1"/>
              <a:t>dan</a:t>
            </a:r>
            <a:r>
              <a:rPr lang="en-US" dirty="0"/>
              <a:t> 5/8 </a:t>
            </a:r>
            <a:r>
              <a:rPr lang="en-US" dirty="0" err="1"/>
              <a:t>inci</a:t>
            </a:r>
            <a:r>
              <a:rPr lang="en-US" dirty="0"/>
              <a:t> </a:t>
            </a:r>
            <a:r>
              <a:rPr lang="en-US" dirty="0" err="1"/>
              <a:t>tebal</a:t>
            </a:r>
            <a:r>
              <a:rPr lang="en-US" dirty="0"/>
              <a:t>. </a:t>
            </a:r>
          </a:p>
          <a:p>
            <a:r>
              <a:rPr lang="en-US" dirty="0" err="1"/>
              <a:t>Tatakan</a:t>
            </a:r>
            <a:r>
              <a:rPr lang="en-US" dirty="0"/>
              <a:t> yang </a:t>
            </a:r>
            <a:r>
              <a:rPr lang="en-US" dirty="0" err="1"/>
              <a:t>tebal</a:t>
            </a:r>
            <a:r>
              <a:rPr lang="en-US" dirty="0"/>
              <a:t> </a:t>
            </a:r>
            <a:r>
              <a:rPr lang="en-US" dirty="0" err="1"/>
              <a:t>memberi</a:t>
            </a:r>
            <a:r>
              <a:rPr lang="en-US" dirty="0"/>
              <a:t> </a:t>
            </a:r>
            <a:r>
              <a:rPr lang="en-US" dirty="0" err="1"/>
              <a:t>bantalan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banyak</a:t>
            </a:r>
            <a:r>
              <a:rPr lang="en-US" dirty="0"/>
              <a:t> </a:t>
            </a:r>
            <a:r>
              <a:rPr lang="en-US" dirty="0" err="1"/>
              <a:t>tapi</a:t>
            </a:r>
            <a:r>
              <a:rPr lang="en-US" dirty="0"/>
              <a:t> yang </a:t>
            </a:r>
            <a:r>
              <a:rPr lang="en-US" dirty="0" err="1"/>
              <a:t>lebih</a:t>
            </a:r>
            <a:r>
              <a:rPr lang="en-US" dirty="0"/>
              <a:t> tipis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mudah</a:t>
            </a:r>
            <a:r>
              <a:rPr lang="en-US" dirty="0"/>
              <a:t> </a:t>
            </a:r>
            <a:r>
              <a:rPr lang="en-US" dirty="0" err="1"/>
              <a:t>dibersihkan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628211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50518" y="679004"/>
            <a:ext cx="5400600" cy="648072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Kitchen Safety </a:t>
            </a:r>
            <a:r>
              <a:rPr lang="en-US"/>
              <a:t>and Sanitation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158430" y="1975148"/>
            <a:ext cx="40324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/>
              <a:t>5</a:t>
            </a:r>
            <a:r>
              <a:rPr lang="en-US" dirty="0"/>
              <a:t>. </a:t>
            </a:r>
            <a:r>
              <a:rPr lang="en-US" dirty="0" err="1"/>
              <a:t>Keamanan</a:t>
            </a:r>
            <a:r>
              <a:rPr lang="en-US" dirty="0"/>
              <a:t> </a:t>
            </a:r>
            <a:r>
              <a:rPr lang="en-US" dirty="0" err="1"/>
              <a:t>makanan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65800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50518" y="679004"/>
            <a:ext cx="5400600" cy="648072"/>
          </a:xfrm>
          <a:prstGeom prst="rect">
            <a:avLst/>
          </a:prstGeom>
          <a:solidFill>
            <a:srgbClr val="000000">
              <a:alpha val="52157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Kitchen Safety </a:t>
            </a:r>
            <a:r>
              <a:rPr lang="en-US"/>
              <a:t>and Sanitation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158430" y="1975148"/>
            <a:ext cx="3888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/>
              <a:t>6</a:t>
            </a:r>
            <a:r>
              <a:rPr lang="en-US" dirty="0"/>
              <a:t>. </a:t>
            </a:r>
            <a:r>
              <a:rPr lang="en-US" dirty="0" err="1"/>
              <a:t>Penanganan</a:t>
            </a:r>
            <a:r>
              <a:rPr lang="en-US" dirty="0"/>
              <a:t> </a:t>
            </a:r>
            <a:r>
              <a:rPr lang="en-US" dirty="0" err="1"/>
              <a:t>limbah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6329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 </a:t>
            </a:r>
            <a:r>
              <a:rPr lang="en-US" dirty="0">
                <a:sym typeface="Wingdings" panose="05000000000000000000" pitchFamily="2" charset="2"/>
              </a:rPr>
              <a:t></a:t>
            </a:r>
            <a:endParaRPr lang="en-US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1526440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2246" y="1327076"/>
            <a:ext cx="7344816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Dua</a:t>
            </a:r>
            <a:r>
              <a:rPr lang="en-US" dirty="0"/>
              <a:t> </a:t>
            </a: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/>
              <a:t>alir </a:t>
            </a:r>
            <a:r>
              <a:rPr lang="en-US" dirty="0"/>
              <a:t>(Flow) yang </a:t>
            </a:r>
            <a:r>
              <a:rPr lang="en-US" dirty="0" err="1"/>
              <a:t>umumnya</a:t>
            </a:r>
            <a:r>
              <a:rPr lang="en-US" dirty="0"/>
              <a:t> </a:t>
            </a:r>
            <a:r>
              <a:rPr lang="en-US" dirty="0" err="1"/>
              <a:t>dibahas</a:t>
            </a:r>
            <a:r>
              <a:rPr lang="en-US" dirty="0"/>
              <a:t> </a:t>
            </a:r>
            <a:r>
              <a:rPr lang="en-US" dirty="0" err="1"/>
              <a:t>yaitu</a:t>
            </a:r>
            <a:r>
              <a:rPr lang="en-US" dirty="0"/>
              <a:t>, </a:t>
            </a:r>
            <a:r>
              <a:rPr lang="en-US" dirty="0" err="1"/>
              <a:t>produk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traffic. </a:t>
            </a:r>
          </a:p>
          <a:p>
            <a:pPr algn="just"/>
            <a:endParaRPr lang="en-US" dirty="0"/>
          </a:p>
          <a:p>
            <a:pPr marL="514350" indent="-514350">
              <a:buAutoNum type="arabicPeriod"/>
            </a:pPr>
            <a:r>
              <a:rPr lang="en-US" dirty="0"/>
              <a:t>Product Flow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pergerakan</a:t>
            </a:r>
            <a:r>
              <a:rPr lang="en-US" dirty="0"/>
              <a:t> </a:t>
            </a:r>
            <a:r>
              <a:rPr lang="en-US" dirty="0" err="1"/>
              <a:t>makanan</a:t>
            </a:r>
            <a:r>
              <a:rPr lang="en-US" dirty="0"/>
              <a:t> yang </a:t>
            </a:r>
            <a:r>
              <a:rPr lang="en-US" dirty="0" err="1"/>
              <a:t>dimulai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receiving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diproduksi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pelanggan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berlanjut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tempat</a:t>
            </a:r>
            <a:r>
              <a:rPr lang="en-US" dirty="0"/>
              <a:t> </a:t>
            </a:r>
            <a:r>
              <a:rPr lang="en-US" dirty="0" err="1"/>
              <a:t>pencucian</a:t>
            </a:r>
            <a:r>
              <a:rPr lang="en-US" dirty="0"/>
              <a:t> </a:t>
            </a:r>
            <a:r>
              <a:rPr lang="en-US" dirty="0" err="1"/>
              <a:t>sampai</a:t>
            </a:r>
            <a:r>
              <a:rPr lang="en-US" dirty="0"/>
              <a:t> </a:t>
            </a:r>
            <a:r>
              <a:rPr lang="en-US" dirty="0" err="1"/>
              <a:t>tempat</a:t>
            </a:r>
            <a:r>
              <a:rPr lang="en-US" dirty="0"/>
              <a:t> </a:t>
            </a:r>
            <a:r>
              <a:rPr lang="en-US" dirty="0" err="1"/>
              <a:t>pembuangan</a:t>
            </a:r>
            <a:r>
              <a:rPr lang="en-US" dirty="0"/>
              <a:t> </a:t>
            </a:r>
            <a:r>
              <a:rPr lang="en-US" dirty="0" err="1"/>
              <a:t>sampah</a:t>
            </a:r>
            <a:r>
              <a:rPr lang="en-US" dirty="0"/>
              <a:t>. </a:t>
            </a:r>
          </a:p>
          <a:p>
            <a:pPr marL="514350" indent="-514350" algn="just">
              <a:buAutoNum type="arabicPeriod"/>
            </a:pPr>
            <a:endParaRPr lang="en-US" dirty="0"/>
          </a:p>
          <a:p>
            <a:pPr marL="514350" indent="-514350">
              <a:buAutoNum type="arabicPeriod"/>
            </a:pPr>
            <a:r>
              <a:rPr lang="en-US" dirty="0"/>
              <a:t>Traffic Flow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pergerakan</a:t>
            </a:r>
            <a:r>
              <a:rPr lang="en-US" dirty="0"/>
              <a:t> </a:t>
            </a:r>
            <a:r>
              <a:rPr lang="en-US" dirty="0" err="1"/>
              <a:t>karyawan</a:t>
            </a:r>
            <a:r>
              <a:rPr lang="en-US" dirty="0"/>
              <a:t> </a:t>
            </a:r>
            <a:r>
              <a:rPr lang="en-US" dirty="0" err="1"/>
              <a:t>selama</a:t>
            </a:r>
            <a:r>
              <a:rPr lang="en-US" dirty="0"/>
              <a:t> </a:t>
            </a:r>
            <a:r>
              <a:rPr lang="en-US" dirty="0" err="1"/>
              <a:t>operasional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mereka</a:t>
            </a:r>
            <a:r>
              <a:rPr lang="en-US" dirty="0"/>
              <a:t> </a:t>
            </a:r>
            <a:r>
              <a:rPr lang="en-US" dirty="0" err="1"/>
              <a:t>menyelesaikan</a:t>
            </a:r>
            <a:r>
              <a:rPr lang="en-US" dirty="0"/>
              <a:t> </a:t>
            </a:r>
            <a:r>
              <a:rPr lang="en-US" dirty="0" err="1"/>
              <a:t>pekerjaan</a:t>
            </a:r>
            <a:r>
              <a:rPr lang="en-US" dirty="0"/>
              <a:t> </a:t>
            </a:r>
            <a:r>
              <a:rPr lang="en-US" dirty="0" err="1"/>
              <a:t>mereka</a:t>
            </a:r>
            <a:r>
              <a:rPr lang="en-US" dirty="0"/>
              <a:t>.</a:t>
            </a:r>
          </a:p>
        </p:txBody>
      </p:sp>
      <p:sp>
        <p:nvSpPr>
          <p:cNvPr id="2" name="Rectangle 1"/>
          <p:cNvSpPr/>
          <p:nvPr/>
        </p:nvSpPr>
        <p:spPr>
          <a:xfrm>
            <a:off x="7126982" y="462980"/>
            <a:ext cx="39002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latin typeface="Times New Roman" charset="0"/>
                <a:ea typeface="Times New Roman" charset="0"/>
              </a:rPr>
              <a:t>Flow </a:t>
            </a:r>
            <a:r>
              <a:rPr lang="en-US" b="1" i="1" dirty="0" err="1">
                <a:latin typeface="Times New Roman" charset="0"/>
                <a:ea typeface="Times New Roman" charset="0"/>
              </a:rPr>
              <a:t>Pruduct</a:t>
            </a:r>
            <a:r>
              <a:rPr lang="en-US" b="1" i="1" dirty="0">
                <a:latin typeface="Times New Roman" charset="0"/>
                <a:ea typeface="Times New Roman" charset="0"/>
              </a:rPr>
              <a:t>/Traffic</a:t>
            </a:r>
            <a:r>
              <a:rPr lang="en-US" dirty="0"/>
              <a:t> </a:t>
            </a:r>
          </a:p>
        </p:txBody>
      </p:sp>
      <p:pic>
        <p:nvPicPr>
          <p:cNvPr id="6" name="Picture 5" descr="/Users/silviaramadhani/Desktop/Screen Shot 2017-09-10 at 09.45.02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3"/>
          <a:stretch/>
        </p:blipFill>
        <p:spPr bwMode="auto">
          <a:xfrm>
            <a:off x="8351118" y="1327076"/>
            <a:ext cx="8280920" cy="84249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0097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プレースホルダー 9"/>
          <p:cNvSpPr>
            <a:spLocks noGrp="1"/>
          </p:cNvSpPr>
          <p:nvPr>
            <p:ph type="body" sz="quarter" idx="10"/>
          </p:nvPr>
        </p:nvSpPr>
        <p:spPr>
          <a:xfrm>
            <a:off x="2230438" y="967036"/>
            <a:ext cx="15049672" cy="1080120"/>
          </a:xfrm>
        </p:spPr>
        <p:txBody>
          <a:bodyPr/>
          <a:lstStyle/>
          <a:p>
            <a:pPr algn="l"/>
            <a:r>
              <a:rPr lang="en-US" dirty="0" err="1"/>
              <a:t>Desain</a:t>
            </a:r>
            <a:r>
              <a:rPr lang="en-US" dirty="0"/>
              <a:t> yang paling </a:t>
            </a:r>
            <a:r>
              <a:rPr lang="en-US" dirty="0" err="1"/>
              <a:t>dasar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garis</a:t>
            </a:r>
            <a:r>
              <a:rPr lang="en-US" dirty="0"/>
              <a:t> </a:t>
            </a:r>
            <a:r>
              <a:rPr lang="en-US" dirty="0" err="1"/>
              <a:t>lurus</a:t>
            </a:r>
            <a:r>
              <a:rPr lang="en-US" dirty="0"/>
              <a:t>, yang juga </a:t>
            </a:r>
            <a:r>
              <a:rPr lang="en-US" dirty="0" err="1"/>
              <a:t>disebut</a:t>
            </a:r>
            <a:r>
              <a:rPr lang="en-US" dirty="0"/>
              <a:t> </a:t>
            </a:r>
            <a:r>
              <a:rPr lang="en-US" dirty="0" err="1"/>
              <a:t>jalur</a:t>
            </a:r>
            <a:r>
              <a:rPr lang="en-US" dirty="0"/>
              <a:t> </a:t>
            </a:r>
            <a:r>
              <a:rPr lang="en-US" dirty="0" err="1"/>
              <a:t>perakitan</a:t>
            </a:r>
            <a:r>
              <a:rPr lang="en-US" dirty="0"/>
              <a:t>.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bergerak</a:t>
            </a:r>
            <a:r>
              <a:rPr lang="en-US" dirty="0"/>
              <a:t> </a:t>
            </a:r>
            <a:r>
              <a:rPr lang="en-US" dirty="0" err="1"/>
              <a:t>terus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proses </a:t>
            </a:r>
            <a:r>
              <a:rPr lang="en-US" dirty="0" err="1"/>
              <a:t>ke</a:t>
            </a:r>
            <a:r>
              <a:rPr lang="en-US" dirty="0"/>
              <a:t> proses </a:t>
            </a:r>
            <a:r>
              <a:rPr lang="en-US" dirty="0" err="1"/>
              <a:t>lainnya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garis</a:t>
            </a:r>
            <a:r>
              <a:rPr lang="en-US" dirty="0"/>
              <a:t> </a:t>
            </a:r>
            <a:r>
              <a:rPr lang="en-US" dirty="0" err="1"/>
              <a:t>lurus</a:t>
            </a:r>
            <a:r>
              <a:rPr lang="en-US" dirty="0"/>
              <a:t>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10958" y="318964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Desain</a:t>
            </a:r>
            <a:r>
              <a:rPr lang="en-US" dirty="0"/>
              <a:t> </a:t>
            </a:r>
            <a:r>
              <a:rPr lang="en-US" dirty="0" err="1"/>
              <a:t>Alur</a:t>
            </a:r>
            <a:r>
              <a:rPr lang="en-US" dirty="0"/>
              <a:t> </a:t>
            </a:r>
            <a:r>
              <a:rPr lang="en-US" dirty="0" err="1"/>
              <a:t>Dapur</a:t>
            </a:r>
            <a:r>
              <a:rPr lang="en-US" dirty="0"/>
              <a:t> </a:t>
            </a:r>
          </a:p>
        </p:txBody>
      </p:sp>
      <p:pic>
        <p:nvPicPr>
          <p:cNvPr id="4" name="Picture 3" descr="/Users/silviaramadhani/Desktop/Screen Shot 2017-09-10 at 21.20.10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8"/>
          <a:stretch/>
        </p:blipFill>
        <p:spPr bwMode="auto">
          <a:xfrm>
            <a:off x="2374454" y="2263180"/>
            <a:ext cx="13825536" cy="62792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30438" y="8542392"/>
            <a:ext cx="142575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err="1">
                <a:latin typeface="Times New Roman" charset="0"/>
                <a:ea typeface="Times New Roman" charset="0"/>
              </a:rPr>
              <a:t>Bila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tidak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ada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cukup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ruang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untuk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mengatur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persiapan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makanan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dalam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garis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lurus</a:t>
            </a:r>
            <a:r>
              <a:rPr lang="en-US" dirty="0">
                <a:latin typeface="Times New Roman" charset="0"/>
                <a:ea typeface="Times New Roman" charset="0"/>
              </a:rPr>
              <a:t>, </a:t>
            </a:r>
            <a:r>
              <a:rPr lang="en-US" dirty="0" err="1">
                <a:latin typeface="Times New Roman" charset="0"/>
                <a:ea typeface="Times New Roman" charset="0"/>
              </a:rPr>
              <a:t>pilihan</a:t>
            </a:r>
            <a:r>
              <a:rPr lang="en-US" dirty="0">
                <a:latin typeface="Times New Roman" charset="0"/>
                <a:ea typeface="Times New Roman" charset="0"/>
              </a:rPr>
              <a:t> yang </a:t>
            </a:r>
            <a:r>
              <a:rPr lang="en-US" dirty="0" err="1">
                <a:latin typeface="Times New Roman" charset="0"/>
                <a:ea typeface="Times New Roman" charset="0"/>
              </a:rPr>
              <a:t>populer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dan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efisien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adalah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aliran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sejajar</a:t>
            </a:r>
            <a:r>
              <a:rPr lang="en-US" dirty="0">
                <a:latin typeface="Times New Roman" charset="0"/>
                <a:ea typeface="Times New Roman" charset="0"/>
              </a:rPr>
              <a:t>. Ada </a:t>
            </a:r>
            <a:r>
              <a:rPr lang="en-US" dirty="0" err="1">
                <a:latin typeface="Times New Roman" charset="0"/>
                <a:ea typeface="Times New Roman" charset="0"/>
              </a:rPr>
              <a:t>empat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variasi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dari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desain</a:t>
            </a:r>
            <a:r>
              <a:rPr lang="en-US" dirty="0">
                <a:latin typeface="Times New Roman" charset="0"/>
                <a:ea typeface="Times New Roman" charset="0"/>
              </a:rPr>
              <a:t> </a:t>
            </a:r>
            <a:r>
              <a:rPr lang="en-US" dirty="0" err="1">
                <a:latin typeface="Times New Roman" charset="0"/>
                <a:ea typeface="Times New Roman" charset="0"/>
              </a:rPr>
              <a:t>paralel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09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3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</a:t>
            </a:r>
            <a:fld id="{D97FAD88-CD89-445B-80D2-D1F46C853675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8" name="Picture 7" descr="/Users/silviaramadhani/Desktop/Screen Shot 2017-09-10 at 21.37.41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" r="2321"/>
          <a:stretch/>
        </p:blipFill>
        <p:spPr bwMode="auto">
          <a:xfrm>
            <a:off x="2518470" y="2528256"/>
            <a:ext cx="13825536" cy="66476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Rectangle 4"/>
          <p:cNvSpPr/>
          <p:nvPr/>
        </p:nvSpPr>
        <p:spPr>
          <a:xfrm>
            <a:off x="2734494" y="462980"/>
            <a:ext cx="148336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lnSpc>
                <a:spcPct val="150000"/>
              </a:lnSpc>
              <a:spcAft>
                <a:spcPts val="0"/>
              </a:spcAft>
              <a:buFont typeface="Arial" charset="0"/>
              <a:buChar char="•"/>
            </a:pPr>
            <a:r>
              <a:rPr lang="en-US" sz="2800" i="1" dirty="0">
                <a:solidFill>
                  <a:schemeClr val="bg1"/>
                </a:solidFill>
                <a:latin typeface="Times" charset="0"/>
                <a:ea typeface="Times New Roman" charset="0"/>
                <a:cs typeface="Times" charset="0"/>
              </a:rPr>
              <a:t>Back to back</a:t>
            </a:r>
          </a:p>
          <a:p>
            <a:pPr lvl="0" algn="just">
              <a:spcAft>
                <a:spcPts val="0"/>
              </a:spcAft>
            </a:pPr>
            <a:r>
              <a:rPr lang="en-US" sz="2800" dirty="0" err="1">
                <a:latin typeface="Times New Roman" charset="0"/>
                <a:ea typeface="Times New Roman" charset="0"/>
              </a:rPr>
              <a:t>Peralatan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diatur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memanjang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pada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bentuk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pulau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panjang</a:t>
            </a:r>
            <a:r>
              <a:rPr lang="en-US" sz="2800" dirty="0">
                <a:latin typeface="Times New Roman" charset="0"/>
                <a:ea typeface="Times New Roman" charset="0"/>
              </a:rPr>
              <a:t> yang </a:t>
            </a:r>
            <a:r>
              <a:rPr lang="en-US" sz="2800" dirty="0" err="1">
                <a:latin typeface="Times New Roman" charset="0"/>
                <a:ea typeface="Times New Roman" charset="0"/>
              </a:rPr>
              <a:t>saling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sejajar</a:t>
            </a:r>
            <a:r>
              <a:rPr lang="en-US" sz="2800" dirty="0">
                <a:latin typeface="Times New Roman" charset="0"/>
                <a:ea typeface="Times New Roman" charset="0"/>
              </a:rPr>
              <a:t>. </a:t>
            </a:r>
            <a:r>
              <a:rPr lang="en-US" sz="2800" dirty="0" err="1">
                <a:latin typeface="Times New Roman" charset="0"/>
                <a:ea typeface="Times New Roman" charset="0"/>
              </a:rPr>
              <a:t>Terkadang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pembatas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ruangan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diberi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koridor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dengan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jarak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empat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atau</a:t>
            </a:r>
            <a:r>
              <a:rPr lang="en-US" sz="2800" dirty="0">
                <a:latin typeface="Times New Roman" charset="0"/>
                <a:ea typeface="Times New Roman" charset="0"/>
              </a:rPr>
              <a:t> lima kaki </a:t>
            </a:r>
            <a:r>
              <a:rPr lang="en-US" sz="2800" dirty="0" err="1">
                <a:latin typeface="Times New Roman" charset="0"/>
                <a:ea typeface="Times New Roman" charset="0"/>
              </a:rPr>
              <a:t>atau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dinding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rendah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ditempatkan</a:t>
            </a:r>
            <a:r>
              <a:rPr lang="en-US" sz="2800" dirty="0">
                <a:latin typeface="Times New Roman" charset="0"/>
                <a:ea typeface="Times New Roman" charset="0"/>
              </a:rPr>
              <a:t> di </a:t>
            </a:r>
            <a:r>
              <a:rPr lang="en-US" sz="2800" dirty="0" err="1">
                <a:latin typeface="Times New Roman" charset="0"/>
                <a:ea typeface="Times New Roman" charset="0"/>
              </a:rPr>
              <a:t>antara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dua</a:t>
            </a:r>
            <a:r>
              <a:rPr lang="en-US" sz="2800" dirty="0">
                <a:latin typeface="Times New Roman" charset="0"/>
                <a:ea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</a:rPr>
              <a:t>garis</a:t>
            </a:r>
            <a:r>
              <a:rPr lang="en-US" sz="2800" dirty="0">
                <a:latin typeface="Times New Roman" charset="0"/>
                <a:ea typeface="Times New Roman" charset="0"/>
              </a:rPr>
              <a:t>..</a:t>
            </a:r>
            <a:endParaRPr lang="en-US" sz="2800" dirty="0">
              <a:effectLst/>
              <a:latin typeface="Times New Roman" charset="0"/>
              <a:ea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4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</a:t>
            </a:r>
            <a:fld id="{D97FAD88-CD89-445B-80D2-D1F46C85367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518470" y="1526751"/>
            <a:ext cx="561662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lnSpc>
                <a:spcPct val="150000"/>
              </a:lnSpc>
              <a:spcAft>
                <a:spcPts val="0"/>
              </a:spcAft>
              <a:buFont typeface="Arial" charset="0"/>
              <a:buChar char="•"/>
            </a:pPr>
            <a:r>
              <a:rPr lang="en-US" sz="2800" dirty="0"/>
              <a:t>Face to face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konfigurasi</a:t>
            </a:r>
            <a:r>
              <a:rPr lang="en-US" sz="2800" dirty="0"/>
              <a:t> </a:t>
            </a:r>
            <a:r>
              <a:rPr lang="en-US" sz="2800" dirty="0" err="1"/>
              <a:t>dapur</a:t>
            </a:r>
            <a:r>
              <a:rPr lang="en-US" sz="2800" dirty="0"/>
              <a:t> </a:t>
            </a:r>
            <a:r>
              <a:rPr lang="en-US" sz="2800" dirty="0" err="1"/>
              <a:t>ini</a:t>
            </a:r>
            <a:r>
              <a:rPr lang="en-US" sz="2800" dirty="0"/>
              <a:t>, </a:t>
            </a:r>
            <a:r>
              <a:rPr lang="en-US" sz="2800" dirty="0" err="1"/>
              <a:t>sebuah</a:t>
            </a:r>
            <a:r>
              <a:rPr lang="en-US" sz="2800" dirty="0"/>
              <a:t> gang </a:t>
            </a:r>
            <a:r>
              <a:rPr lang="en-US" sz="2800" dirty="0" err="1"/>
              <a:t>sentral</a:t>
            </a:r>
            <a:r>
              <a:rPr lang="en-US" sz="2800" dirty="0"/>
              <a:t> </a:t>
            </a:r>
            <a:r>
              <a:rPr lang="en-US" sz="2800" dirty="0" err="1"/>
              <a:t>memisahkan</a:t>
            </a:r>
            <a:r>
              <a:rPr lang="en-US" sz="2800" dirty="0"/>
              <a:t> </a:t>
            </a:r>
            <a:r>
              <a:rPr lang="en-US" sz="2800" dirty="0" err="1"/>
              <a:t>dua</a:t>
            </a:r>
            <a:r>
              <a:rPr lang="en-US" sz="2800" dirty="0"/>
              <a:t> </a:t>
            </a:r>
            <a:r>
              <a:rPr lang="en-US" sz="2800" dirty="0" err="1"/>
              <a:t>garis</a:t>
            </a:r>
            <a:r>
              <a:rPr lang="en-US" sz="2800" dirty="0"/>
              <a:t> </a:t>
            </a:r>
            <a:r>
              <a:rPr lang="en-US" sz="2800" dirty="0" err="1"/>
              <a:t>lurus</a:t>
            </a:r>
            <a:r>
              <a:rPr lang="en-US" sz="2800" dirty="0"/>
              <a:t> </a:t>
            </a:r>
            <a:r>
              <a:rPr lang="en-US" sz="2800" dirty="0" err="1"/>
              <a:t>peralatan</a:t>
            </a:r>
            <a:r>
              <a:rPr lang="en-US" sz="2800" dirty="0"/>
              <a:t> di </a:t>
            </a:r>
            <a:r>
              <a:rPr lang="en-US" sz="2800" dirty="0" err="1"/>
              <a:t>kedua</a:t>
            </a:r>
            <a:r>
              <a:rPr lang="en-US" sz="2800" dirty="0"/>
              <a:t> </a:t>
            </a:r>
            <a:r>
              <a:rPr lang="en-US" sz="2800" dirty="0" err="1"/>
              <a:t>sisi</a:t>
            </a:r>
            <a:r>
              <a:rPr lang="en-US" sz="2800" dirty="0"/>
              <a:t> </a:t>
            </a:r>
            <a:r>
              <a:rPr lang="en-US" sz="2800" dirty="0" err="1"/>
              <a:t>ruangan</a:t>
            </a:r>
            <a:r>
              <a:rPr lang="en-US" sz="2800" dirty="0"/>
              <a:t>. </a:t>
            </a:r>
            <a:r>
              <a:rPr lang="en-US" sz="2800" dirty="0" err="1"/>
              <a:t>Kadang</a:t>
            </a:r>
            <a:r>
              <a:rPr lang="en-US" sz="2800" dirty="0"/>
              <a:t> </a:t>
            </a:r>
            <a:r>
              <a:rPr lang="en-US" sz="2800" dirty="0" err="1"/>
              <a:t>lorong</a:t>
            </a:r>
            <a:r>
              <a:rPr lang="en-US" sz="2800" dirty="0"/>
              <a:t> </a:t>
            </a:r>
            <a:r>
              <a:rPr lang="en-US" sz="2800" dirty="0" err="1"/>
              <a:t>cukup</a:t>
            </a:r>
            <a:r>
              <a:rPr lang="en-US" sz="2800" dirty="0"/>
              <a:t> </a:t>
            </a:r>
            <a:r>
              <a:rPr lang="en-US" sz="2800" dirty="0" err="1"/>
              <a:t>lebar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menambahkan</a:t>
            </a:r>
            <a:r>
              <a:rPr lang="en-US" sz="2800" dirty="0"/>
              <a:t> </a:t>
            </a:r>
            <a:r>
              <a:rPr lang="en-US" sz="2800" dirty="0" err="1"/>
              <a:t>garis</a:t>
            </a:r>
            <a:r>
              <a:rPr lang="en-US" sz="2800" dirty="0"/>
              <a:t> </a:t>
            </a:r>
            <a:r>
              <a:rPr lang="en-US" sz="2800" dirty="0" err="1"/>
              <a:t>lurus</a:t>
            </a:r>
            <a:r>
              <a:rPr lang="en-US" sz="2800" dirty="0"/>
              <a:t> </a:t>
            </a:r>
            <a:r>
              <a:rPr lang="en-US" sz="2800" dirty="0" err="1"/>
              <a:t>meja</a:t>
            </a:r>
            <a:r>
              <a:rPr lang="en-US" sz="2800" dirty="0"/>
              <a:t> </a:t>
            </a:r>
            <a:r>
              <a:rPr lang="en-US" sz="2800" dirty="0" err="1"/>
              <a:t>kerja</a:t>
            </a:r>
            <a:r>
              <a:rPr lang="en-US" sz="2800" dirty="0"/>
              <a:t> di </a:t>
            </a:r>
            <a:r>
              <a:rPr lang="en-US" sz="2800" dirty="0" err="1"/>
              <a:t>antara</a:t>
            </a:r>
            <a:r>
              <a:rPr lang="en-US" sz="2800" dirty="0"/>
              <a:t> </a:t>
            </a:r>
            <a:r>
              <a:rPr lang="en-US" sz="2800" dirty="0" err="1"/>
              <a:t>dua</a:t>
            </a:r>
            <a:r>
              <a:rPr lang="en-US" sz="2800" dirty="0"/>
              <a:t> </a:t>
            </a:r>
            <a:r>
              <a:rPr lang="en-US" sz="2800" dirty="0" err="1"/>
              <a:t>baris</a:t>
            </a:r>
            <a:r>
              <a:rPr lang="en-US" sz="2800" dirty="0"/>
              <a:t> </a:t>
            </a:r>
            <a:r>
              <a:rPr lang="en-US" sz="2800" dirty="0" err="1"/>
              <a:t>peralatan</a:t>
            </a:r>
            <a:r>
              <a:rPr lang="en-US" sz="2800" dirty="0"/>
              <a:t>. </a:t>
            </a:r>
            <a:endParaRPr lang="en-US" sz="2800" dirty="0">
              <a:effectLst/>
              <a:latin typeface="Times New Roman" charset="0"/>
              <a:ea typeface="Times New Roman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7" r="2096"/>
          <a:stretch/>
        </p:blipFill>
        <p:spPr>
          <a:xfrm>
            <a:off x="9071198" y="751012"/>
            <a:ext cx="8064896" cy="856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42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SLIDE </a:t>
            </a:r>
            <a:fld id="{D97FAD88-CD89-445B-80D2-D1F46C85367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662486" y="722925"/>
            <a:ext cx="131054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2800" dirty="0"/>
              <a:t>L-Shape. </a:t>
            </a:r>
          </a:p>
          <a:p>
            <a:pPr algn="just"/>
            <a:r>
              <a:rPr lang="en-US" sz="2800" dirty="0" err="1"/>
              <a:t>Bila</a:t>
            </a:r>
            <a:r>
              <a:rPr lang="en-US" sz="2800" dirty="0"/>
              <a:t> </a:t>
            </a:r>
            <a:r>
              <a:rPr lang="en-US" sz="2800" dirty="0" err="1"/>
              <a:t>ruang</a:t>
            </a:r>
            <a:r>
              <a:rPr lang="en-US" sz="2800" dirty="0"/>
              <a:t> </a:t>
            </a:r>
            <a:r>
              <a:rPr lang="en-US" sz="2800" dirty="0" err="1"/>
              <a:t>tidak</a:t>
            </a:r>
            <a:r>
              <a:rPr lang="en-US" sz="2800" dirty="0"/>
              <a:t> </a:t>
            </a:r>
            <a:r>
              <a:rPr lang="en-US" sz="2800" dirty="0" err="1"/>
              <a:t>mencukupi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pengaturan</a:t>
            </a:r>
            <a:r>
              <a:rPr lang="en-US" sz="2800" dirty="0"/>
              <a:t> </a:t>
            </a:r>
            <a:r>
              <a:rPr lang="en-US" sz="2800" dirty="0" err="1"/>
              <a:t>garis</a:t>
            </a:r>
            <a:r>
              <a:rPr lang="en-US" sz="2800" dirty="0"/>
              <a:t> </a:t>
            </a:r>
            <a:r>
              <a:rPr lang="en-US" sz="2800" dirty="0" err="1"/>
              <a:t>lurus</a:t>
            </a:r>
            <a:r>
              <a:rPr lang="en-US" sz="2800" dirty="0"/>
              <a:t> 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paralel</a:t>
            </a:r>
            <a:r>
              <a:rPr lang="en-US" sz="2800" dirty="0"/>
              <a:t>, </a:t>
            </a:r>
            <a:r>
              <a:rPr lang="en-US" sz="2800" dirty="0" err="1"/>
              <a:t>desain</a:t>
            </a:r>
            <a:r>
              <a:rPr lang="en-US" sz="2800" dirty="0"/>
              <a:t> </a:t>
            </a:r>
            <a:r>
              <a:rPr lang="en-US" sz="2800" dirty="0" err="1"/>
              <a:t>dapur</a:t>
            </a:r>
            <a:r>
              <a:rPr lang="en-US" sz="2800" dirty="0"/>
              <a:t> L-shape </a:t>
            </a:r>
            <a:r>
              <a:rPr lang="en-US" sz="2800" dirty="0" err="1"/>
              <a:t>sangat</a:t>
            </a:r>
            <a:r>
              <a:rPr lang="en-US" sz="2800" dirty="0"/>
              <a:t> </a:t>
            </a:r>
            <a:r>
              <a:rPr lang="en-US" sz="2800" dirty="0" err="1"/>
              <a:t>sesuai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mengkonsikan</a:t>
            </a:r>
            <a:r>
              <a:rPr lang="en-US" sz="2800" dirty="0"/>
              <a:t> </a:t>
            </a:r>
            <a:r>
              <a:rPr lang="en-US" sz="2800" dirty="0" err="1"/>
              <a:t>beberapa</a:t>
            </a:r>
            <a:r>
              <a:rPr lang="en-US" sz="2800" dirty="0"/>
              <a:t> </a:t>
            </a:r>
            <a:r>
              <a:rPr lang="en-US" sz="2800" dirty="0" err="1"/>
              <a:t>kelompok</a:t>
            </a:r>
            <a:r>
              <a:rPr lang="en-US" sz="2800" dirty="0"/>
              <a:t> </a:t>
            </a:r>
            <a:r>
              <a:rPr lang="en-US" sz="2800" dirty="0" err="1"/>
              <a:t>peralatan</a:t>
            </a:r>
            <a:r>
              <a:rPr lang="en-US" sz="2800" dirty="0"/>
              <a:t>,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mudah</a:t>
            </a:r>
            <a:r>
              <a:rPr lang="en-US" sz="2800" dirty="0"/>
              <a:t> </a:t>
            </a:r>
            <a:r>
              <a:rPr lang="en-US" sz="2800" dirty="0" err="1"/>
              <a:t>disesuaikan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restoran</a:t>
            </a:r>
            <a:r>
              <a:rPr lang="en-US" sz="2800" dirty="0"/>
              <a:t> </a:t>
            </a:r>
            <a:r>
              <a:rPr lang="en-US" sz="2800" dirty="0" err="1"/>
              <a:t>layanan</a:t>
            </a:r>
            <a:r>
              <a:rPr lang="en-US" sz="2800" dirty="0"/>
              <a:t> </a:t>
            </a:r>
            <a:r>
              <a:rPr lang="en-US" sz="2800" dirty="0" err="1"/>
              <a:t>meja</a:t>
            </a:r>
            <a:r>
              <a:rPr lang="en-US" sz="2800" dirty="0"/>
              <a:t>.. </a:t>
            </a:r>
          </a:p>
        </p:txBody>
      </p:sp>
      <p:pic>
        <p:nvPicPr>
          <p:cNvPr id="6" name="Picture 5" descr="/Users/silviaramadhani/Desktop/Screen Shot 2017-09-10 at 21.47.54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1" b="2801"/>
          <a:stretch/>
        </p:blipFill>
        <p:spPr bwMode="auto">
          <a:xfrm>
            <a:off x="1942406" y="2695228"/>
            <a:ext cx="14905656" cy="66967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185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Contents">
  <a:themeElements>
    <a:clrScheme name="White">
      <a:dk1>
        <a:srgbClr val="FFFFFF"/>
      </a:dk1>
      <a:lt1>
        <a:srgbClr val="FFFFFF"/>
      </a:lt1>
      <a:dk2>
        <a:srgbClr val="FFFFFF"/>
      </a:dk2>
      <a:lt2>
        <a:srgbClr val="FFFFFF"/>
      </a:lt2>
      <a:accent1>
        <a:srgbClr val="3F3F3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7F7F7F"/>
      </a:folHlink>
    </a:clrScheme>
    <a:fontScheme name="Capella">
      <a:majorFont>
        <a:latin typeface="Roboto Light"/>
        <a:ea typeface="Capella Light"/>
        <a:cs typeface=""/>
      </a:majorFont>
      <a:minorFont>
        <a:latin typeface="Roboto Light"/>
        <a:ea typeface="Capella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>
            <a:alpha val="52157"/>
          </a:srgbClr>
        </a:soli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Titles">
  <a:themeElements>
    <a:clrScheme name="White">
      <a:dk1>
        <a:srgbClr val="FFFFFF"/>
      </a:dk1>
      <a:lt1>
        <a:srgbClr val="FFFFFF"/>
      </a:lt1>
      <a:dk2>
        <a:srgbClr val="FFFFFF"/>
      </a:dk2>
      <a:lt2>
        <a:srgbClr val="FFFFFF"/>
      </a:lt2>
      <a:accent1>
        <a:srgbClr val="3F3F3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7F7F7F"/>
      </a:folHlink>
    </a:clrScheme>
    <a:fontScheme name="Capella">
      <a:majorFont>
        <a:latin typeface="Capella Light"/>
        <a:ea typeface="Capella Light"/>
        <a:cs typeface=""/>
      </a:majorFont>
      <a:minorFont>
        <a:latin typeface="Capella Light"/>
        <a:ea typeface="Capella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>
            <a:alpha val="52157"/>
          </a:srgbClr>
        </a:soli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17132</TotalTime>
  <Words>1446</Words>
  <Application>Microsoft Macintosh PowerPoint</Application>
  <PresentationFormat>Custom</PresentationFormat>
  <Paragraphs>169</Paragraphs>
  <Slides>43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43</vt:i4>
      </vt:variant>
    </vt:vector>
  </HeadingPairs>
  <TitlesOfParts>
    <vt:vector size="57" baseType="lpstr">
      <vt:lpstr>ＭＳ Ｐゴシック</vt:lpstr>
      <vt:lpstr>Apple Braille</vt:lpstr>
      <vt:lpstr>Arial</vt:lpstr>
      <vt:lpstr>Calibri</vt:lpstr>
      <vt:lpstr>Capella Light</vt:lpstr>
      <vt:lpstr>inherit</vt:lpstr>
      <vt:lpstr>PT Serif</vt:lpstr>
      <vt:lpstr>Roboto Light</vt:lpstr>
      <vt:lpstr>Roboto Regular</vt:lpstr>
      <vt:lpstr>Times</vt:lpstr>
      <vt:lpstr>Times New Roman</vt:lpstr>
      <vt:lpstr>Wingdings</vt:lpstr>
      <vt:lpstr>Contents</vt:lpstr>
      <vt:lpstr>Titles</vt:lpstr>
      <vt:lpstr>KITCHEN LAYOUT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You! 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Regulus</dc:title>
  <dc:creator>Jun</dc:creator>
  <cp:lastModifiedBy>Eryd Saputra</cp:lastModifiedBy>
  <cp:revision>151</cp:revision>
  <dcterms:created xsi:type="dcterms:W3CDTF">2014-05-31T17:00:12Z</dcterms:created>
  <dcterms:modified xsi:type="dcterms:W3CDTF">2022-06-17T01:24:16Z</dcterms:modified>
</cp:coreProperties>
</file>