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0" r:id="rId1"/>
    <p:sldMasterId id="2147483661" r:id="rId2"/>
    <p:sldMasterId id="2147483676" r:id="rId3"/>
    <p:sldMasterId id="2147483691" r:id="rId4"/>
  </p:sldMasterIdLst>
  <p:notesMasterIdLst>
    <p:notesMasterId r:id="rId20"/>
  </p:notesMasterIdLst>
  <p:sldIdLst>
    <p:sldId id="258" r:id="rId5"/>
    <p:sldId id="256" r:id="rId6"/>
    <p:sldId id="284" r:id="rId7"/>
    <p:sldId id="285" r:id="rId8"/>
    <p:sldId id="286" r:id="rId9"/>
    <p:sldId id="287" r:id="rId10"/>
    <p:sldId id="288" r:id="rId11"/>
    <p:sldId id="289" r:id="rId12"/>
    <p:sldId id="259" r:id="rId13"/>
    <p:sldId id="290" r:id="rId14"/>
    <p:sldId id="261" r:id="rId15"/>
    <p:sldId id="291" r:id="rId16"/>
    <p:sldId id="265" r:id="rId17"/>
    <p:sldId id="266" r:id="rId18"/>
    <p:sldId id="279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14A26086-EA8C-42C0-88AD-704FED268046}">
  <a:tblStyle styleId="{14A26086-EA8C-42C0-88AD-704FED26804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8" autoAdjust="0"/>
    <p:restoredTop sz="94660"/>
  </p:normalViewPr>
  <p:slideViewPr>
    <p:cSldViewPr>
      <p:cViewPr>
        <p:scale>
          <a:sx n="100" d="100"/>
          <a:sy n="100" d="100"/>
        </p:scale>
        <p:origin x="-384" y="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SzPts val="1400"/>
              <a:buChar char="●"/>
              <a:defRPr sz="1100"/>
            </a:lvl1pPr>
            <a:lvl2pPr lvl="1">
              <a:spcBef>
                <a:spcPts val="0"/>
              </a:spcBef>
              <a:buSzPts val="1400"/>
              <a:buChar char="○"/>
              <a:defRPr sz="1100"/>
            </a:lvl2pPr>
            <a:lvl3pPr lvl="2">
              <a:spcBef>
                <a:spcPts val="0"/>
              </a:spcBef>
              <a:buSzPts val="1400"/>
              <a:buChar char="■"/>
              <a:defRPr sz="1100"/>
            </a:lvl3pPr>
            <a:lvl4pPr lvl="3">
              <a:spcBef>
                <a:spcPts val="0"/>
              </a:spcBef>
              <a:buSzPts val="1400"/>
              <a:buChar char="●"/>
              <a:defRPr sz="1100"/>
            </a:lvl4pPr>
            <a:lvl5pPr lvl="4">
              <a:spcBef>
                <a:spcPts val="0"/>
              </a:spcBef>
              <a:buSzPts val="1400"/>
              <a:buChar char="○"/>
              <a:defRPr sz="1100"/>
            </a:lvl5pPr>
            <a:lvl6pPr lvl="5">
              <a:spcBef>
                <a:spcPts val="0"/>
              </a:spcBef>
              <a:buSzPts val="1400"/>
              <a:buChar char="■"/>
              <a:defRPr sz="1100"/>
            </a:lvl6pPr>
            <a:lvl7pPr lvl="6">
              <a:spcBef>
                <a:spcPts val="0"/>
              </a:spcBef>
              <a:buSzPts val="1400"/>
              <a:buChar char="●"/>
              <a:defRPr sz="1100"/>
            </a:lvl7pPr>
            <a:lvl8pPr lvl="7">
              <a:spcBef>
                <a:spcPts val="0"/>
              </a:spcBef>
              <a:buSzPts val="1400"/>
              <a:buChar char="○"/>
              <a:defRPr sz="1100"/>
            </a:lvl8pPr>
            <a:lvl9pPr lvl="8">
              <a:spcBef>
                <a:spcPts val="0"/>
              </a:spcBef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49686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930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854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778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702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632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556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480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409" algn="l" defTabSz="9138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hape 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0225" y="609975"/>
            <a:ext cx="3923550" cy="392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hape 12"/>
          <p:cNvSpPr/>
          <p:nvPr/>
        </p:nvSpPr>
        <p:spPr>
          <a:xfrm>
            <a:off x="2918075" y="917875"/>
            <a:ext cx="3307800" cy="3307800"/>
          </a:xfrm>
          <a:prstGeom prst="rect">
            <a:avLst/>
          </a:prstGeom>
          <a:solidFill>
            <a:srgbClr val="9E7C59"/>
          </a:solidFill>
          <a:ln w="1524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3217625" y="1206625"/>
            <a:ext cx="2708700" cy="2730300"/>
          </a:xfrm>
          <a:prstGeom prst="rect">
            <a:avLst/>
          </a:prstGeom>
        </p:spPr>
        <p:txBody>
          <a:bodyPr wrap="square" lIns="91371" tIns="91371" rIns="91371" bIns="91371" anchor="ctr" anchorCtr="0"/>
          <a:lstStyle>
            <a:lvl1pPr lvl="0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9143822" cy="1771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1348021" y="883700"/>
            <a:ext cx="1774371" cy="1774645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45551" y="1081481"/>
            <a:ext cx="4605940" cy="60969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252808" y="1804819"/>
            <a:ext cx="4605940" cy="670255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348014" y="2772656"/>
            <a:ext cx="6510733" cy="75860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535215" y="3659979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661843" y="378704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74896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74896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3258965" y="3659979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3385594" y="378704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3898645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3898645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5990578" y="3659979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6117207" y="378704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630260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6630260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824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3822" cy="1771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32" hasCustomPrompt="1"/>
          </p:nvPr>
        </p:nvSpPr>
        <p:spPr>
          <a:xfrm>
            <a:off x="608723" y="635997"/>
            <a:ext cx="3252481" cy="2022949"/>
          </a:xfrm>
          <a:custGeom>
            <a:avLst/>
            <a:gdLst>
              <a:gd name="connsiteX0" fmla="*/ 984238 w 6504961"/>
              <a:gd name="connsiteY0" fmla="*/ 3553896 h 4045273"/>
              <a:gd name="connsiteX1" fmla="*/ 1475615 w 6504961"/>
              <a:gd name="connsiteY1" fmla="*/ 3553896 h 4045273"/>
              <a:gd name="connsiteX2" fmla="*/ 1475615 w 6504961"/>
              <a:gd name="connsiteY2" fmla="*/ 4045273 h 4045273"/>
              <a:gd name="connsiteX3" fmla="*/ 984238 w 6504961"/>
              <a:gd name="connsiteY3" fmla="*/ 4045273 h 4045273"/>
              <a:gd name="connsiteX4" fmla="*/ 0 w 6504961"/>
              <a:gd name="connsiteY4" fmla="*/ 3551920 h 4045273"/>
              <a:gd name="connsiteX5" fmla="*/ 491377 w 6504961"/>
              <a:gd name="connsiteY5" fmla="*/ 3551920 h 4045273"/>
              <a:gd name="connsiteX6" fmla="*/ 491377 w 6504961"/>
              <a:gd name="connsiteY6" fmla="*/ 4043297 h 4045273"/>
              <a:gd name="connsiteX7" fmla="*/ 0 w 6504961"/>
              <a:gd name="connsiteY7" fmla="*/ 4043297 h 4045273"/>
              <a:gd name="connsiteX8" fmla="*/ 492861 w 6504961"/>
              <a:gd name="connsiteY8" fmla="*/ 3060543 h 4045273"/>
              <a:gd name="connsiteX9" fmla="*/ 984238 w 6504961"/>
              <a:gd name="connsiteY9" fmla="*/ 3060543 h 4045273"/>
              <a:gd name="connsiteX10" fmla="*/ 984238 w 6504961"/>
              <a:gd name="connsiteY10" fmla="*/ 3551920 h 4045273"/>
              <a:gd name="connsiteX11" fmla="*/ 492861 w 6504961"/>
              <a:gd name="connsiteY11" fmla="*/ 3551920 h 4045273"/>
              <a:gd name="connsiteX12" fmla="*/ 5518702 w 6504961"/>
              <a:gd name="connsiteY12" fmla="*/ 499760 h 4045273"/>
              <a:gd name="connsiteX13" fmla="*/ 6010079 w 6504961"/>
              <a:gd name="connsiteY13" fmla="*/ 499760 h 4045273"/>
              <a:gd name="connsiteX14" fmla="*/ 6010079 w 6504961"/>
              <a:gd name="connsiteY14" fmla="*/ 991137 h 4045273"/>
              <a:gd name="connsiteX15" fmla="*/ 5518702 w 6504961"/>
              <a:gd name="connsiteY15" fmla="*/ 991137 h 4045273"/>
              <a:gd name="connsiteX16" fmla="*/ 1478583 w 6504961"/>
              <a:gd name="connsiteY16" fmla="*/ 495329 h 4045273"/>
              <a:gd name="connsiteX17" fmla="*/ 5027325 w 6504961"/>
              <a:gd name="connsiteY17" fmla="*/ 495329 h 4045273"/>
              <a:gd name="connsiteX18" fmla="*/ 5027325 w 6504961"/>
              <a:gd name="connsiteY18" fmla="*/ 4044071 h 4045273"/>
              <a:gd name="connsiteX19" fmla="*/ 1478583 w 6504961"/>
              <a:gd name="connsiteY19" fmla="*/ 4044071 h 4045273"/>
              <a:gd name="connsiteX20" fmla="*/ 6010079 w 6504961"/>
              <a:gd name="connsiteY20" fmla="*/ 0 h 4045273"/>
              <a:gd name="connsiteX21" fmla="*/ 6504961 w 6504961"/>
              <a:gd name="connsiteY21" fmla="*/ 0 h 4045273"/>
              <a:gd name="connsiteX22" fmla="*/ 6504961 w 6504961"/>
              <a:gd name="connsiteY22" fmla="*/ 494882 h 4045273"/>
              <a:gd name="connsiteX23" fmla="*/ 6010079 w 6504961"/>
              <a:gd name="connsiteY23" fmla="*/ 494882 h 4045273"/>
              <a:gd name="connsiteX24" fmla="*/ 5027325 w 6504961"/>
              <a:gd name="connsiteY24" fmla="*/ 0 h 4045273"/>
              <a:gd name="connsiteX25" fmla="*/ 5518702 w 6504961"/>
              <a:gd name="connsiteY25" fmla="*/ 0 h 4045273"/>
              <a:gd name="connsiteX26" fmla="*/ 5518702 w 6504961"/>
              <a:gd name="connsiteY26" fmla="*/ 491377 h 4045273"/>
              <a:gd name="connsiteX27" fmla="*/ 5027325 w 6504961"/>
              <a:gd name="connsiteY27" fmla="*/ 491377 h 404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04961" h="4045273">
                <a:moveTo>
                  <a:pt x="984238" y="3553896"/>
                </a:moveTo>
                <a:lnTo>
                  <a:pt x="1475615" y="3553896"/>
                </a:lnTo>
                <a:lnTo>
                  <a:pt x="1475615" y="4045273"/>
                </a:lnTo>
                <a:lnTo>
                  <a:pt x="984238" y="4045273"/>
                </a:lnTo>
                <a:close/>
                <a:moveTo>
                  <a:pt x="0" y="3551920"/>
                </a:moveTo>
                <a:lnTo>
                  <a:pt x="491377" y="3551920"/>
                </a:lnTo>
                <a:lnTo>
                  <a:pt x="491377" y="4043297"/>
                </a:lnTo>
                <a:lnTo>
                  <a:pt x="0" y="4043297"/>
                </a:lnTo>
                <a:close/>
                <a:moveTo>
                  <a:pt x="492861" y="3060543"/>
                </a:moveTo>
                <a:lnTo>
                  <a:pt x="984238" y="3060543"/>
                </a:lnTo>
                <a:lnTo>
                  <a:pt x="984238" y="3551920"/>
                </a:lnTo>
                <a:lnTo>
                  <a:pt x="492861" y="3551920"/>
                </a:lnTo>
                <a:close/>
                <a:moveTo>
                  <a:pt x="5518702" y="499760"/>
                </a:moveTo>
                <a:lnTo>
                  <a:pt x="6010079" y="499760"/>
                </a:lnTo>
                <a:lnTo>
                  <a:pt x="6010079" y="991137"/>
                </a:lnTo>
                <a:lnTo>
                  <a:pt x="5518702" y="991137"/>
                </a:lnTo>
                <a:close/>
                <a:moveTo>
                  <a:pt x="1478583" y="495329"/>
                </a:moveTo>
                <a:lnTo>
                  <a:pt x="5027325" y="495329"/>
                </a:lnTo>
                <a:lnTo>
                  <a:pt x="5027325" y="4044071"/>
                </a:lnTo>
                <a:lnTo>
                  <a:pt x="1478583" y="4044071"/>
                </a:lnTo>
                <a:close/>
                <a:moveTo>
                  <a:pt x="6010079" y="0"/>
                </a:moveTo>
                <a:lnTo>
                  <a:pt x="6504961" y="0"/>
                </a:lnTo>
                <a:lnTo>
                  <a:pt x="6504961" y="494882"/>
                </a:lnTo>
                <a:lnTo>
                  <a:pt x="6010079" y="494882"/>
                </a:lnTo>
                <a:close/>
                <a:moveTo>
                  <a:pt x="5027325" y="0"/>
                </a:moveTo>
                <a:lnTo>
                  <a:pt x="5518702" y="0"/>
                </a:lnTo>
                <a:lnTo>
                  <a:pt x="5518702" y="491377"/>
                </a:lnTo>
                <a:lnTo>
                  <a:pt x="5027325" y="49137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45551" y="1081481"/>
            <a:ext cx="4605940" cy="60969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252808" y="1804819"/>
            <a:ext cx="4605940" cy="670255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348014" y="2772656"/>
            <a:ext cx="6510733" cy="75860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535215" y="3659979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661843" y="378704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74896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74896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3258965" y="3659979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3385594" y="378704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3898645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3898645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5990578" y="3659979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6117207" y="378704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630260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6630260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1171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図プレースホルダー 15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-397"/>
            <a:ext cx="9143821" cy="3543900"/>
          </a:xfrm>
          <a:custGeom>
            <a:avLst/>
            <a:gdLst>
              <a:gd name="connsiteX0" fmla="*/ 0 w 18287642"/>
              <a:gd name="connsiteY0" fmla="*/ 6438707 h 7086707"/>
              <a:gd name="connsiteX1" fmla="*/ 648000 w 18287642"/>
              <a:gd name="connsiteY1" fmla="*/ 6438707 h 7086707"/>
              <a:gd name="connsiteX2" fmla="*/ 648000 w 18287642"/>
              <a:gd name="connsiteY2" fmla="*/ 7086707 h 7086707"/>
              <a:gd name="connsiteX3" fmla="*/ 0 w 18287642"/>
              <a:gd name="connsiteY3" fmla="*/ 7086707 h 7086707"/>
              <a:gd name="connsiteX4" fmla="*/ 648000 w 18287642"/>
              <a:gd name="connsiteY4" fmla="*/ 5790707 h 7086707"/>
              <a:gd name="connsiteX5" fmla="*/ 1296000 w 18287642"/>
              <a:gd name="connsiteY5" fmla="*/ 5790707 h 7086707"/>
              <a:gd name="connsiteX6" fmla="*/ 1296000 w 18287642"/>
              <a:gd name="connsiteY6" fmla="*/ 6438707 h 7086707"/>
              <a:gd name="connsiteX7" fmla="*/ 648000 w 18287642"/>
              <a:gd name="connsiteY7" fmla="*/ 6438707 h 7086707"/>
              <a:gd name="connsiteX8" fmla="*/ 0 w 18287642"/>
              <a:gd name="connsiteY8" fmla="*/ 0 h 7086707"/>
              <a:gd name="connsiteX9" fmla="*/ 18287642 w 18287642"/>
              <a:gd name="connsiteY9" fmla="*/ 0 h 7086707"/>
              <a:gd name="connsiteX10" fmla="*/ 18287642 w 18287642"/>
              <a:gd name="connsiteY10" fmla="*/ 5142707 h 7086707"/>
              <a:gd name="connsiteX11" fmla="*/ 1944000 w 18287642"/>
              <a:gd name="connsiteY11" fmla="*/ 5142707 h 7086707"/>
              <a:gd name="connsiteX12" fmla="*/ 1944000 w 18287642"/>
              <a:gd name="connsiteY12" fmla="*/ 5790707 h 7086707"/>
              <a:gd name="connsiteX13" fmla="*/ 1296000 w 18287642"/>
              <a:gd name="connsiteY13" fmla="*/ 5790707 h 7086707"/>
              <a:gd name="connsiteX14" fmla="*/ 1296000 w 18287642"/>
              <a:gd name="connsiteY14" fmla="*/ 5142707 h 7086707"/>
              <a:gd name="connsiteX15" fmla="*/ 648000 w 18287642"/>
              <a:gd name="connsiteY15" fmla="*/ 5142707 h 7086707"/>
              <a:gd name="connsiteX16" fmla="*/ 648000 w 18287642"/>
              <a:gd name="connsiteY16" fmla="*/ 5790707 h 7086707"/>
              <a:gd name="connsiteX17" fmla="*/ 0 w 18287642"/>
              <a:gd name="connsiteY17" fmla="*/ 5790707 h 7086707"/>
              <a:gd name="connsiteX18" fmla="*/ 0 w 18287642"/>
              <a:gd name="connsiteY18" fmla="*/ 5142707 h 7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642" h="7086707">
                <a:moveTo>
                  <a:pt x="0" y="6438707"/>
                </a:moveTo>
                <a:lnTo>
                  <a:pt x="648000" y="6438707"/>
                </a:lnTo>
                <a:lnTo>
                  <a:pt x="648000" y="7086707"/>
                </a:lnTo>
                <a:lnTo>
                  <a:pt x="0" y="7086707"/>
                </a:lnTo>
                <a:close/>
                <a:moveTo>
                  <a:pt x="648000" y="5790707"/>
                </a:moveTo>
                <a:lnTo>
                  <a:pt x="1296000" y="5790707"/>
                </a:lnTo>
                <a:lnTo>
                  <a:pt x="1296000" y="6438707"/>
                </a:lnTo>
                <a:lnTo>
                  <a:pt x="648000" y="6438707"/>
                </a:lnTo>
                <a:close/>
                <a:moveTo>
                  <a:pt x="0" y="0"/>
                </a:moveTo>
                <a:lnTo>
                  <a:pt x="18287642" y="0"/>
                </a:lnTo>
                <a:lnTo>
                  <a:pt x="18287642" y="5142707"/>
                </a:lnTo>
                <a:lnTo>
                  <a:pt x="1944000" y="5142707"/>
                </a:lnTo>
                <a:lnTo>
                  <a:pt x="1944000" y="5790707"/>
                </a:lnTo>
                <a:lnTo>
                  <a:pt x="1296000" y="5790707"/>
                </a:lnTo>
                <a:lnTo>
                  <a:pt x="1296000" y="5142707"/>
                </a:lnTo>
                <a:lnTo>
                  <a:pt x="648000" y="5142707"/>
                </a:lnTo>
                <a:lnTo>
                  <a:pt x="648000" y="5790707"/>
                </a:lnTo>
                <a:lnTo>
                  <a:pt x="0" y="5790707"/>
                </a:lnTo>
                <a:lnTo>
                  <a:pt x="0" y="51427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681834" y="0"/>
            <a:ext cx="3752283" cy="5143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530625" y="1561569"/>
            <a:ext cx="4083604" cy="60969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30625" y="2674103"/>
            <a:ext cx="4083604" cy="1441332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530625" y="2142230"/>
            <a:ext cx="4083604" cy="357138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1898384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7" name="図プレースホルダー 46"/>
          <p:cNvSpPr>
            <a:spLocks noGrp="1"/>
          </p:cNvSpPr>
          <p:nvPr>
            <p:ph type="pic" sz="quarter" idx="21" hasCustomPrompt="1"/>
          </p:nvPr>
        </p:nvSpPr>
        <p:spPr>
          <a:xfrm>
            <a:off x="2719727" y="695847"/>
            <a:ext cx="3704546" cy="1739712"/>
          </a:xfrm>
          <a:custGeom>
            <a:avLst/>
            <a:gdLst>
              <a:gd name="connsiteX0" fmla="*/ 6753718 w 7409092"/>
              <a:gd name="connsiteY0" fmla="*/ 2823513 h 3478887"/>
              <a:gd name="connsiteX1" fmla="*/ 7409092 w 7409092"/>
              <a:gd name="connsiteY1" fmla="*/ 2823513 h 3478887"/>
              <a:gd name="connsiteX2" fmla="*/ 7409092 w 7409092"/>
              <a:gd name="connsiteY2" fmla="*/ 3478887 h 3478887"/>
              <a:gd name="connsiteX3" fmla="*/ 6753718 w 7409092"/>
              <a:gd name="connsiteY3" fmla="*/ 3478887 h 3478887"/>
              <a:gd name="connsiteX4" fmla="*/ 6098344 w 7409092"/>
              <a:gd name="connsiteY4" fmla="*/ 2145252 h 3478887"/>
              <a:gd name="connsiteX5" fmla="*/ 6753718 w 7409092"/>
              <a:gd name="connsiteY5" fmla="*/ 2145252 h 3478887"/>
              <a:gd name="connsiteX6" fmla="*/ 6753718 w 7409092"/>
              <a:gd name="connsiteY6" fmla="*/ 2800626 h 3478887"/>
              <a:gd name="connsiteX7" fmla="*/ 6098344 w 7409092"/>
              <a:gd name="connsiteY7" fmla="*/ 2800626 h 3478887"/>
              <a:gd name="connsiteX8" fmla="*/ 655374 w 7409092"/>
              <a:gd name="connsiteY8" fmla="*/ 655374 h 3478887"/>
              <a:gd name="connsiteX9" fmla="*/ 1310748 w 7409092"/>
              <a:gd name="connsiteY9" fmla="*/ 655374 h 3478887"/>
              <a:gd name="connsiteX10" fmla="*/ 1310748 w 7409092"/>
              <a:gd name="connsiteY10" fmla="*/ 1310748 h 3478887"/>
              <a:gd name="connsiteX11" fmla="*/ 655374 w 7409092"/>
              <a:gd name="connsiteY11" fmla="*/ 1310748 h 3478887"/>
              <a:gd name="connsiteX12" fmla="*/ 1310748 w 7409092"/>
              <a:gd name="connsiteY12" fmla="*/ 0 h 3478887"/>
              <a:gd name="connsiteX13" fmla="*/ 1966122 w 7409092"/>
              <a:gd name="connsiteY13" fmla="*/ 0 h 3478887"/>
              <a:gd name="connsiteX14" fmla="*/ 5422122 w 7409092"/>
              <a:gd name="connsiteY14" fmla="*/ 0 h 3478887"/>
              <a:gd name="connsiteX15" fmla="*/ 5422122 w 7409092"/>
              <a:gd name="connsiteY15" fmla="*/ 1481843 h 3478887"/>
              <a:gd name="connsiteX16" fmla="*/ 6077496 w 7409092"/>
              <a:gd name="connsiteY16" fmla="*/ 1481843 h 3478887"/>
              <a:gd name="connsiteX17" fmla="*/ 6077496 w 7409092"/>
              <a:gd name="connsiteY17" fmla="*/ 2137217 h 3478887"/>
              <a:gd name="connsiteX18" fmla="*/ 5422122 w 7409092"/>
              <a:gd name="connsiteY18" fmla="*/ 2137217 h 3478887"/>
              <a:gd name="connsiteX19" fmla="*/ 5422122 w 7409092"/>
              <a:gd name="connsiteY19" fmla="*/ 2800626 h 3478887"/>
              <a:gd name="connsiteX20" fmla="*/ 6077496 w 7409092"/>
              <a:gd name="connsiteY20" fmla="*/ 2800626 h 3478887"/>
              <a:gd name="connsiteX21" fmla="*/ 6077496 w 7409092"/>
              <a:gd name="connsiteY21" fmla="*/ 3456000 h 3478887"/>
              <a:gd name="connsiteX22" fmla="*/ 5422122 w 7409092"/>
              <a:gd name="connsiteY22" fmla="*/ 3456000 h 3478887"/>
              <a:gd name="connsiteX23" fmla="*/ 1966122 w 7409092"/>
              <a:gd name="connsiteY23" fmla="*/ 3456000 h 3478887"/>
              <a:gd name="connsiteX24" fmla="*/ 1966122 w 7409092"/>
              <a:gd name="connsiteY24" fmla="*/ 1966122 h 3478887"/>
              <a:gd name="connsiteX25" fmla="*/ 1310748 w 7409092"/>
              <a:gd name="connsiteY25" fmla="*/ 1966122 h 3478887"/>
              <a:gd name="connsiteX26" fmla="*/ 1310748 w 7409092"/>
              <a:gd name="connsiteY26" fmla="*/ 1310748 h 3478887"/>
              <a:gd name="connsiteX27" fmla="*/ 1966122 w 7409092"/>
              <a:gd name="connsiteY27" fmla="*/ 1310748 h 3478887"/>
              <a:gd name="connsiteX28" fmla="*/ 1966122 w 7409092"/>
              <a:gd name="connsiteY28" fmla="*/ 655374 h 3478887"/>
              <a:gd name="connsiteX29" fmla="*/ 1310748 w 7409092"/>
              <a:gd name="connsiteY29" fmla="*/ 655374 h 3478887"/>
              <a:gd name="connsiteX30" fmla="*/ 0 w 7409092"/>
              <a:gd name="connsiteY30" fmla="*/ 0 h 3478887"/>
              <a:gd name="connsiteX31" fmla="*/ 655374 w 7409092"/>
              <a:gd name="connsiteY31" fmla="*/ 0 h 3478887"/>
              <a:gd name="connsiteX32" fmla="*/ 655374 w 7409092"/>
              <a:gd name="connsiteY32" fmla="*/ 655374 h 3478887"/>
              <a:gd name="connsiteX33" fmla="*/ 0 w 7409092"/>
              <a:gd name="connsiteY33" fmla="*/ 655374 h 347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409092" h="3478887">
                <a:moveTo>
                  <a:pt x="6753718" y="2823513"/>
                </a:moveTo>
                <a:lnTo>
                  <a:pt x="7409092" y="2823513"/>
                </a:lnTo>
                <a:lnTo>
                  <a:pt x="7409092" y="3478887"/>
                </a:lnTo>
                <a:lnTo>
                  <a:pt x="6753718" y="3478887"/>
                </a:lnTo>
                <a:close/>
                <a:moveTo>
                  <a:pt x="6098344" y="2145252"/>
                </a:moveTo>
                <a:lnTo>
                  <a:pt x="6753718" y="2145252"/>
                </a:lnTo>
                <a:lnTo>
                  <a:pt x="6753718" y="2800626"/>
                </a:lnTo>
                <a:lnTo>
                  <a:pt x="6098344" y="2800626"/>
                </a:lnTo>
                <a:close/>
                <a:moveTo>
                  <a:pt x="655374" y="655374"/>
                </a:moveTo>
                <a:lnTo>
                  <a:pt x="1310748" y="655374"/>
                </a:lnTo>
                <a:lnTo>
                  <a:pt x="1310748" y="1310748"/>
                </a:lnTo>
                <a:lnTo>
                  <a:pt x="655374" y="1310748"/>
                </a:lnTo>
                <a:close/>
                <a:moveTo>
                  <a:pt x="1310748" y="0"/>
                </a:moveTo>
                <a:lnTo>
                  <a:pt x="1966122" y="0"/>
                </a:lnTo>
                <a:lnTo>
                  <a:pt x="5422122" y="0"/>
                </a:lnTo>
                <a:lnTo>
                  <a:pt x="5422122" y="1481843"/>
                </a:lnTo>
                <a:lnTo>
                  <a:pt x="6077496" y="1481843"/>
                </a:lnTo>
                <a:lnTo>
                  <a:pt x="6077496" y="2137217"/>
                </a:lnTo>
                <a:lnTo>
                  <a:pt x="5422122" y="2137217"/>
                </a:lnTo>
                <a:lnTo>
                  <a:pt x="5422122" y="2800626"/>
                </a:lnTo>
                <a:lnTo>
                  <a:pt x="6077496" y="2800626"/>
                </a:lnTo>
                <a:lnTo>
                  <a:pt x="6077496" y="3456000"/>
                </a:lnTo>
                <a:lnTo>
                  <a:pt x="5422122" y="3456000"/>
                </a:lnTo>
                <a:lnTo>
                  <a:pt x="1966122" y="3456000"/>
                </a:lnTo>
                <a:lnTo>
                  <a:pt x="1966122" y="1966122"/>
                </a:lnTo>
                <a:lnTo>
                  <a:pt x="1310748" y="1966122"/>
                </a:lnTo>
                <a:lnTo>
                  <a:pt x="1310748" y="1310748"/>
                </a:lnTo>
                <a:lnTo>
                  <a:pt x="1966122" y="1310748"/>
                </a:lnTo>
                <a:lnTo>
                  <a:pt x="1966122" y="655374"/>
                </a:lnTo>
                <a:lnTo>
                  <a:pt x="1310748" y="655374"/>
                </a:lnTo>
                <a:close/>
                <a:moveTo>
                  <a:pt x="0" y="0"/>
                </a:moveTo>
                <a:lnTo>
                  <a:pt x="655374" y="0"/>
                </a:lnTo>
                <a:lnTo>
                  <a:pt x="655374" y="655374"/>
                </a:lnTo>
                <a:lnTo>
                  <a:pt x="0" y="6553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noFill/>
          </a:ln>
          <a:effectLst/>
        </p:spPr>
        <p:txBody>
          <a:bodyPr wrap="square">
            <a:noAutofit/>
          </a:bodyPr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428798" y="2625417"/>
            <a:ext cx="6286404" cy="34587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428798" y="2980161"/>
            <a:ext cx="6286404" cy="367617"/>
          </a:xfrm>
        </p:spPr>
        <p:txBody>
          <a:bodyPr anchor="t">
            <a:no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4404093" y="3380959"/>
            <a:ext cx="32403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>
            <a:off x="4081247" y="3380959"/>
            <a:ext cx="32403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2" name="正方形/長方形 51"/>
          <p:cNvSpPr/>
          <p:nvPr userDrawn="1"/>
        </p:nvSpPr>
        <p:spPr>
          <a:xfrm>
            <a:off x="4727526" y="3380959"/>
            <a:ext cx="324036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721718" y="3525227"/>
            <a:ext cx="5700564" cy="9842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91653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3 Icons,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図プレースホルダー 76"/>
          <p:cNvSpPr>
            <a:spLocks noGrp="1"/>
          </p:cNvSpPr>
          <p:nvPr>
            <p:ph type="pic" sz="quarter" idx="34" hasCustomPrompt="1"/>
          </p:nvPr>
        </p:nvSpPr>
        <p:spPr>
          <a:xfrm>
            <a:off x="-1" y="6"/>
            <a:ext cx="9144001" cy="3543503"/>
          </a:xfrm>
          <a:custGeom>
            <a:avLst/>
            <a:gdLst>
              <a:gd name="connsiteX0" fmla="*/ 0 w 18288002"/>
              <a:gd name="connsiteY0" fmla="*/ 6437913 h 7085913"/>
              <a:gd name="connsiteX1" fmla="*/ 648000 w 18288002"/>
              <a:gd name="connsiteY1" fmla="*/ 6437913 h 7085913"/>
              <a:gd name="connsiteX2" fmla="*/ 648000 w 18288002"/>
              <a:gd name="connsiteY2" fmla="*/ 7085913 h 7085913"/>
              <a:gd name="connsiteX3" fmla="*/ 0 w 18288002"/>
              <a:gd name="connsiteY3" fmla="*/ 7085913 h 7085913"/>
              <a:gd name="connsiteX4" fmla="*/ 3 w 18288002"/>
              <a:gd name="connsiteY4" fmla="*/ 0 h 7085913"/>
              <a:gd name="connsiteX5" fmla="*/ 18288002 w 18288002"/>
              <a:gd name="connsiteY5" fmla="*/ 0 h 7085913"/>
              <a:gd name="connsiteX6" fmla="*/ 18288002 w 18288002"/>
              <a:gd name="connsiteY6" fmla="*/ 5141913 h 7085913"/>
              <a:gd name="connsiteX7" fmla="*/ 1944001 w 18288002"/>
              <a:gd name="connsiteY7" fmla="*/ 5141913 h 7085913"/>
              <a:gd name="connsiteX8" fmla="*/ 1944001 w 18288002"/>
              <a:gd name="connsiteY8" fmla="*/ 5789913 h 7085913"/>
              <a:gd name="connsiteX9" fmla="*/ 1296001 w 18288002"/>
              <a:gd name="connsiteY9" fmla="*/ 5789913 h 7085913"/>
              <a:gd name="connsiteX10" fmla="*/ 1296001 w 18288002"/>
              <a:gd name="connsiteY10" fmla="*/ 5141913 h 7085913"/>
              <a:gd name="connsiteX11" fmla="*/ 648001 w 18288002"/>
              <a:gd name="connsiteY11" fmla="*/ 5141913 h 7085913"/>
              <a:gd name="connsiteX12" fmla="*/ 648001 w 18288002"/>
              <a:gd name="connsiteY12" fmla="*/ 5789913 h 7085913"/>
              <a:gd name="connsiteX13" fmla="*/ 1296001 w 18288002"/>
              <a:gd name="connsiteY13" fmla="*/ 5789913 h 7085913"/>
              <a:gd name="connsiteX14" fmla="*/ 1296001 w 18288002"/>
              <a:gd name="connsiteY14" fmla="*/ 6437913 h 7085913"/>
              <a:gd name="connsiteX15" fmla="*/ 648001 w 18288002"/>
              <a:gd name="connsiteY15" fmla="*/ 6437913 h 7085913"/>
              <a:gd name="connsiteX16" fmla="*/ 648001 w 18288002"/>
              <a:gd name="connsiteY16" fmla="*/ 5789913 h 7085913"/>
              <a:gd name="connsiteX17" fmla="*/ 1 w 18288002"/>
              <a:gd name="connsiteY17" fmla="*/ 5789913 h 7085913"/>
              <a:gd name="connsiteX18" fmla="*/ 1 w 18288002"/>
              <a:gd name="connsiteY18" fmla="*/ 5141913 h 7085913"/>
              <a:gd name="connsiteX19" fmla="*/ 3 w 18288002"/>
              <a:gd name="connsiteY19" fmla="*/ 5141913 h 708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002" h="7085913">
                <a:moveTo>
                  <a:pt x="0" y="6437913"/>
                </a:moveTo>
                <a:lnTo>
                  <a:pt x="648000" y="6437913"/>
                </a:lnTo>
                <a:lnTo>
                  <a:pt x="648000" y="7085913"/>
                </a:lnTo>
                <a:lnTo>
                  <a:pt x="0" y="7085913"/>
                </a:lnTo>
                <a:close/>
                <a:moveTo>
                  <a:pt x="3" y="0"/>
                </a:moveTo>
                <a:lnTo>
                  <a:pt x="18288002" y="0"/>
                </a:lnTo>
                <a:lnTo>
                  <a:pt x="18288002" y="5141913"/>
                </a:lnTo>
                <a:lnTo>
                  <a:pt x="1944001" y="5141913"/>
                </a:lnTo>
                <a:lnTo>
                  <a:pt x="1944001" y="5789913"/>
                </a:lnTo>
                <a:lnTo>
                  <a:pt x="1296001" y="5789913"/>
                </a:lnTo>
                <a:lnTo>
                  <a:pt x="1296001" y="5141913"/>
                </a:lnTo>
                <a:lnTo>
                  <a:pt x="648001" y="5141913"/>
                </a:lnTo>
                <a:lnTo>
                  <a:pt x="648001" y="5789913"/>
                </a:lnTo>
                <a:lnTo>
                  <a:pt x="1296001" y="5789913"/>
                </a:lnTo>
                <a:lnTo>
                  <a:pt x="1296001" y="6437913"/>
                </a:lnTo>
                <a:lnTo>
                  <a:pt x="648001" y="6437913"/>
                </a:lnTo>
                <a:lnTo>
                  <a:pt x="648001" y="5789913"/>
                </a:lnTo>
                <a:lnTo>
                  <a:pt x="1" y="5789913"/>
                </a:lnTo>
                <a:lnTo>
                  <a:pt x="1" y="5141913"/>
                </a:lnTo>
                <a:lnTo>
                  <a:pt x="3" y="5141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1595938" y="2287147"/>
            <a:ext cx="568800" cy="568888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1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722838" y="24138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31729" y="3411117"/>
            <a:ext cx="2297223" cy="1057299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31729" y="2946789"/>
            <a:ext cx="2297223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2" name="テキスト プレースホルダー 60"/>
          <p:cNvSpPr>
            <a:spLocks noGrp="1"/>
          </p:cNvSpPr>
          <p:nvPr>
            <p:ph type="body" sz="quarter" idx="26" hasCustomPrompt="1"/>
          </p:nvPr>
        </p:nvSpPr>
        <p:spPr>
          <a:xfrm>
            <a:off x="4287600" y="2287147"/>
            <a:ext cx="568800" cy="568888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7" hasCustomPrompt="1"/>
          </p:nvPr>
        </p:nvSpPr>
        <p:spPr>
          <a:xfrm>
            <a:off x="4414500" y="24138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3423392" y="3411117"/>
            <a:ext cx="2297223" cy="1057299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3423392" y="2946789"/>
            <a:ext cx="2297223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テキスト プレースホルダー 60"/>
          <p:cNvSpPr>
            <a:spLocks noGrp="1"/>
          </p:cNvSpPr>
          <p:nvPr>
            <p:ph type="body" sz="quarter" idx="30" hasCustomPrompt="1"/>
          </p:nvPr>
        </p:nvSpPr>
        <p:spPr>
          <a:xfrm>
            <a:off x="6979261" y="2287147"/>
            <a:ext cx="568800" cy="568888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7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7106161" y="24138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6115054" y="3411117"/>
            <a:ext cx="2297223" cy="1057299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6115054" y="2946789"/>
            <a:ext cx="2297223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1425467" y="3329730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9" name="正方形/長方形 78"/>
          <p:cNvSpPr/>
          <p:nvPr userDrawn="1"/>
        </p:nvSpPr>
        <p:spPr>
          <a:xfrm>
            <a:off x="4115025" y="3329730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0" name="正方形/長方形 79"/>
          <p:cNvSpPr/>
          <p:nvPr userDrawn="1"/>
        </p:nvSpPr>
        <p:spPr>
          <a:xfrm>
            <a:off x="6806686" y="332150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1004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4572000" y="0"/>
            <a:ext cx="0" cy="98589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9979" y="2327906"/>
            <a:ext cx="2304486" cy="73962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99979" y="1857235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2544795" y="2215811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4668351" y="1082259"/>
            <a:ext cx="324889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4993239" y="797679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83233" y="895471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637597" y="1366142"/>
            <a:ext cx="2304486" cy="73962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637597" y="895471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683317" y="1254047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99979" y="4241483"/>
            <a:ext cx="2304486" cy="73962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199979" y="3770813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2544795" y="4129388"/>
            <a:ext cx="913950" cy="36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4167929" y="2040475"/>
            <a:ext cx="307729" cy="354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3599665" y="1759443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9659" y="1857235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4167929" y="3956903"/>
            <a:ext cx="307729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3599665" y="3672323"/>
            <a:ext cx="568258" cy="56916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3589659" y="3770813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4668351" y="2998556"/>
            <a:ext cx="324889" cy="13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4993239" y="2713976"/>
            <a:ext cx="568258" cy="569160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4983233" y="2811769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5637597" y="3282439"/>
            <a:ext cx="2304486" cy="73962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637597" y="2811769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5683317" y="3170344"/>
            <a:ext cx="913950" cy="36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4572000" y="1178624"/>
            <a:ext cx="0" cy="765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4572000" y="2136845"/>
            <a:ext cx="0" cy="765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4572000" y="3095054"/>
            <a:ext cx="0" cy="76548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4572000" y="4053268"/>
            <a:ext cx="0" cy="109023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4475657" y="1944111"/>
            <a:ext cx="192699" cy="192728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楕円 23"/>
          <p:cNvSpPr/>
          <p:nvPr userDrawn="1"/>
        </p:nvSpPr>
        <p:spPr>
          <a:xfrm>
            <a:off x="4475657" y="985896"/>
            <a:ext cx="192699" cy="192728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0" name="楕円 39"/>
          <p:cNvSpPr/>
          <p:nvPr userDrawn="1"/>
        </p:nvSpPr>
        <p:spPr>
          <a:xfrm>
            <a:off x="4475657" y="3860540"/>
            <a:ext cx="192699" cy="192728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7" name="楕円 56"/>
          <p:cNvSpPr/>
          <p:nvPr userDrawn="1"/>
        </p:nvSpPr>
        <p:spPr>
          <a:xfrm>
            <a:off x="4475657" y="2902326"/>
            <a:ext cx="192699" cy="192728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29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4572006" y="0"/>
            <a:ext cx="1" cy="9842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637597" y="1364542"/>
            <a:ext cx="2304486" cy="739620"/>
          </a:xfrm>
        </p:spPr>
        <p:txBody>
          <a:bodyPr>
            <a:normAutofit/>
          </a:bodyPr>
          <a:lstStyle>
            <a:lvl1pPr algn="l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637597" y="893871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683317" y="1252446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4572000" y="1177023"/>
            <a:ext cx="0" cy="73573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4174962" y="2040872"/>
            <a:ext cx="300690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3596698" y="1756293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586692" y="1854085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97044" y="2324756"/>
            <a:ext cx="2304486" cy="739620"/>
          </a:xfrm>
        </p:spPr>
        <p:txBody>
          <a:bodyPr>
            <a:normAutofit/>
          </a:bodyPr>
          <a:lstStyle>
            <a:lvl1pPr algn="r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97044" y="1854085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2544795" y="2212661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4572001" y="2137238"/>
            <a:ext cx="0" cy="87131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4668356" y="1080664"/>
            <a:ext cx="314883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4993239" y="796079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983233" y="893871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4406976" y="3008558"/>
            <a:ext cx="330061" cy="284579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45696" tIns="22848" rIns="45696" bIns="22848" numCol="1" rtlCol="0" anchor="t" anchorCtr="0" compatLnSpc="1">
            <a:prstTxWarp prst="textNoShape">
              <a:avLst/>
            </a:prstTxWarp>
          </a:bodyPr>
          <a:lstStyle/>
          <a:p>
            <a:pPr algn="ctr" defTabSz="68539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4095454" y="3839912"/>
            <a:ext cx="970315" cy="36010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44146" y="3980329"/>
            <a:ext cx="4272932" cy="711664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444146" y="3420269"/>
            <a:ext cx="4272932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</p:spPr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8" name="楕円 7"/>
          <p:cNvSpPr/>
          <p:nvPr userDrawn="1"/>
        </p:nvSpPr>
        <p:spPr>
          <a:xfrm>
            <a:off x="4475657" y="984295"/>
            <a:ext cx="192699" cy="192728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楕円 23"/>
          <p:cNvSpPr/>
          <p:nvPr userDrawn="1"/>
        </p:nvSpPr>
        <p:spPr>
          <a:xfrm>
            <a:off x="4475657" y="1944510"/>
            <a:ext cx="192699" cy="192728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28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 bwMode="auto">
          <a:xfrm>
            <a:off x="0" y="0"/>
            <a:ext cx="4572000" cy="51435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696" tIns="22848" rIns="45696" bIns="22848" numCol="1" rtlCol="0" anchor="t" anchorCtr="0" compatLnSpc="1">
            <a:prstTxWarp prst="textNoShape">
              <a:avLst/>
            </a:prstTxWarp>
          </a:bodyPr>
          <a:lstStyle/>
          <a:p>
            <a:pPr algn="ctr" defTabSz="68539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4" name="正方形/長方形 13"/>
          <p:cNvSpPr/>
          <p:nvPr userDrawn="1"/>
        </p:nvSpPr>
        <p:spPr bwMode="auto">
          <a:xfrm>
            <a:off x="4572000" y="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696" tIns="22848" rIns="45696" bIns="2284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39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6" name="正方形/長方形 15"/>
          <p:cNvSpPr/>
          <p:nvPr userDrawn="1"/>
        </p:nvSpPr>
        <p:spPr bwMode="auto">
          <a:xfrm>
            <a:off x="4896000" y="32405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696" tIns="22848" rIns="45696" bIns="2284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39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7" name="正方形/長方形 16"/>
          <p:cNvSpPr/>
          <p:nvPr userDrawn="1"/>
        </p:nvSpPr>
        <p:spPr bwMode="auto">
          <a:xfrm>
            <a:off x="5220000" y="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696" tIns="22848" rIns="45696" bIns="2284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39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8" name="正方形/長方形 17"/>
          <p:cNvSpPr/>
          <p:nvPr userDrawn="1"/>
        </p:nvSpPr>
        <p:spPr bwMode="auto">
          <a:xfrm>
            <a:off x="4572000" y="64810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696" tIns="22848" rIns="45696" bIns="2284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39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99915" y="1276150"/>
            <a:ext cx="3772171" cy="25912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794422" y="1276150"/>
            <a:ext cx="3832744" cy="2591200"/>
          </a:xfrm>
        </p:spPr>
        <p:txBody>
          <a:bodyPr anchor="ctr">
            <a:normAutofit/>
          </a:bodyPr>
          <a:lstStyle>
            <a:lvl1pPr algn="l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014969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0" y="6"/>
            <a:ext cx="9143822" cy="3543503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195" y="455637"/>
            <a:ext cx="2071417" cy="4233020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1328851" y="1004368"/>
            <a:ext cx="1762904" cy="3159113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400270" y="551635"/>
            <a:ext cx="4713219" cy="19248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0270" y="2637493"/>
            <a:ext cx="4713219" cy="1525982"/>
          </a:xfrm>
        </p:spPr>
        <p:txBody>
          <a:bodyPr>
            <a:normAutofit/>
          </a:bodyPr>
          <a:lstStyle>
            <a:lvl1pPr marL="171348" indent="-171348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05521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0" y="6"/>
            <a:ext cx="9143822" cy="354350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9" y="2012232"/>
            <a:ext cx="1305532" cy="2667905"/>
          </a:xfrm>
          <a:prstGeom prst="rect">
            <a:avLst/>
          </a:prstGeom>
          <a:effectLst/>
        </p:spPr>
      </p:pic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400" y="475068"/>
            <a:ext cx="2942111" cy="4183835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1970262" y="869205"/>
            <a:ext cx="2544591" cy="3381421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689977" y="2368922"/>
            <a:ext cx="1080421" cy="19655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792768" y="551635"/>
            <a:ext cx="3828718" cy="19248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792767" y="2637493"/>
            <a:ext cx="3828718" cy="1525982"/>
          </a:xfrm>
        </p:spPr>
        <p:txBody>
          <a:bodyPr>
            <a:normAutofit/>
          </a:bodyPr>
          <a:lstStyle>
            <a:lvl1pPr marL="171348" indent="-171348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240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hape 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0225" y="609975"/>
            <a:ext cx="3923550" cy="392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hape 16"/>
          <p:cNvSpPr/>
          <p:nvPr/>
        </p:nvSpPr>
        <p:spPr>
          <a:xfrm>
            <a:off x="2918075" y="917875"/>
            <a:ext cx="3307800" cy="3307800"/>
          </a:xfrm>
          <a:prstGeom prst="rect">
            <a:avLst/>
          </a:prstGeom>
          <a:solidFill>
            <a:srgbClr val="9E7C59"/>
          </a:solidFill>
          <a:ln w="1524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3258675" y="1643125"/>
            <a:ext cx="2626800" cy="1159800"/>
          </a:xfrm>
          <a:prstGeom prst="rect">
            <a:avLst/>
          </a:prstGeom>
        </p:spPr>
        <p:txBody>
          <a:bodyPr wrap="square" lIns="91371" tIns="91371" rIns="91371" bIns="91371" anchor="b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3258675" y="3068654"/>
            <a:ext cx="2626800" cy="784800"/>
          </a:xfrm>
          <a:prstGeom prst="rect">
            <a:avLst/>
          </a:prstGeom>
        </p:spPr>
        <p:txBody>
          <a:bodyPr wrap="square" lIns="91371" tIns="91371" rIns="91371" bIns="91371" anchor="t" anchorCtr="0"/>
          <a:lstStyle>
            <a:lvl1pPr lvl="0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FFFFFF"/>
              </a:buClr>
              <a:buSzPts val="1400"/>
              <a:buNone/>
              <a:defRPr sz="1400"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grpSp>
        <p:nvGrpSpPr>
          <p:cNvPr id="19" name="Shape 19"/>
          <p:cNvGrpSpPr/>
          <p:nvPr/>
        </p:nvGrpSpPr>
        <p:grpSpPr>
          <a:xfrm>
            <a:off x="4414050" y="2903550"/>
            <a:ext cx="315900" cy="98400"/>
            <a:chOff x="4414050" y="1436450"/>
            <a:chExt cx="315900" cy="98400"/>
          </a:xfrm>
        </p:grpSpPr>
        <p:cxnSp>
          <p:nvCxnSpPr>
            <p:cNvPr id="20" name="Shape 20"/>
            <p:cNvCxnSpPr/>
            <p:nvPr/>
          </p:nvCxnSpPr>
          <p:spPr>
            <a:xfrm>
              <a:off x="4414050" y="1485650"/>
              <a:ext cx="315900" cy="0"/>
            </a:xfrm>
            <a:prstGeom prst="straightConnector1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round/>
              <a:headEnd type="oval" w="lg" len="lg"/>
              <a:tailEnd type="oval" w="lg" len="lg"/>
            </a:ln>
          </p:spPr>
        </p:cxnSp>
        <p:sp>
          <p:nvSpPr>
            <p:cNvPr id="21" name="Shape 21"/>
            <p:cNvSpPr/>
            <p:nvPr/>
          </p:nvSpPr>
          <p:spPr>
            <a:xfrm>
              <a:off x="4522800" y="1436450"/>
              <a:ext cx="98400" cy="98400"/>
            </a:xfrm>
            <a:prstGeom prst="diamond">
              <a:avLst/>
            </a:prstGeom>
            <a:noFill/>
            <a:ln w="952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0" y="6"/>
            <a:ext cx="9143822" cy="354350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236721" y="551635"/>
            <a:ext cx="3493629" cy="19248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36720" y="2637493"/>
            <a:ext cx="3493629" cy="1525982"/>
          </a:xfrm>
        </p:spPr>
        <p:txBody>
          <a:bodyPr>
            <a:normAutofit/>
          </a:bodyPr>
          <a:lstStyle>
            <a:lvl1pPr marL="171348" indent="-171348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528056" y="1400311"/>
            <a:ext cx="4588715" cy="258034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528053" y="1139798"/>
            <a:ext cx="4588714" cy="261962"/>
            <a:chOff x="4888773" y="2065794"/>
            <a:chExt cx="8534400" cy="487140"/>
          </a:xfrm>
        </p:grpSpPr>
        <p:sp>
          <p:nvSpPr>
            <p:cNvPr id="19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20" name="正方形/長方形 19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grpSp>
          <p:nvGrpSpPr>
            <p:cNvPr id="21" name="グループ化 20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26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39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39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39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" name="グループ化 21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正方形/長方形 22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39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正方形/長方形 23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39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正方形/長方形 24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39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0621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0" y="6"/>
            <a:ext cx="9143822" cy="354350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39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76" y="180719"/>
            <a:ext cx="3955809" cy="3205042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151" y="661984"/>
            <a:ext cx="1915385" cy="2723778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54" y="1302614"/>
            <a:ext cx="1022481" cy="2083153"/>
          </a:xfrm>
          <a:prstGeom prst="rect">
            <a:avLst/>
          </a:prstGeom>
        </p:spPr>
      </p:pic>
      <p:sp>
        <p:nvSpPr>
          <p:cNvPr id="33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1697461" y="1567783"/>
            <a:ext cx="854869" cy="1552815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2744906" y="315755"/>
            <a:ext cx="3667908" cy="202843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6628735" y="911373"/>
            <a:ext cx="1657350" cy="2217635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 userDrawn="1"/>
        </p:nvGrpSpPr>
        <p:grpSpPr>
          <a:xfrm>
            <a:off x="4095454" y="3839912"/>
            <a:ext cx="970315" cy="36010"/>
            <a:chOff x="6119664" y="3270498"/>
            <a:chExt cx="1940630" cy="72008"/>
          </a:xfrm>
        </p:grpSpPr>
        <p:sp>
          <p:nvSpPr>
            <p:cNvPr id="37" name="正方形/長方形 36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38" name="正方形/長方形 37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39" name="正方形/長方形 38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40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44146" y="3980329"/>
            <a:ext cx="4272932" cy="711664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444146" y="3420269"/>
            <a:ext cx="4272932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2935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911782" y="2209402"/>
            <a:ext cx="970315" cy="36010"/>
            <a:chOff x="6119664" y="3270498"/>
            <a:chExt cx="1940630" cy="72008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11" name="正方形/長方形 10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856304" y="2349819"/>
            <a:ext cx="4272932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6304" y="1789759"/>
            <a:ext cx="4272932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078266" y="1477057"/>
            <a:ext cx="695825" cy="558886"/>
          </a:xfrm>
          <a:custGeom>
            <a:avLst/>
            <a:gdLst/>
            <a:ahLst/>
            <a:cxnLst/>
            <a:rect l="l" t="t" r="r" b="b"/>
            <a:pathLst>
              <a:path w="1391649" h="1117600">
                <a:moveTo>
                  <a:pt x="641350" y="0"/>
                </a:moveTo>
                <a:cubicBezTo>
                  <a:pt x="995558" y="0"/>
                  <a:pt x="1282700" y="250183"/>
                  <a:pt x="1282700" y="558800"/>
                </a:cubicBezTo>
                <a:cubicBezTo>
                  <a:pt x="1282700" y="678010"/>
                  <a:pt x="1239857" y="788500"/>
                  <a:pt x="1166143" y="878649"/>
                </a:cubicBezTo>
                <a:cubicBezTo>
                  <a:pt x="1228612" y="951179"/>
                  <a:pt x="1306525" y="1002662"/>
                  <a:pt x="1391649" y="1064962"/>
                </a:cubicBezTo>
                <a:lnTo>
                  <a:pt x="1016117" y="1010533"/>
                </a:lnTo>
                <a:cubicBezTo>
                  <a:pt x="911360" y="1078369"/>
                  <a:pt x="781613" y="1117600"/>
                  <a:pt x="641350" y="1117600"/>
                </a:cubicBezTo>
                <a:cubicBezTo>
                  <a:pt x="287142" y="1117600"/>
                  <a:pt x="0" y="867417"/>
                  <a:pt x="0" y="558800"/>
                </a:cubicBezTo>
                <a:cubicBezTo>
                  <a:pt x="0" y="250183"/>
                  <a:pt x="287142" y="0"/>
                  <a:pt x="64135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97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3698414" y="2485216"/>
            <a:ext cx="32403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>
            <a:off x="3375569" y="2485216"/>
            <a:ext cx="32403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>
            <a:off x="4021848" y="2485216"/>
            <a:ext cx="324036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334606" y="2625633"/>
            <a:ext cx="4272932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116874" y="1366633"/>
            <a:ext cx="3287065" cy="1072515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45006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9143822" cy="1771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1348016" y="883695"/>
            <a:ext cx="1774371" cy="1774645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45551" y="1081481"/>
            <a:ext cx="4605940" cy="60969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252808" y="1804814"/>
            <a:ext cx="4605940" cy="670255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348014" y="2772656"/>
            <a:ext cx="6510733" cy="75860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535215" y="3659979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661843" y="37870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74892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74892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3258965" y="3659979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3385594" y="37870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3898642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3898642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5990578" y="3659979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6117207" y="37870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630255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6630255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82429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3822" cy="17710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32" hasCustomPrompt="1"/>
          </p:nvPr>
        </p:nvSpPr>
        <p:spPr>
          <a:xfrm>
            <a:off x="608723" y="635992"/>
            <a:ext cx="3252481" cy="2022949"/>
          </a:xfrm>
          <a:custGeom>
            <a:avLst/>
            <a:gdLst>
              <a:gd name="connsiteX0" fmla="*/ 984238 w 6504961"/>
              <a:gd name="connsiteY0" fmla="*/ 3553896 h 4045273"/>
              <a:gd name="connsiteX1" fmla="*/ 1475615 w 6504961"/>
              <a:gd name="connsiteY1" fmla="*/ 3553896 h 4045273"/>
              <a:gd name="connsiteX2" fmla="*/ 1475615 w 6504961"/>
              <a:gd name="connsiteY2" fmla="*/ 4045273 h 4045273"/>
              <a:gd name="connsiteX3" fmla="*/ 984238 w 6504961"/>
              <a:gd name="connsiteY3" fmla="*/ 4045273 h 4045273"/>
              <a:gd name="connsiteX4" fmla="*/ 0 w 6504961"/>
              <a:gd name="connsiteY4" fmla="*/ 3551920 h 4045273"/>
              <a:gd name="connsiteX5" fmla="*/ 491377 w 6504961"/>
              <a:gd name="connsiteY5" fmla="*/ 3551920 h 4045273"/>
              <a:gd name="connsiteX6" fmla="*/ 491377 w 6504961"/>
              <a:gd name="connsiteY6" fmla="*/ 4043297 h 4045273"/>
              <a:gd name="connsiteX7" fmla="*/ 0 w 6504961"/>
              <a:gd name="connsiteY7" fmla="*/ 4043297 h 4045273"/>
              <a:gd name="connsiteX8" fmla="*/ 492861 w 6504961"/>
              <a:gd name="connsiteY8" fmla="*/ 3060543 h 4045273"/>
              <a:gd name="connsiteX9" fmla="*/ 984238 w 6504961"/>
              <a:gd name="connsiteY9" fmla="*/ 3060543 h 4045273"/>
              <a:gd name="connsiteX10" fmla="*/ 984238 w 6504961"/>
              <a:gd name="connsiteY10" fmla="*/ 3551920 h 4045273"/>
              <a:gd name="connsiteX11" fmla="*/ 492861 w 6504961"/>
              <a:gd name="connsiteY11" fmla="*/ 3551920 h 4045273"/>
              <a:gd name="connsiteX12" fmla="*/ 5518702 w 6504961"/>
              <a:gd name="connsiteY12" fmla="*/ 499760 h 4045273"/>
              <a:gd name="connsiteX13" fmla="*/ 6010079 w 6504961"/>
              <a:gd name="connsiteY13" fmla="*/ 499760 h 4045273"/>
              <a:gd name="connsiteX14" fmla="*/ 6010079 w 6504961"/>
              <a:gd name="connsiteY14" fmla="*/ 991137 h 4045273"/>
              <a:gd name="connsiteX15" fmla="*/ 5518702 w 6504961"/>
              <a:gd name="connsiteY15" fmla="*/ 991137 h 4045273"/>
              <a:gd name="connsiteX16" fmla="*/ 1478583 w 6504961"/>
              <a:gd name="connsiteY16" fmla="*/ 495329 h 4045273"/>
              <a:gd name="connsiteX17" fmla="*/ 5027325 w 6504961"/>
              <a:gd name="connsiteY17" fmla="*/ 495329 h 4045273"/>
              <a:gd name="connsiteX18" fmla="*/ 5027325 w 6504961"/>
              <a:gd name="connsiteY18" fmla="*/ 4044071 h 4045273"/>
              <a:gd name="connsiteX19" fmla="*/ 1478583 w 6504961"/>
              <a:gd name="connsiteY19" fmla="*/ 4044071 h 4045273"/>
              <a:gd name="connsiteX20" fmla="*/ 6010079 w 6504961"/>
              <a:gd name="connsiteY20" fmla="*/ 0 h 4045273"/>
              <a:gd name="connsiteX21" fmla="*/ 6504961 w 6504961"/>
              <a:gd name="connsiteY21" fmla="*/ 0 h 4045273"/>
              <a:gd name="connsiteX22" fmla="*/ 6504961 w 6504961"/>
              <a:gd name="connsiteY22" fmla="*/ 494882 h 4045273"/>
              <a:gd name="connsiteX23" fmla="*/ 6010079 w 6504961"/>
              <a:gd name="connsiteY23" fmla="*/ 494882 h 4045273"/>
              <a:gd name="connsiteX24" fmla="*/ 5027325 w 6504961"/>
              <a:gd name="connsiteY24" fmla="*/ 0 h 4045273"/>
              <a:gd name="connsiteX25" fmla="*/ 5518702 w 6504961"/>
              <a:gd name="connsiteY25" fmla="*/ 0 h 4045273"/>
              <a:gd name="connsiteX26" fmla="*/ 5518702 w 6504961"/>
              <a:gd name="connsiteY26" fmla="*/ 491377 h 4045273"/>
              <a:gd name="connsiteX27" fmla="*/ 5027325 w 6504961"/>
              <a:gd name="connsiteY27" fmla="*/ 491377 h 404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04961" h="4045273">
                <a:moveTo>
                  <a:pt x="984238" y="3553896"/>
                </a:moveTo>
                <a:lnTo>
                  <a:pt x="1475615" y="3553896"/>
                </a:lnTo>
                <a:lnTo>
                  <a:pt x="1475615" y="4045273"/>
                </a:lnTo>
                <a:lnTo>
                  <a:pt x="984238" y="4045273"/>
                </a:lnTo>
                <a:close/>
                <a:moveTo>
                  <a:pt x="0" y="3551920"/>
                </a:moveTo>
                <a:lnTo>
                  <a:pt x="491377" y="3551920"/>
                </a:lnTo>
                <a:lnTo>
                  <a:pt x="491377" y="4043297"/>
                </a:lnTo>
                <a:lnTo>
                  <a:pt x="0" y="4043297"/>
                </a:lnTo>
                <a:close/>
                <a:moveTo>
                  <a:pt x="492861" y="3060543"/>
                </a:moveTo>
                <a:lnTo>
                  <a:pt x="984238" y="3060543"/>
                </a:lnTo>
                <a:lnTo>
                  <a:pt x="984238" y="3551920"/>
                </a:lnTo>
                <a:lnTo>
                  <a:pt x="492861" y="3551920"/>
                </a:lnTo>
                <a:close/>
                <a:moveTo>
                  <a:pt x="5518702" y="499760"/>
                </a:moveTo>
                <a:lnTo>
                  <a:pt x="6010079" y="499760"/>
                </a:lnTo>
                <a:lnTo>
                  <a:pt x="6010079" y="991137"/>
                </a:lnTo>
                <a:lnTo>
                  <a:pt x="5518702" y="991137"/>
                </a:lnTo>
                <a:close/>
                <a:moveTo>
                  <a:pt x="1478583" y="495329"/>
                </a:moveTo>
                <a:lnTo>
                  <a:pt x="5027325" y="495329"/>
                </a:lnTo>
                <a:lnTo>
                  <a:pt x="5027325" y="4044071"/>
                </a:lnTo>
                <a:lnTo>
                  <a:pt x="1478583" y="4044071"/>
                </a:lnTo>
                <a:close/>
                <a:moveTo>
                  <a:pt x="6010079" y="0"/>
                </a:moveTo>
                <a:lnTo>
                  <a:pt x="6504961" y="0"/>
                </a:lnTo>
                <a:lnTo>
                  <a:pt x="6504961" y="494882"/>
                </a:lnTo>
                <a:lnTo>
                  <a:pt x="6010079" y="494882"/>
                </a:lnTo>
                <a:close/>
                <a:moveTo>
                  <a:pt x="5027325" y="0"/>
                </a:moveTo>
                <a:lnTo>
                  <a:pt x="5518702" y="0"/>
                </a:lnTo>
                <a:lnTo>
                  <a:pt x="5518702" y="491377"/>
                </a:lnTo>
                <a:lnTo>
                  <a:pt x="5027325" y="49137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45551" y="1081481"/>
            <a:ext cx="4605940" cy="60969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252808" y="1804814"/>
            <a:ext cx="4605940" cy="670255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348014" y="2772656"/>
            <a:ext cx="6510733" cy="75860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535215" y="3659979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661843" y="37870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74892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74892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3258965" y="3659979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3385594" y="37870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3898642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3898642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5990578" y="3659979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6117207" y="378703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630255" y="3950186"/>
            <a:ext cx="199920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6630255" y="3658312"/>
            <a:ext cx="1999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1171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図プレースホルダー 15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-397"/>
            <a:ext cx="9143821" cy="3543900"/>
          </a:xfrm>
          <a:custGeom>
            <a:avLst/>
            <a:gdLst>
              <a:gd name="connsiteX0" fmla="*/ 0 w 18287642"/>
              <a:gd name="connsiteY0" fmla="*/ 6438707 h 7086707"/>
              <a:gd name="connsiteX1" fmla="*/ 648000 w 18287642"/>
              <a:gd name="connsiteY1" fmla="*/ 6438707 h 7086707"/>
              <a:gd name="connsiteX2" fmla="*/ 648000 w 18287642"/>
              <a:gd name="connsiteY2" fmla="*/ 7086707 h 7086707"/>
              <a:gd name="connsiteX3" fmla="*/ 0 w 18287642"/>
              <a:gd name="connsiteY3" fmla="*/ 7086707 h 7086707"/>
              <a:gd name="connsiteX4" fmla="*/ 648000 w 18287642"/>
              <a:gd name="connsiteY4" fmla="*/ 5790707 h 7086707"/>
              <a:gd name="connsiteX5" fmla="*/ 1296000 w 18287642"/>
              <a:gd name="connsiteY5" fmla="*/ 5790707 h 7086707"/>
              <a:gd name="connsiteX6" fmla="*/ 1296000 w 18287642"/>
              <a:gd name="connsiteY6" fmla="*/ 6438707 h 7086707"/>
              <a:gd name="connsiteX7" fmla="*/ 648000 w 18287642"/>
              <a:gd name="connsiteY7" fmla="*/ 6438707 h 7086707"/>
              <a:gd name="connsiteX8" fmla="*/ 0 w 18287642"/>
              <a:gd name="connsiteY8" fmla="*/ 0 h 7086707"/>
              <a:gd name="connsiteX9" fmla="*/ 18287642 w 18287642"/>
              <a:gd name="connsiteY9" fmla="*/ 0 h 7086707"/>
              <a:gd name="connsiteX10" fmla="*/ 18287642 w 18287642"/>
              <a:gd name="connsiteY10" fmla="*/ 5142707 h 7086707"/>
              <a:gd name="connsiteX11" fmla="*/ 1944000 w 18287642"/>
              <a:gd name="connsiteY11" fmla="*/ 5142707 h 7086707"/>
              <a:gd name="connsiteX12" fmla="*/ 1944000 w 18287642"/>
              <a:gd name="connsiteY12" fmla="*/ 5790707 h 7086707"/>
              <a:gd name="connsiteX13" fmla="*/ 1296000 w 18287642"/>
              <a:gd name="connsiteY13" fmla="*/ 5790707 h 7086707"/>
              <a:gd name="connsiteX14" fmla="*/ 1296000 w 18287642"/>
              <a:gd name="connsiteY14" fmla="*/ 5142707 h 7086707"/>
              <a:gd name="connsiteX15" fmla="*/ 648000 w 18287642"/>
              <a:gd name="connsiteY15" fmla="*/ 5142707 h 7086707"/>
              <a:gd name="connsiteX16" fmla="*/ 648000 w 18287642"/>
              <a:gd name="connsiteY16" fmla="*/ 5790707 h 7086707"/>
              <a:gd name="connsiteX17" fmla="*/ 0 w 18287642"/>
              <a:gd name="connsiteY17" fmla="*/ 5790707 h 7086707"/>
              <a:gd name="connsiteX18" fmla="*/ 0 w 18287642"/>
              <a:gd name="connsiteY18" fmla="*/ 5142707 h 7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642" h="7086707">
                <a:moveTo>
                  <a:pt x="0" y="6438707"/>
                </a:moveTo>
                <a:lnTo>
                  <a:pt x="648000" y="6438707"/>
                </a:lnTo>
                <a:lnTo>
                  <a:pt x="648000" y="7086707"/>
                </a:lnTo>
                <a:lnTo>
                  <a:pt x="0" y="7086707"/>
                </a:lnTo>
                <a:close/>
                <a:moveTo>
                  <a:pt x="648000" y="5790707"/>
                </a:moveTo>
                <a:lnTo>
                  <a:pt x="1296000" y="5790707"/>
                </a:lnTo>
                <a:lnTo>
                  <a:pt x="1296000" y="6438707"/>
                </a:lnTo>
                <a:lnTo>
                  <a:pt x="648000" y="6438707"/>
                </a:lnTo>
                <a:close/>
                <a:moveTo>
                  <a:pt x="0" y="0"/>
                </a:moveTo>
                <a:lnTo>
                  <a:pt x="18287642" y="0"/>
                </a:lnTo>
                <a:lnTo>
                  <a:pt x="18287642" y="5142707"/>
                </a:lnTo>
                <a:lnTo>
                  <a:pt x="1944000" y="5142707"/>
                </a:lnTo>
                <a:lnTo>
                  <a:pt x="1944000" y="5790707"/>
                </a:lnTo>
                <a:lnTo>
                  <a:pt x="1296000" y="5790707"/>
                </a:lnTo>
                <a:lnTo>
                  <a:pt x="1296000" y="5142707"/>
                </a:lnTo>
                <a:lnTo>
                  <a:pt x="648000" y="5142707"/>
                </a:lnTo>
                <a:lnTo>
                  <a:pt x="648000" y="5790707"/>
                </a:lnTo>
                <a:lnTo>
                  <a:pt x="0" y="5790707"/>
                </a:lnTo>
                <a:lnTo>
                  <a:pt x="0" y="51427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681833" y="0"/>
            <a:ext cx="3752283" cy="5143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530625" y="1561569"/>
            <a:ext cx="4083604" cy="609694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530625" y="2674103"/>
            <a:ext cx="4083604" cy="1441332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530625" y="2142230"/>
            <a:ext cx="4083604" cy="357138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1898384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7" name="図プレースホルダー 46"/>
          <p:cNvSpPr>
            <a:spLocks noGrp="1"/>
          </p:cNvSpPr>
          <p:nvPr>
            <p:ph type="pic" sz="quarter" idx="21" hasCustomPrompt="1"/>
          </p:nvPr>
        </p:nvSpPr>
        <p:spPr>
          <a:xfrm>
            <a:off x="2719727" y="695847"/>
            <a:ext cx="3704546" cy="1739712"/>
          </a:xfrm>
          <a:custGeom>
            <a:avLst/>
            <a:gdLst>
              <a:gd name="connsiteX0" fmla="*/ 6753718 w 7409092"/>
              <a:gd name="connsiteY0" fmla="*/ 2823513 h 3478887"/>
              <a:gd name="connsiteX1" fmla="*/ 7409092 w 7409092"/>
              <a:gd name="connsiteY1" fmla="*/ 2823513 h 3478887"/>
              <a:gd name="connsiteX2" fmla="*/ 7409092 w 7409092"/>
              <a:gd name="connsiteY2" fmla="*/ 3478887 h 3478887"/>
              <a:gd name="connsiteX3" fmla="*/ 6753718 w 7409092"/>
              <a:gd name="connsiteY3" fmla="*/ 3478887 h 3478887"/>
              <a:gd name="connsiteX4" fmla="*/ 6098344 w 7409092"/>
              <a:gd name="connsiteY4" fmla="*/ 2145252 h 3478887"/>
              <a:gd name="connsiteX5" fmla="*/ 6753718 w 7409092"/>
              <a:gd name="connsiteY5" fmla="*/ 2145252 h 3478887"/>
              <a:gd name="connsiteX6" fmla="*/ 6753718 w 7409092"/>
              <a:gd name="connsiteY6" fmla="*/ 2800626 h 3478887"/>
              <a:gd name="connsiteX7" fmla="*/ 6098344 w 7409092"/>
              <a:gd name="connsiteY7" fmla="*/ 2800626 h 3478887"/>
              <a:gd name="connsiteX8" fmla="*/ 655374 w 7409092"/>
              <a:gd name="connsiteY8" fmla="*/ 655374 h 3478887"/>
              <a:gd name="connsiteX9" fmla="*/ 1310748 w 7409092"/>
              <a:gd name="connsiteY9" fmla="*/ 655374 h 3478887"/>
              <a:gd name="connsiteX10" fmla="*/ 1310748 w 7409092"/>
              <a:gd name="connsiteY10" fmla="*/ 1310748 h 3478887"/>
              <a:gd name="connsiteX11" fmla="*/ 655374 w 7409092"/>
              <a:gd name="connsiteY11" fmla="*/ 1310748 h 3478887"/>
              <a:gd name="connsiteX12" fmla="*/ 1310748 w 7409092"/>
              <a:gd name="connsiteY12" fmla="*/ 0 h 3478887"/>
              <a:gd name="connsiteX13" fmla="*/ 1966122 w 7409092"/>
              <a:gd name="connsiteY13" fmla="*/ 0 h 3478887"/>
              <a:gd name="connsiteX14" fmla="*/ 5422122 w 7409092"/>
              <a:gd name="connsiteY14" fmla="*/ 0 h 3478887"/>
              <a:gd name="connsiteX15" fmla="*/ 5422122 w 7409092"/>
              <a:gd name="connsiteY15" fmla="*/ 1481843 h 3478887"/>
              <a:gd name="connsiteX16" fmla="*/ 6077496 w 7409092"/>
              <a:gd name="connsiteY16" fmla="*/ 1481843 h 3478887"/>
              <a:gd name="connsiteX17" fmla="*/ 6077496 w 7409092"/>
              <a:gd name="connsiteY17" fmla="*/ 2137217 h 3478887"/>
              <a:gd name="connsiteX18" fmla="*/ 5422122 w 7409092"/>
              <a:gd name="connsiteY18" fmla="*/ 2137217 h 3478887"/>
              <a:gd name="connsiteX19" fmla="*/ 5422122 w 7409092"/>
              <a:gd name="connsiteY19" fmla="*/ 2800626 h 3478887"/>
              <a:gd name="connsiteX20" fmla="*/ 6077496 w 7409092"/>
              <a:gd name="connsiteY20" fmla="*/ 2800626 h 3478887"/>
              <a:gd name="connsiteX21" fmla="*/ 6077496 w 7409092"/>
              <a:gd name="connsiteY21" fmla="*/ 3456000 h 3478887"/>
              <a:gd name="connsiteX22" fmla="*/ 5422122 w 7409092"/>
              <a:gd name="connsiteY22" fmla="*/ 3456000 h 3478887"/>
              <a:gd name="connsiteX23" fmla="*/ 1966122 w 7409092"/>
              <a:gd name="connsiteY23" fmla="*/ 3456000 h 3478887"/>
              <a:gd name="connsiteX24" fmla="*/ 1966122 w 7409092"/>
              <a:gd name="connsiteY24" fmla="*/ 1966122 h 3478887"/>
              <a:gd name="connsiteX25" fmla="*/ 1310748 w 7409092"/>
              <a:gd name="connsiteY25" fmla="*/ 1966122 h 3478887"/>
              <a:gd name="connsiteX26" fmla="*/ 1310748 w 7409092"/>
              <a:gd name="connsiteY26" fmla="*/ 1310748 h 3478887"/>
              <a:gd name="connsiteX27" fmla="*/ 1966122 w 7409092"/>
              <a:gd name="connsiteY27" fmla="*/ 1310748 h 3478887"/>
              <a:gd name="connsiteX28" fmla="*/ 1966122 w 7409092"/>
              <a:gd name="connsiteY28" fmla="*/ 655374 h 3478887"/>
              <a:gd name="connsiteX29" fmla="*/ 1310748 w 7409092"/>
              <a:gd name="connsiteY29" fmla="*/ 655374 h 3478887"/>
              <a:gd name="connsiteX30" fmla="*/ 0 w 7409092"/>
              <a:gd name="connsiteY30" fmla="*/ 0 h 3478887"/>
              <a:gd name="connsiteX31" fmla="*/ 655374 w 7409092"/>
              <a:gd name="connsiteY31" fmla="*/ 0 h 3478887"/>
              <a:gd name="connsiteX32" fmla="*/ 655374 w 7409092"/>
              <a:gd name="connsiteY32" fmla="*/ 655374 h 3478887"/>
              <a:gd name="connsiteX33" fmla="*/ 0 w 7409092"/>
              <a:gd name="connsiteY33" fmla="*/ 655374 h 347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409092" h="3478887">
                <a:moveTo>
                  <a:pt x="6753718" y="2823513"/>
                </a:moveTo>
                <a:lnTo>
                  <a:pt x="7409092" y="2823513"/>
                </a:lnTo>
                <a:lnTo>
                  <a:pt x="7409092" y="3478887"/>
                </a:lnTo>
                <a:lnTo>
                  <a:pt x="6753718" y="3478887"/>
                </a:lnTo>
                <a:close/>
                <a:moveTo>
                  <a:pt x="6098344" y="2145252"/>
                </a:moveTo>
                <a:lnTo>
                  <a:pt x="6753718" y="2145252"/>
                </a:lnTo>
                <a:lnTo>
                  <a:pt x="6753718" y="2800626"/>
                </a:lnTo>
                <a:lnTo>
                  <a:pt x="6098344" y="2800626"/>
                </a:lnTo>
                <a:close/>
                <a:moveTo>
                  <a:pt x="655374" y="655374"/>
                </a:moveTo>
                <a:lnTo>
                  <a:pt x="1310748" y="655374"/>
                </a:lnTo>
                <a:lnTo>
                  <a:pt x="1310748" y="1310748"/>
                </a:lnTo>
                <a:lnTo>
                  <a:pt x="655374" y="1310748"/>
                </a:lnTo>
                <a:close/>
                <a:moveTo>
                  <a:pt x="1310748" y="0"/>
                </a:moveTo>
                <a:lnTo>
                  <a:pt x="1966122" y="0"/>
                </a:lnTo>
                <a:lnTo>
                  <a:pt x="5422122" y="0"/>
                </a:lnTo>
                <a:lnTo>
                  <a:pt x="5422122" y="1481843"/>
                </a:lnTo>
                <a:lnTo>
                  <a:pt x="6077496" y="1481843"/>
                </a:lnTo>
                <a:lnTo>
                  <a:pt x="6077496" y="2137217"/>
                </a:lnTo>
                <a:lnTo>
                  <a:pt x="5422122" y="2137217"/>
                </a:lnTo>
                <a:lnTo>
                  <a:pt x="5422122" y="2800626"/>
                </a:lnTo>
                <a:lnTo>
                  <a:pt x="6077496" y="2800626"/>
                </a:lnTo>
                <a:lnTo>
                  <a:pt x="6077496" y="3456000"/>
                </a:lnTo>
                <a:lnTo>
                  <a:pt x="5422122" y="3456000"/>
                </a:lnTo>
                <a:lnTo>
                  <a:pt x="1966122" y="3456000"/>
                </a:lnTo>
                <a:lnTo>
                  <a:pt x="1966122" y="1966122"/>
                </a:lnTo>
                <a:lnTo>
                  <a:pt x="1310748" y="1966122"/>
                </a:lnTo>
                <a:lnTo>
                  <a:pt x="1310748" y="1310748"/>
                </a:lnTo>
                <a:lnTo>
                  <a:pt x="1966122" y="1310748"/>
                </a:lnTo>
                <a:lnTo>
                  <a:pt x="1966122" y="655374"/>
                </a:lnTo>
                <a:lnTo>
                  <a:pt x="1310748" y="655374"/>
                </a:lnTo>
                <a:close/>
                <a:moveTo>
                  <a:pt x="0" y="0"/>
                </a:moveTo>
                <a:lnTo>
                  <a:pt x="655374" y="0"/>
                </a:lnTo>
                <a:lnTo>
                  <a:pt x="655374" y="655374"/>
                </a:lnTo>
                <a:lnTo>
                  <a:pt x="0" y="6553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noFill/>
          </a:ln>
          <a:effectLst/>
        </p:spPr>
        <p:txBody>
          <a:bodyPr wrap="square">
            <a:noAutofit/>
          </a:bodyPr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428798" y="2625417"/>
            <a:ext cx="6286404" cy="34587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428798" y="2980156"/>
            <a:ext cx="6286404" cy="367617"/>
          </a:xfrm>
        </p:spPr>
        <p:txBody>
          <a:bodyPr anchor="t">
            <a:no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4404093" y="3380959"/>
            <a:ext cx="32403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1" name="正方形/長方形 50"/>
          <p:cNvSpPr/>
          <p:nvPr userDrawn="1"/>
        </p:nvSpPr>
        <p:spPr>
          <a:xfrm>
            <a:off x="4081247" y="3380959"/>
            <a:ext cx="32403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2" name="正方形/長方形 51"/>
          <p:cNvSpPr/>
          <p:nvPr userDrawn="1"/>
        </p:nvSpPr>
        <p:spPr>
          <a:xfrm>
            <a:off x="4727526" y="3380959"/>
            <a:ext cx="324036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721718" y="3525227"/>
            <a:ext cx="5700564" cy="9842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91653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3 Icons,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図プレースホルダー 76"/>
          <p:cNvSpPr>
            <a:spLocks noGrp="1"/>
          </p:cNvSpPr>
          <p:nvPr>
            <p:ph type="pic" sz="quarter" idx="34" hasCustomPrompt="1"/>
          </p:nvPr>
        </p:nvSpPr>
        <p:spPr>
          <a:xfrm>
            <a:off x="-1" y="1"/>
            <a:ext cx="9144001" cy="3543503"/>
          </a:xfrm>
          <a:custGeom>
            <a:avLst/>
            <a:gdLst>
              <a:gd name="connsiteX0" fmla="*/ 0 w 18288002"/>
              <a:gd name="connsiteY0" fmla="*/ 6437913 h 7085913"/>
              <a:gd name="connsiteX1" fmla="*/ 648000 w 18288002"/>
              <a:gd name="connsiteY1" fmla="*/ 6437913 h 7085913"/>
              <a:gd name="connsiteX2" fmla="*/ 648000 w 18288002"/>
              <a:gd name="connsiteY2" fmla="*/ 7085913 h 7085913"/>
              <a:gd name="connsiteX3" fmla="*/ 0 w 18288002"/>
              <a:gd name="connsiteY3" fmla="*/ 7085913 h 7085913"/>
              <a:gd name="connsiteX4" fmla="*/ 3 w 18288002"/>
              <a:gd name="connsiteY4" fmla="*/ 0 h 7085913"/>
              <a:gd name="connsiteX5" fmla="*/ 18288002 w 18288002"/>
              <a:gd name="connsiteY5" fmla="*/ 0 h 7085913"/>
              <a:gd name="connsiteX6" fmla="*/ 18288002 w 18288002"/>
              <a:gd name="connsiteY6" fmla="*/ 5141913 h 7085913"/>
              <a:gd name="connsiteX7" fmla="*/ 1944001 w 18288002"/>
              <a:gd name="connsiteY7" fmla="*/ 5141913 h 7085913"/>
              <a:gd name="connsiteX8" fmla="*/ 1944001 w 18288002"/>
              <a:gd name="connsiteY8" fmla="*/ 5789913 h 7085913"/>
              <a:gd name="connsiteX9" fmla="*/ 1296001 w 18288002"/>
              <a:gd name="connsiteY9" fmla="*/ 5789913 h 7085913"/>
              <a:gd name="connsiteX10" fmla="*/ 1296001 w 18288002"/>
              <a:gd name="connsiteY10" fmla="*/ 5141913 h 7085913"/>
              <a:gd name="connsiteX11" fmla="*/ 648001 w 18288002"/>
              <a:gd name="connsiteY11" fmla="*/ 5141913 h 7085913"/>
              <a:gd name="connsiteX12" fmla="*/ 648001 w 18288002"/>
              <a:gd name="connsiteY12" fmla="*/ 5789913 h 7085913"/>
              <a:gd name="connsiteX13" fmla="*/ 1296001 w 18288002"/>
              <a:gd name="connsiteY13" fmla="*/ 5789913 h 7085913"/>
              <a:gd name="connsiteX14" fmla="*/ 1296001 w 18288002"/>
              <a:gd name="connsiteY14" fmla="*/ 6437913 h 7085913"/>
              <a:gd name="connsiteX15" fmla="*/ 648001 w 18288002"/>
              <a:gd name="connsiteY15" fmla="*/ 6437913 h 7085913"/>
              <a:gd name="connsiteX16" fmla="*/ 648001 w 18288002"/>
              <a:gd name="connsiteY16" fmla="*/ 5789913 h 7085913"/>
              <a:gd name="connsiteX17" fmla="*/ 1 w 18288002"/>
              <a:gd name="connsiteY17" fmla="*/ 5789913 h 7085913"/>
              <a:gd name="connsiteX18" fmla="*/ 1 w 18288002"/>
              <a:gd name="connsiteY18" fmla="*/ 5141913 h 7085913"/>
              <a:gd name="connsiteX19" fmla="*/ 3 w 18288002"/>
              <a:gd name="connsiteY19" fmla="*/ 5141913 h 708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002" h="7085913">
                <a:moveTo>
                  <a:pt x="0" y="6437913"/>
                </a:moveTo>
                <a:lnTo>
                  <a:pt x="648000" y="6437913"/>
                </a:lnTo>
                <a:lnTo>
                  <a:pt x="648000" y="7085913"/>
                </a:lnTo>
                <a:lnTo>
                  <a:pt x="0" y="7085913"/>
                </a:lnTo>
                <a:close/>
                <a:moveTo>
                  <a:pt x="3" y="0"/>
                </a:moveTo>
                <a:lnTo>
                  <a:pt x="18288002" y="0"/>
                </a:lnTo>
                <a:lnTo>
                  <a:pt x="18288002" y="5141913"/>
                </a:lnTo>
                <a:lnTo>
                  <a:pt x="1944001" y="5141913"/>
                </a:lnTo>
                <a:lnTo>
                  <a:pt x="1944001" y="5789913"/>
                </a:lnTo>
                <a:lnTo>
                  <a:pt x="1296001" y="5789913"/>
                </a:lnTo>
                <a:lnTo>
                  <a:pt x="1296001" y="5141913"/>
                </a:lnTo>
                <a:lnTo>
                  <a:pt x="648001" y="5141913"/>
                </a:lnTo>
                <a:lnTo>
                  <a:pt x="648001" y="5789913"/>
                </a:lnTo>
                <a:lnTo>
                  <a:pt x="1296001" y="5789913"/>
                </a:lnTo>
                <a:lnTo>
                  <a:pt x="1296001" y="6437913"/>
                </a:lnTo>
                <a:lnTo>
                  <a:pt x="648001" y="6437913"/>
                </a:lnTo>
                <a:lnTo>
                  <a:pt x="648001" y="5789913"/>
                </a:lnTo>
                <a:lnTo>
                  <a:pt x="1" y="5789913"/>
                </a:lnTo>
                <a:lnTo>
                  <a:pt x="1" y="5141913"/>
                </a:lnTo>
                <a:lnTo>
                  <a:pt x="3" y="5141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1595938" y="2287147"/>
            <a:ext cx="568800" cy="568888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1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722838" y="241383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731729" y="3411117"/>
            <a:ext cx="2297223" cy="1057299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31729" y="2946789"/>
            <a:ext cx="2297223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2" name="テキスト プレースホルダー 60"/>
          <p:cNvSpPr>
            <a:spLocks noGrp="1"/>
          </p:cNvSpPr>
          <p:nvPr>
            <p:ph type="body" sz="quarter" idx="26" hasCustomPrompt="1"/>
          </p:nvPr>
        </p:nvSpPr>
        <p:spPr>
          <a:xfrm>
            <a:off x="4287600" y="2287147"/>
            <a:ext cx="568800" cy="568888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7" hasCustomPrompt="1"/>
          </p:nvPr>
        </p:nvSpPr>
        <p:spPr>
          <a:xfrm>
            <a:off x="4414500" y="241383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3423390" y="3411117"/>
            <a:ext cx="2297223" cy="1057299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3423390" y="2946789"/>
            <a:ext cx="2297223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テキスト プレースホルダー 60"/>
          <p:cNvSpPr>
            <a:spLocks noGrp="1"/>
          </p:cNvSpPr>
          <p:nvPr>
            <p:ph type="body" sz="quarter" idx="30" hasCustomPrompt="1"/>
          </p:nvPr>
        </p:nvSpPr>
        <p:spPr>
          <a:xfrm>
            <a:off x="6979261" y="2287147"/>
            <a:ext cx="568800" cy="568888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7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7106161" y="241383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6115051" y="3411117"/>
            <a:ext cx="2297223" cy="1057299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6115051" y="2946789"/>
            <a:ext cx="2297223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1425467" y="3329730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9" name="正方形/長方形 78"/>
          <p:cNvSpPr/>
          <p:nvPr userDrawn="1"/>
        </p:nvSpPr>
        <p:spPr>
          <a:xfrm>
            <a:off x="4115025" y="3329730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0" name="正方形/長方形 79"/>
          <p:cNvSpPr/>
          <p:nvPr userDrawn="1"/>
        </p:nvSpPr>
        <p:spPr>
          <a:xfrm>
            <a:off x="6806686" y="332150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71004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4572000" y="0"/>
            <a:ext cx="0" cy="98589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9979" y="2327906"/>
            <a:ext cx="2304486" cy="73962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99979" y="1857235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2544795" y="2215811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4668351" y="1082259"/>
            <a:ext cx="324889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4993239" y="797679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83233" y="895471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637597" y="1366142"/>
            <a:ext cx="2304486" cy="73962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637597" y="895471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683317" y="1254047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99979" y="4241483"/>
            <a:ext cx="2304486" cy="73962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199979" y="3770813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2544795" y="4129388"/>
            <a:ext cx="913950" cy="36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4167924" y="2040475"/>
            <a:ext cx="307729" cy="354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3599665" y="1759443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9659" y="1857235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4167924" y="3956903"/>
            <a:ext cx="307729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3599665" y="3672323"/>
            <a:ext cx="568258" cy="56916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3589659" y="3770813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4668351" y="2998556"/>
            <a:ext cx="324889" cy="13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4993239" y="2713976"/>
            <a:ext cx="568258" cy="569160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4983233" y="2811769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5637597" y="3282439"/>
            <a:ext cx="2304486" cy="73962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637597" y="2811769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5683317" y="3170344"/>
            <a:ext cx="913950" cy="36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4572000" y="1178624"/>
            <a:ext cx="0" cy="765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4572000" y="2136840"/>
            <a:ext cx="0" cy="765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4572000" y="3095054"/>
            <a:ext cx="0" cy="76548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4572000" y="4053268"/>
            <a:ext cx="0" cy="109023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4475652" y="1944111"/>
            <a:ext cx="192699" cy="192728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楕円 23"/>
          <p:cNvSpPr/>
          <p:nvPr userDrawn="1"/>
        </p:nvSpPr>
        <p:spPr>
          <a:xfrm>
            <a:off x="4475652" y="985896"/>
            <a:ext cx="192699" cy="192728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0" name="楕円 39"/>
          <p:cNvSpPr/>
          <p:nvPr userDrawn="1"/>
        </p:nvSpPr>
        <p:spPr>
          <a:xfrm>
            <a:off x="4475652" y="3860540"/>
            <a:ext cx="192699" cy="192728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7" name="楕円 56"/>
          <p:cNvSpPr/>
          <p:nvPr userDrawn="1"/>
        </p:nvSpPr>
        <p:spPr>
          <a:xfrm>
            <a:off x="4475652" y="2902326"/>
            <a:ext cx="192699" cy="192728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22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bg>
      <p:bgPr>
        <a:solidFill>
          <a:srgbClr val="9E7C59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Shape 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7752" y="388131"/>
            <a:ext cx="8848499" cy="4519651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Shape 33"/>
          <p:cNvSpPr/>
          <p:nvPr/>
        </p:nvSpPr>
        <p:spPr>
          <a:xfrm>
            <a:off x="554700" y="544650"/>
            <a:ext cx="8034600" cy="4054200"/>
          </a:xfrm>
          <a:prstGeom prst="rect">
            <a:avLst/>
          </a:prstGeom>
          <a:solidFill>
            <a:srgbClr val="EFEFEF"/>
          </a:solidFill>
          <a:ln w="1143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902900" y="742300"/>
            <a:ext cx="7338300" cy="607200"/>
          </a:xfrm>
          <a:prstGeom prst="rect">
            <a:avLst/>
          </a:prstGeom>
        </p:spPr>
        <p:txBody>
          <a:bodyPr wrap="square" lIns="91371" tIns="91371" rIns="91371" bIns="91371" anchor="b" anchorCtr="0"/>
          <a:lstStyle>
            <a:lvl1pPr lvl="0">
              <a:spcBef>
                <a:spcPts val="0"/>
              </a:spcBef>
              <a:buSzPts val="1800"/>
              <a:buNone/>
              <a:defRPr/>
            </a:lvl1pPr>
            <a:lvl2pPr lvl="1">
              <a:spcBef>
                <a:spcPts val="0"/>
              </a:spcBef>
              <a:buSzPts val="1800"/>
              <a:buNone/>
              <a:defRPr/>
            </a:lvl2pPr>
            <a:lvl3pPr lvl="2">
              <a:spcBef>
                <a:spcPts val="0"/>
              </a:spcBef>
              <a:buSzPts val="1800"/>
              <a:buNone/>
              <a:defRPr/>
            </a:lvl3pPr>
            <a:lvl4pPr lvl="3">
              <a:spcBef>
                <a:spcPts val="0"/>
              </a:spcBef>
              <a:buSzPts val="1800"/>
              <a:buNone/>
              <a:defRPr/>
            </a:lvl4pPr>
            <a:lvl5pPr lvl="4">
              <a:spcBef>
                <a:spcPts val="0"/>
              </a:spcBef>
              <a:buSzPts val="1800"/>
              <a:buNone/>
              <a:defRPr/>
            </a:lvl5pPr>
            <a:lvl6pPr lvl="5">
              <a:spcBef>
                <a:spcPts val="0"/>
              </a:spcBef>
              <a:buSzPts val="1800"/>
              <a:buNone/>
              <a:defRPr/>
            </a:lvl6pPr>
            <a:lvl7pPr lvl="6">
              <a:spcBef>
                <a:spcPts val="0"/>
              </a:spcBef>
              <a:buSzPts val="1800"/>
              <a:buNone/>
              <a:defRPr/>
            </a:lvl7pPr>
            <a:lvl8pPr lvl="7">
              <a:spcBef>
                <a:spcPts val="0"/>
              </a:spcBef>
              <a:buSzPts val="1800"/>
              <a:buNone/>
              <a:defRPr/>
            </a:lvl8pPr>
            <a:lvl9pPr lvl="8">
              <a:spcBef>
                <a:spcPts val="0"/>
              </a:spcBef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902900" y="1598734"/>
            <a:ext cx="7338300" cy="2638500"/>
          </a:xfrm>
          <a:prstGeom prst="rect">
            <a:avLst/>
          </a:prstGeom>
        </p:spPr>
        <p:txBody>
          <a:bodyPr wrap="square" lIns="91371" tIns="91371" rIns="91371" bIns="91371" anchor="t" anchorCtr="0"/>
          <a:lstStyle>
            <a:lvl1pPr lvl="0">
              <a:spcBef>
                <a:spcPts val="0"/>
              </a:spcBef>
              <a:buClr>
                <a:srgbClr val="9E7C59"/>
              </a:buClr>
              <a:buSzPts val="2200"/>
              <a:buChar char="⬗"/>
              <a:defRPr/>
            </a:lvl1pPr>
            <a:lvl2pPr lvl="1">
              <a:spcBef>
                <a:spcPts val="0"/>
              </a:spcBef>
              <a:buSzPts val="2200"/>
              <a:buChar char="◇"/>
              <a:defRPr/>
            </a:lvl2pPr>
            <a:lvl3pPr lvl="2">
              <a:spcBef>
                <a:spcPts val="0"/>
              </a:spcBef>
              <a:buSzPts val="2200"/>
              <a:buChar char="◇"/>
              <a:defRPr/>
            </a:lvl3pPr>
            <a:lvl4pPr lvl="3">
              <a:spcBef>
                <a:spcPts val="0"/>
              </a:spcBef>
              <a:buSzPts val="2200"/>
              <a:buChar char="◇"/>
              <a:defRPr/>
            </a:lvl4pPr>
            <a:lvl5pPr lvl="4">
              <a:spcBef>
                <a:spcPts val="0"/>
              </a:spcBef>
              <a:buSzPts val="2200"/>
              <a:buChar char="◇"/>
              <a:defRPr/>
            </a:lvl5pPr>
            <a:lvl6pPr lvl="5">
              <a:spcBef>
                <a:spcPts val="0"/>
              </a:spcBef>
              <a:buSzPts val="2200"/>
              <a:buChar char="◇"/>
              <a:defRPr/>
            </a:lvl6pPr>
            <a:lvl7pPr lvl="6">
              <a:spcBef>
                <a:spcPts val="0"/>
              </a:spcBef>
              <a:buSzPts val="2200"/>
              <a:buChar char="◇"/>
              <a:defRPr/>
            </a:lvl7pPr>
            <a:lvl8pPr lvl="7">
              <a:spcBef>
                <a:spcPts val="0"/>
              </a:spcBef>
              <a:buSzPts val="2200"/>
              <a:buChar char="◇"/>
              <a:defRPr/>
            </a:lvl8pPr>
            <a:lvl9pPr lvl="8">
              <a:spcBef>
                <a:spcPts val="0"/>
              </a:spcBef>
              <a:buSzPts val="2200"/>
              <a:buChar char="◇"/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37" name="Shape 37"/>
          <p:cNvGrpSpPr/>
          <p:nvPr/>
        </p:nvGrpSpPr>
        <p:grpSpPr>
          <a:xfrm>
            <a:off x="4414050" y="1316883"/>
            <a:ext cx="315900" cy="98400"/>
            <a:chOff x="4414050" y="1436450"/>
            <a:chExt cx="315900" cy="98400"/>
          </a:xfrm>
        </p:grpSpPr>
        <p:cxnSp>
          <p:nvCxnSpPr>
            <p:cNvPr id="38" name="Shape 38"/>
            <p:cNvCxnSpPr/>
            <p:nvPr/>
          </p:nvCxnSpPr>
          <p:spPr>
            <a:xfrm>
              <a:off x="4414050" y="1485650"/>
              <a:ext cx="315900" cy="0"/>
            </a:xfrm>
            <a:prstGeom prst="straightConnector1">
              <a:avLst/>
            </a:prstGeom>
            <a:noFill/>
            <a:ln w="9525" cap="flat" cmpd="sng">
              <a:solidFill>
                <a:srgbClr val="9E7C59"/>
              </a:solidFill>
              <a:prstDash val="solid"/>
              <a:round/>
              <a:headEnd type="oval" w="lg" len="lg"/>
              <a:tailEnd type="oval" w="lg" len="lg"/>
            </a:ln>
          </p:spPr>
        </p:cxnSp>
        <p:sp>
          <p:nvSpPr>
            <p:cNvPr id="39" name="Shape 39"/>
            <p:cNvSpPr/>
            <p:nvPr/>
          </p:nvSpPr>
          <p:spPr>
            <a:xfrm>
              <a:off x="4522800" y="1436450"/>
              <a:ext cx="98400" cy="98400"/>
            </a:xfrm>
            <a:prstGeom prst="diamond">
              <a:avLst/>
            </a:prstGeom>
            <a:noFill/>
            <a:ln w="9525" cap="flat" cmpd="sng">
              <a:solidFill>
                <a:srgbClr val="9E7C5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4572001" y="0"/>
            <a:ext cx="1" cy="9842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637597" y="1364542"/>
            <a:ext cx="2304486" cy="739620"/>
          </a:xfrm>
        </p:spPr>
        <p:txBody>
          <a:bodyPr>
            <a:normAutofit/>
          </a:bodyPr>
          <a:lstStyle>
            <a:lvl1pPr algn="l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637597" y="893871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683317" y="1252446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4572000" y="1177023"/>
            <a:ext cx="0" cy="73573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4174962" y="2040872"/>
            <a:ext cx="300690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3596698" y="1756293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586692" y="1854085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97044" y="2324756"/>
            <a:ext cx="2304486" cy="739620"/>
          </a:xfrm>
        </p:spPr>
        <p:txBody>
          <a:bodyPr>
            <a:normAutofit/>
          </a:bodyPr>
          <a:lstStyle>
            <a:lvl1pPr algn="r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97044" y="1854085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2544795" y="2212661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4572001" y="2137238"/>
            <a:ext cx="0" cy="87131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4668351" y="1080659"/>
            <a:ext cx="314883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4993239" y="796079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983233" y="893871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4406971" y="3008553"/>
            <a:ext cx="330061" cy="284579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45716" tIns="22858" rIns="45716" bIns="22858" numCol="1" rtlCol="0" anchor="t" anchorCtr="0" compatLnSpc="1">
            <a:prstTxWarp prst="textNoShape">
              <a:avLst/>
            </a:prstTxWarp>
          </a:bodyPr>
          <a:lstStyle/>
          <a:p>
            <a:pPr algn="ctr" defTabSz="68573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4095454" y="3839912"/>
            <a:ext cx="970315" cy="36010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44146" y="3980329"/>
            <a:ext cx="4272932" cy="711664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444146" y="3420269"/>
            <a:ext cx="4272932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</p:spPr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8" name="楕円 7"/>
          <p:cNvSpPr/>
          <p:nvPr userDrawn="1"/>
        </p:nvSpPr>
        <p:spPr>
          <a:xfrm>
            <a:off x="4475652" y="984295"/>
            <a:ext cx="192699" cy="192728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楕円 23"/>
          <p:cNvSpPr/>
          <p:nvPr userDrawn="1"/>
        </p:nvSpPr>
        <p:spPr>
          <a:xfrm>
            <a:off x="4475652" y="1944510"/>
            <a:ext cx="192699" cy="192728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5284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正方形/長方形 12"/>
          <p:cNvSpPr/>
          <p:nvPr userDrawn="1"/>
        </p:nvSpPr>
        <p:spPr bwMode="auto">
          <a:xfrm>
            <a:off x="0" y="0"/>
            <a:ext cx="4572000" cy="51435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45716" tIns="22858" rIns="45716" bIns="22858" numCol="1" rtlCol="0" anchor="t" anchorCtr="0" compatLnSpc="1">
            <a:prstTxWarp prst="textNoShape">
              <a:avLst/>
            </a:prstTxWarp>
          </a:bodyPr>
          <a:lstStyle/>
          <a:p>
            <a:pPr algn="ctr" defTabSz="68573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4" name="正方形/長方形 13"/>
          <p:cNvSpPr/>
          <p:nvPr userDrawn="1"/>
        </p:nvSpPr>
        <p:spPr bwMode="auto">
          <a:xfrm>
            <a:off x="4572000" y="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716" tIns="22858" rIns="45716" bIns="2285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73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6" name="正方形/長方形 15"/>
          <p:cNvSpPr/>
          <p:nvPr userDrawn="1"/>
        </p:nvSpPr>
        <p:spPr bwMode="auto">
          <a:xfrm>
            <a:off x="4896000" y="32405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716" tIns="22858" rIns="45716" bIns="2285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73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7" name="正方形/長方形 16"/>
          <p:cNvSpPr/>
          <p:nvPr userDrawn="1"/>
        </p:nvSpPr>
        <p:spPr bwMode="auto">
          <a:xfrm>
            <a:off x="5220000" y="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716" tIns="22858" rIns="45716" bIns="2285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73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18" name="正方形/長方形 17"/>
          <p:cNvSpPr/>
          <p:nvPr userDrawn="1"/>
        </p:nvSpPr>
        <p:spPr bwMode="auto">
          <a:xfrm>
            <a:off x="4572000" y="648100"/>
            <a:ext cx="324000" cy="3240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45716" tIns="22858" rIns="45716" bIns="2285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732"/>
            <a:endParaRPr kumimoji="1" lang="ja-JP" altLang="en-US" kern="1200">
              <a:solidFill>
                <a:srgbClr val="3B3B3B"/>
              </a:solidFill>
              <a:latin typeface="Ubuntu"/>
              <a:cs typeface="+mn-cs"/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99915" y="1276150"/>
            <a:ext cx="3772171" cy="25912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794422" y="1276150"/>
            <a:ext cx="3832744" cy="2591200"/>
          </a:xfrm>
        </p:spPr>
        <p:txBody>
          <a:bodyPr anchor="ctr">
            <a:normAutofit/>
          </a:bodyPr>
          <a:lstStyle>
            <a:lvl1pPr algn="l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014969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0" y="1"/>
            <a:ext cx="9143822" cy="3543503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190" y="455637"/>
            <a:ext cx="2071417" cy="4233020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1328851" y="1004363"/>
            <a:ext cx="1762904" cy="3159113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400269" y="551630"/>
            <a:ext cx="4713219" cy="19248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400268" y="2637493"/>
            <a:ext cx="4713219" cy="1525982"/>
          </a:xfrm>
        </p:spPr>
        <p:txBody>
          <a:bodyPr>
            <a:normAutofit/>
          </a:bodyPr>
          <a:lstStyle>
            <a:lvl1pPr marL="171433" indent="-171433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05521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0" y="1"/>
            <a:ext cx="9143822" cy="354350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9" y="2012227"/>
            <a:ext cx="1305532" cy="2667905"/>
          </a:xfrm>
          <a:prstGeom prst="rect">
            <a:avLst/>
          </a:prstGeom>
          <a:effectLst/>
        </p:spPr>
      </p:pic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399" y="475063"/>
            <a:ext cx="2942111" cy="4183835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1970261" y="869200"/>
            <a:ext cx="2544591" cy="3381421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689977" y="2368917"/>
            <a:ext cx="1080421" cy="1965537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792768" y="551630"/>
            <a:ext cx="3828718" cy="19248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792767" y="2637493"/>
            <a:ext cx="3828718" cy="1525982"/>
          </a:xfrm>
        </p:spPr>
        <p:txBody>
          <a:bodyPr>
            <a:normAutofit/>
          </a:bodyPr>
          <a:lstStyle>
            <a:lvl1pPr marL="171433" indent="-171433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24073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0" y="1"/>
            <a:ext cx="9143822" cy="354350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236716" y="551630"/>
            <a:ext cx="3493629" cy="1924891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7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36715" y="2637493"/>
            <a:ext cx="3493629" cy="1525982"/>
          </a:xfrm>
        </p:spPr>
        <p:txBody>
          <a:bodyPr>
            <a:normAutofit/>
          </a:bodyPr>
          <a:lstStyle>
            <a:lvl1pPr marL="171433" indent="-171433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528054" y="1400306"/>
            <a:ext cx="4588715" cy="258034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528053" y="1139798"/>
            <a:ext cx="4588714" cy="261962"/>
            <a:chOff x="4888773" y="2065794"/>
            <a:chExt cx="8534400" cy="487140"/>
          </a:xfrm>
        </p:grpSpPr>
        <p:sp>
          <p:nvSpPr>
            <p:cNvPr id="19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20" name="正方形/長方形 19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grpSp>
          <p:nvGrpSpPr>
            <p:cNvPr id="21" name="グループ化 20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26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2" name="グループ化 21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正方形/長方形 22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正方形/長方形 23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正方形/長方形 24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32"/>
                <a:endParaRPr kumimoji="1" lang="ja-JP" altLang="en-US" kern="120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06216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0" y="1"/>
            <a:ext cx="9143822" cy="354350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32"/>
              <a:endParaRPr kumimoji="1" lang="ja-JP" altLang="en-US" kern="1200">
                <a:solidFill>
                  <a:srgbClr val="3B3B3B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74" y="180719"/>
            <a:ext cx="3955809" cy="3205042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151" y="661984"/>
            <a:ext cx="1915385" cy="2723778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49" y="1302609"/>
            <a:ext cx="1022481" cy="2083153"/>
          </a:xfrm>
          <a:prstGeom prst="rect">
            <a:avLst/>
          </a:prstGeom>
        </p:spPr>
      </p:pic>
      <p:sp>
        <p:nvSpPr>
          <p:cNvPr id="33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1697456" y="1567778"/>
            <a:ext cx="854869" cy="1552815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2744906" y="315755"/>
            <a:ext cx="3667908" cy="202843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6628735" y="911368"/>
            <a:ext cx="1657350" cy="2217635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 userDrawn="1"/>
        </p:nvGrpSpPr>
        <p:grpSpPr>
          <a:xfrm>
            <a:off x="4095454" y="3839912"/>
            <a:ext cx="970315" cy="36010"/>
            <a:chOff x="6119664" y="3270498"/>
            <a:chExt cx="1940630" cy="72008"/>
          </a:xfrm>
        </p:grpSpPr>
        <p:sp>
          <p:nvSpPr>
            <p:cNvPr id="37" name="正方形/長方形 36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38" name="正方形/長方形 37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39" name="正方形/長方形 38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40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444146" y="3980329"/>
            <a:ext cx="4272932" cy="711664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444146" y="3420269"/>
            <a:ext cx="4272932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2935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7782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61047" y="1911089"/>
            <a:ext cx="6821906" cy="1784284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85727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00200" y="2349819"/>
            <a:ext cx="5943600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600200" y="1789759"/>
            <a:ext cx="5943600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655676" y="2208692"/>
            <a:ext cx="60471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4205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10644" y="2349819"/>
            <a:ext cx="3742151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644" y="1789759"/>
            <a:ext cx="3742151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666120" y="2208692"/>
            <a:ext cx="80560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771408" y="2350863"/>
            <a:ext cx="3742151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771408" y="1790804"/>
            <a:ext cx="3742151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4826884" y="2209736"/>
            <a:ext cx="80560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982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1 column half slide">
    <p:bg>
      <p:bgPr>
        <a:solidFill>
          <a:srgbClr val="9E7C59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Shape 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00150" y="388131"/>
            <a:ext cx="4616602" cy="4519651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Shape 42"/>
          <p:cNvSpPr/>
          <p:nvPr/>
        </p:nvSpPr>
        <p:spPr>
          <a:xfrm>
            <a:off x="554700" y="544650"/>
            <a:ext cx="4025400" cy="4054200"/>
          </a:xfrm>
          <a:prstGeom prst="rect">
            <a:avLst/>
          </a:prstGeom>
          <a:solidFill>
            <a:srgbClr val="EFEFEF"/>
          </a:solidFill>
          <a:ln w="1143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902900" y="742300"/>
            <a:ext cx="3291600" cy="607200"/>
          </a:xfrm>
          <a:prstGeom prst="rect">
            <a:avLst/>
          </a:prstGeom>
        </p:spPr>
        <p:txBody>
          <a:bodyPr wrap="square" lIns="91371" tIns="91371" rIns="91371" bIns="91371" anchor="b" anchorCtr="0"/>
          <a:lstStyle>
            <a:lvl1pPr lvl="0" rtl="0">
              <a:spcBef>
                <a:spcPts val="0"/>
              </a:spcBef>
              <a:buSzPts val="1800"/>
              <a:buNone/>
              <a:defRPr/>
            </a:lvl1pPr>
            <a:lvl2pPr lvl="1" rtl="0">
              <a:spcBef>
                <a:spcPts val="0"/>
              </a:spcBef>
              <a:buSzPts val="1800"/>
              <a:buNone/>
              <a:defRPr/>
            </a:lvl2pPr>
            <a:lvl3pPr lvl="2" rtl="0">
              <a:spcBef>
                <a:spcPts val="0"/>
              </a:spcBef>
              <a:buSzPts val="1800"/>
              <a:buNone/>
              <a:defRPr/>
            </a:lvl3pPr>
            <a:lvl4pPr lvl="3" rtl="0">
              <a:spcBef>
                <a:spcPts val="0"/>
              </a:spcBef>
              <a:buSzPts val="1800"/>
              <a:buNone/>
              <a:defRPr/>
            </a:lvl4pPr>
            <a:lvl5pPr lvl="4" rtl="0">
              <a:spcBef>
                <a:spcPts val="0"/>
              </a:spcBef>
              <a:buSzPts val="1800"/>
              <a:buNone/>
              <a:defRPr/>
            </a:lvl5pPr>
            <a:lvl6pPr lvl="5" rtl="0">
              <a:spcBef>
                <a:spcPts val="0"/>
              </a:spcBef>
              <a:buSzPts val="1800"/>
              <a:buNone/>
              <a:defRPr/>
            </a:lvl6pPr>
            <a:lvl7pPr lvl="6" rtl="0">
              <a:spcBef>
                <a:spcPts val="0"/>
              </a:spcBef>
              <a:buSzPts val="1800"/>
              <a:buNone/>
              <a:defRPr/>
            </a:lvl7pPr>
            <a:lvl8pPr lvl="7" rtl="0">
              <a:spcBef>
                <a:spcPts val="0"/>
              </a:spcBef>
              <a:buSzPts val="1800"/>
              <a:buNone/>
              <a:defRPr/>
            </a:lvl8pPr>
            <a:lvl9pPr lvl="8" rtl="0">
              <a:spcBef>
                <a:spcPts val="0"/>
              </a:spcBef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902900" y="1598730"/>
            <a:ext cx="3291600" cy="2638500"/>
          </a:xfrm>
          <a:prstGeom prst="rect">
            <a:avLst/>
          </a:prstGeom>
        </p:spPr>
        <p:txBody>
          <a:bodyPr wrap="square" lIns="91371" tIns="91371" rIns="91371" bIns="91371" anchor="t" anchorCtr="0"/>
          <a:lstStyle>
            <a:lvl1pPr lvl="0" rtl="0">
              <a:spcBef>
                <a:spcPts val="0"/>
              </a:spcBef>
              <a:buClr>
                <a:srgbClr val="9E7C59"/>
              </a:buClr>
              <a:buSzPts val="2200"/>
              <a:buChar char="⬗"/>
              <a:defRPr/>
            </a:lvl1pPr>
            <a:lvl2pPr lvl="1" rtl="0">
              <a:spcBef>
                <a:spcPts val="0"/>
              </a:spcBef>
              <a:buSzPts val="2200"/>
              <a:buChar char="◇"/>
              <a:defRPr/>
            </a:lvl2pPr>
            <a:lvl3pPr lvl="2" rtl="0">
              <a:spcBef>
                <a:spcPts val="0"/>
              </a:spcBef>
              <a:buSzPts val="2200"/>
              <a:buChar char="◇"/>
              <a:defRPr/>
            </a:lvl3pPr>
            <a:lvl4pPr lvl="3" rtl="0">
              <a:spcBef>
                <a:spcPts val="0"/>
              </a:spcBef>
              <a:buSzPts val="2200"/>
              <a:buChar char="◇"/>
              <a:defRPr/>
            </a:lvl4pPr>
            <a:lvl5pPr lvl="4" rtl="0">
              <a:spcBef>
                <a:spcPts val="0"/>
              </a:spcBef>
              <a:buSzPts val="2200"/>
              <a:buChar char="◇"/>
              <a:defRPr/>
            </a:lvl5pPr>
            <a:lvl6pPr lvl="5" rtl="0">
              <a:spcBef>
                <a:spcPts val="0"/>
              </a:spcBef>
              <a:buSzPts val="2200"/>
              <a:buChar char="◇"/>
              <a:defRPr/>
            </a:lvl6pPr>
            <a:lvl7pPr lvl="6" rtl="0">
              <a:spcBef>
                <a:spcPts val="0"/>
              </a:spcBef>
              <a:buSzPts val="2200"/>
              <a:buChar char="◇"/>
              <a:defRPr/>
            </a:lvl7pPr>
            <a:lvl8pPr lvl="7" rtl="0">
              <a:spcBef>
                <a:spcPts val="0"/>
              </a:spcBef>
              <a:buSzPts val="2200"/>
              <a:buChar char="◇"/>
              <a:defRPr/>
            </a:lvl8pPr>
            <a:lvl9pPr lvl="8" rtl="0">
              <a:spcBef>
                <a:spcPts val="0"/>
              </a:spcBef>
              <a:buSzPts val="2200"/>
              <a:buChar char="◇"/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46" name="Shape 46"/>
          <p:cNvGrpSpPr/>
          <p:nvPr/>
        </p:nvGrpSpPr>
        <p:grpSpPr>
          <a:xfrm>
            <a:off x="2409450" y="1316883"/>
            <a:ext cx="315900" cy="98400"/>
            <a:chOff x="4414050" y="1436450"/>
            <a:chExt cx="315900" cy="98400"/>
          </a:xfrm>
        </p:grpSpPr>
        <p:cxnSp>
          <p:nvCxnSpPr>
            <p:cNvPr id="47" name="Shape 47"/>
            <p:cNvCxnSpPr/>
            <p:nvPr/>
          </p:nvCxnSpPr>
          <p:spPr>
            <a:xfrm>
              <a:off x="4414050" y="1485650"/>
              <a:ext cx="315900" cy="0"/>
            </a:xfrm>
            <a:prstGeom prst="straightConnector1">
              <a:avLst/>
            </a:prstGeom>
            <a:noFill/>
            <a:ln w="9525" cap="flat" cmpd="sng">
              <a:solidFill>
                <a:srgbClr val="9E7C59"/>
              </a:solidFill>
              <a:prstDash val="solid"/>
              <a:round/>
              <a:headEnd type="oval" w="lg" len="lg"/>
              <a:tailEnd type="oval" w="lg" len="lg"/>
            </a:ln>
          </p:spPr>
        </p:cxnSp>
        <p:sp>
          <p:nvSpPr>
            <p:cNvPr id="48" name="Shape 48"/>
            <p:cNvSpPr/>
            <p:nvPr/>
          </p:nvSpPr>
          <p:spPr>
            <a:xfrm>
              <a:off x="4522800" y="1436450"/>
              <a:ext cx="98400" cy="98400"/>
            </a:xfrm>
            <a:prstGeom prst="diamond">
              <a:avLst/>
            </a:prstGeom>
            <a:noFill/>
            <a:ln w="9525" cap="flat" cmpd="sng">
              <a:solidFill>
                <a:srgbClr val="9E7C5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10645" y="2349820"/>
            <a:ext cx="2583406" cy="1454417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645" y="1789759"/>
            <a:ext cx="2583406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666120" y="2208692"/>
            <a:ext cx="80560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280297" y="2349820"/>
            <a:ext cx="2583406" cy="1454417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280297" y="1789759"/>
            <a:ext cx="2583406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3335773" y="2208692"/>
            <a:ext cx="80560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949950" y="2349820"/>
            <a:ext cx="2583406" cy="1454417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949950" y="1789759"/>
            <a:ext cx="2583406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6005425" y="2208692"/>
            <a:ext cx="805606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76300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46192" y="1764595"/>
            <a:ext cx="3540203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6192" y="1269857"/>
            <a:ext cx="3540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701667" y="1652499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57174" y="1764595"/>
            <a:ext cx="3540203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957174" y="1269857"/>
            <a:ext cx="3540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5012650" y="1652499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46192" y="3447315"/>
            <a:ext cx="3540203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46192" y="2952577"/>
            <a:ext cx="3540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701667" y="3335219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4957174" y="3447315"/>
            <a:ext cx="3540203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4957174" y="2952577"/>
            <a:ext cx="354020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5012650" y="3335219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0355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38910" y="2778633"/>
            <a:ext cx="1871680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38910" y="2283896"/>
            <a:ext cx="187168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117775" y="2666538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円/楕円 4"/>
          <p:cNvSpPr/>
          <p:nvPr userDrawn="1"/>
        </p:nvSpPr>
        <p:spPr>
          <a:xfrm>
            <a:off x="1290621" y="1587680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417250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37218" y="2778633"/>
            <a:ext cx="1871680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637218" y="2283896"/>
            <a:ext cx="187168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3116084" y="2666538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円/楕円 4"/>
          <p:cNvSpPr/>
          <p:nvPr userDrawn="1"/>
        </p:nvSpPr>
        <p:spPr>
          <a:xfrm>
            <a:off x="3288930" y="1587680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3415558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635527" y="2778633"/>
            <a:ext cx="1871680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635527" y="2283896"/>
            <a:ext cx="187168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5114392" y="2666538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9" name="円/楕円 4"/>
          <p:cNvSpPr/>
          <p:nvPr userDrawn="1"/>
        </p:nvSpPr>
        <p:spPr>
          <a:xfrm>
            <a:off x="5287238" y="1587680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5413867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6633835" y="2778633"/>
            <a:ext cx="1871680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633835" y="2283896"/>
            <a:ext cx="187168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7112700" y="2666538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円/楕円 4"/>
          <p:cNvSpPr/>
          <p:nvPr userDrawn="1"/>
        </p:nvSpPr>
        <p:spPr>
          <a:xfrm>
            <a:off x="7285546" y="1587680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7412175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8466606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772017" y="2778633"/>
            <a:ext cx="2457247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72017" y="2283896"/>
            <a:ext cx="2457247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543666" y="2666538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円/楕円 4"/>
          <p:cNvSpPr/>
          <p:nvPr userDrawn="1"/>
        </p:nvSpPr>
        <p:spPr>
          <a:xfrm>
            <a:off x="1716512" y="1587680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843140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343377" y="2778633"/>
            <a:ext cx="2457247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343377" y="2283896"/>
            <a:ext cx="2457247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4115025" y="2666538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円/楕円 4"/>
          <p:cNvSpPr/>
          <p:nvPr userDrawn="1"/>
        </p:nvSpPr>
        <p:spPr>
          <a:xfrm>
            <a:off x="4287871" y="1587680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4414500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5914736" y="2778633"/>
            <a:ext cx="2457247" cy="1240149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5914736" y="2283896"/>
            <a:ext cx="2457247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6686385" y="2666538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9" name="円/楕円 4"/>
          <p:cNvSpPr/>
          <p:nvPr userDrawn="1"/>
        </p:nvSpPr>
        <p:spPr>
          <a:xfrm>
            <a:off x="6859231" y="1587680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6985859" y="1714735"/>
            <a:ext cx="315000" cy="315049"/>
          </a:xfrm>
        </p:spPr>
        <p:txBody>
          <a:bodyPr>
            <a:normAutofit/>
          </a:bodyPr>
          <a:lstStyle>
            <a:lvl1pPr algn="ctr"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197507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04130" y="1699270"/>
            <a:ext cx="3213870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04130" y="1204533"/>
            <a:ext cx="3213870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159606" y="1587175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円/楕円 4"/>
          <p:cNvSpPr/>
          <p:nvPr userDrawn="1"/>
        </p:nvSpPr>
        <p:spPr>
          <a:xfrm>
            <a:off x="443922" y="1302595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570550" y="142965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444141" y="1699270"/>
            <a:ext cx="3213870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44141" y="1204533"/>
            <a:ext cx="3213870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5499616" y="1587175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3" name="円/楕円 4"/>
          <p:cNvSpPr/>
          <p:nvPr userDrawn="1"/>
        </p:nvSpPr>
        <p:spPr>
          <a:xfrm>
            <a:off x="4783932" y="1302595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4910561" y="142965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04130" y="3381991"/>
            <a:ext cx="3213870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04130" y="2887253"/>
            <a:ext cx="3213870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159606" y="3269895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9" name="円/楕円 4"/>
          <p:cNvSpPr/>
          <p:nvPr userDrawn="1"/>
        </p:nvSpPr>
        <p:spPr>
          <a:xfrm>
            <a:off x="443922" y="2985315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570550" y="311237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5444141" y="3381991"/>
            <a:ext cx="3213870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5444141" y="2887253"/>
            <a:ext cx="3213870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5499616" y="3269895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4" name="円/楕円 4"/>
          <p:cNvSpPr/>
          <p:nvPr userDrawn="1"/>
        </p:nvSpPr>
        <p:spPr>
          <a:xfrm>
            <a:off x="4783932" y="2985315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4910561" y="311237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594514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73502" y="1711681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73502" y="1216944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028977" y="1599586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円/楕円 4"/>
          <p:cNvSpPr/>
          <p:nvPr userDrawn="1"/>
        </p:nvSpPr>
        <p:spPr>
          <a:xfrm>
            <a:off x="313293" y="1315006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439922" y="144206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850959" y="1711681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50959" y="1216944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3906435" y="1599586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円/楕円 4"/>
          <p:cNvSpPr/>
          <p:nvPr userDrawn="1"/>
        </p:nvSpPr>
        <p:spPr>
          <a:xfrm>
            <a:off x="3190751" y="1315006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3317380" y="144206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744843" y="1711681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744843" y="1216944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6800318" y="1599586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9" name="円/楕円 4"/>
          <p:cNvSpPr/>
          <p:nvPr userDrawn="1"/>
        </p:nvSpPr>
        <p:spPr>
          <a:xfrm>
            <a:off x="6084635" y="1315006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6211263" y="144206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73502" y="3340548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73502" y="2845810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028977" y="3228452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円/楕円 4"/>
          <p:cNvSpPr/>
          <p:nvPr userDrawn="1"/>
        </p:nvSpPr>
        <p:spPr>
          <a:xfrm>
            <a:off x="313293" y="2943873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439922" y="3070928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850959" y="3340548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850959" y="2845810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3906435" y="3228452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9" name="円/楕円 4"/>
          <p:cNvSpPr/>
          <p:nvPr userDrawn="1"/>
        </p:nvSpPr>
        <p:spPr>
          <a:xfrm>
            <a:off x="3190751" y="2943873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0" name="図プレースホルダー 25"/>
          <p:cNvSpPr>
            <a:spLocks noGrp="1"/>
          </p:cNvSpPr>
          <p:nvPr>
            <p:ph type="pic" sz="quarter" idx="26" hasCustomPrompt="1"/>
          </p:nvPr>
        </p:nvSpPr>
        <p:spPr>
          <a:xfrm>
            <a:off x="3317380" y="3070928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44843" y="3340548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744843" y="2845810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6800318" y="3228452"/>
            <a:ext cx="913950" cy="36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4" name="円/楕円 4"/>
          <p:cNvSpPr/>
          <p:nvPr userDrawn="1"/>
        </p:nvSpPr>
        <p:spPr>
          <a:xfrm>
            <a:off x="6084635" y="2943873"/>
            <a:ext cx="568258" cy="569160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5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6211263" y="3070928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420501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Item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73502" y="1711681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73502" y="1216944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028977" y="1599586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円/楕円 4"/>
          <p:cNvSpPr/>
          <p:nvPr userDrawn="1"/>
        </p:nvSpPr>
        <p:spPr>
          <a:xfrm>
            <a:off x="313293" y="1315006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850959" y="1711681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850959" y="1216944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3906435" y="1599586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円/楕円 4"/>
          <p:cNvSpPr/>
          <p:nvPr userDrawn="1"/>
        </p:nvSpPr>
        <p:spPr>
          <a:xfrm>
            <a:off x="3190751" y="1315006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744843" y="1711681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744843" y="1216944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6800318" y="1599586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9" name="円/楕円 4"/>
          <p:cNvSpPr/>
          <p:nvPr userDrawn="1"/>
        </p:nvSpPr>
        <p:spPr>
          <a:xfrm>
            <a:off x="6084635" y="1315006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73502" y="3340548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73502" y="2845810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028977" y="3228452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円/楕円 4"/>
          <p:cNvSpPr/>
          <p:nvPr userDrawn="1"/>
        </p:nvSpPr>
        <p:spPr>
          <a:xfrm>
            <a:off x="313293" y="2943873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850959" y="3340548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850959" y="2845810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3906435" y="3228452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9" name="円/楕円 4"/>
          <p:cNvSpPr/>
          <p:nvPr userDrawn="1"/>
        </p:nvSpPr>
        <p:spPr>
          <a:xfrm>
            <a:off x="3190751" y="2943873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44843" y="3340548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744843" y="2845810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6800318" y="3228452"/>
            <a:ext cx="913950" cy="36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4" name="円/楕円 4"/>
          <p:cNvSpPr/>
          <p:nvPr userDrawn="1"/>
        </p:nvSpPr>
        <p:spPr>
          <a:xfrm>
            <a:off x="6084635" y="2943873"/>
            <a:ext cx="568258" cy="569160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375073" y="1422587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01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38" name="テキスト ボックス 37"/>
          <p:cNvSpPr txBox="1"/>
          <p:nvPr userDrawn="1"/>
        </p:nvSpPr>
        <p:spPr>
          <a:xfrm>
            <a:off x="3252531" y="1422587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02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39" name="テキスト ボックス 38"/>
          <p:cNvSpPr txBox="1"/>
          <p:nvPr userDrawn="1"/>
        </p:nvSpPr>
        <p:spPr>
          <a:xfrm>
            <a:off x="6146415" y="1422587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03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40" name="テキスト ボックス 39"/>
          <p:cNvSpPr txBox="1"/>
          <p:nvPr userDrawn="1"/>
        </p:nvSpPr>
        <p:spPr>
          <a:xfrm>
            <a:off x="375073" y="305145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04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41" name="テキスト ボックス 40"/>
          <p:cNvSpPr txBox="1"/>
          <p:nvPr userDrawn="1"/>
        </p:nvSpPr>
        <p:spPr>
          <a:xfrm>
            <a:off x="3252531" y="305145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05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6146415" y="305145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06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659737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835291" y="1862177"/>
            <a:ext cx="267722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35291" y="1403731"/>
            <a:ext cx="267722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890766" y="1786373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円/楕円 4"/>
          <p:cNvSpPr/>
          <p:nvPr userDrawn="1"/>
        </p:nvSpPr>
        <p:spPr>
          <a:xfrm>
            <a:off x="1175082" y="1501793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1236862" y="1609374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01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35291" y="2873577"/>
            <a:ext cx="267722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835291" y="2415130"/>
            <a:ext cx="267722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890766" y="2797772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1" name="円/楕円 4"/>
          <p:cNvSpPr/>
          <p:nvPr userDrawn="1"/>
        </p:nvSpPr>
        <p:spPr>
          <a:xfrm>
            <a:off x="1175082" y="2513193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1236862" y="262077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02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835291" y="3884977"/>
            <a:ext cx="267722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835291" y="3426530"/>
            <a:ext cx="267722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890766" y="3809172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6" name="円/楕円 4"/>
          <p:cNvSpPr/>
          <p:nvPr userDrawn="1"/>
        </p:nvSpPr>
        <p:spPr>
          <a:xfrm>
            <a:off x="1175082" y="3524592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1236862" y="363217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03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5320149" y="1862177"/>
            <a:ext cx="267722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5320149" y="1403731"/>
            <a:ext cx="267722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5375624" y="1786373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1" name="円/楕円 4"/>
          <p:cNvSpPr/>
          <p:nvPr userDrawn="1"/>
        </p:nvSpPr>
        <p:spPr>
          <a:xfrm>
            <a:off x="4659940" y="1501793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2" name="テキスト ボックス 71"/>
          <p:cNvSpPr txBox="1"/>
          <p:nvPr userDrawn="1"/>
        </p:nvSpPr>
        <p:spPr>
          <a:xfrm>
            <a:off x="4721720" y="1609374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04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5320149" y="2873577"/>
            <a:ext cx="267722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4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5320149" y="2415130"/>
            <a:ext cx="267722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5" name="正方形/長方形 74"/>
          <p:cNvSpPr/>
          <p:nvPr userDrawn="1"/>
        </p:nvSpPr>
        <p:spPr>
          <a:xfrm>
            <a:off x="5375624" y="2797772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6" name="円/楕円 4"/>
          <p:cNvSpPr/>
          <p:nvPr userDrawn="1"/>
        </p:nvSpPr>
        <p:spPr>
          <a:xfrm>
            <a:off x="4659940" y="2513193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7" name="テキスト ボックス 76"/>
          <p:cNvSpPr txBox="1"/>
          <p:nvPr userDrawn="1"/>
        </p:nvSpPr>
        <p:spPr>
          <a:xfrm>
            <a:off x="4721720" y="262077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05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5320149" y="3884977"/>
            <a:ext cx="2677223" cy="28146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320149" y="3426530"/>
            <a:ext cx="2677223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5375624" y="3809172"/>
            <a:ext cx="913950" cy="36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1" name="円/楕円 4"/>
          <p:cNvSpPr/>
          <p:nvPr userDrawn="1"/>
        </p:nvSpPr>
        <p:spPr>
          <a:xfrm>
            <a:off x="4659940" y="3524592"/>
            <a:ext cx="568258" cy="569160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2" name="テキスト ボックス 81"/>
          <p:cNvSpPr txBox="1"/>
          <p:nvPr userDrawn="1"/>
        </p:nvSpPr>
        <p:spPr>
          <a:xfrm>
            <a:off x="4721720" y="3632173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06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77618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406760" y="2192032"/>
            <a:ext cx="164499" cy="16476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" name="円/楕円 4"/>
          <p:cNvSpPr/>
          <p:nvPr userDrawn="1"/>
        </p:nvSpPr>
        <p:spPr>
          <a:xfrm>
            <a:off x="1406760" y="2941888"/>
            <a:ext cx="164499" cy="1647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650423" y="2121807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650423" y="2871662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25866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406760" y="1841171"/>
            <a:ext cx="164499" cy="16476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" name="円/楕円 4"/>
          <p:cNvSpPr/>
          <p:nvPr userDrawn="1"/>
        </p:nvSpPr>
        <p:spPr>
          <a:xfrm>
            <a:off x="1406760" y="2591026"/>
            <a:ext cx="164499" cy="1647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650423" y="1770946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650423" y="2520801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1406760" y="3340882"/>
            <a:ext cx="164499" cy="1647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650423" y="3270656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7861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hape 6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7752" y="388131"/>
            <a:ext cx="8848499" cy="451965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Shape 61"/>
          <p:cNvSpPr/>
          <p:nvPr/>
        </p:nvSpPr>
        <p:spPr>
          <a:xfrm>
            <a:off x="554700" y="544650"/>
            <a:ext cx="8034600" cy="4054200"/>
          </a:xfrm>
          <a:prstGeom prst="rect">
            <a:avLst/>
          </a:prstGeom>
          <a:solidFill>
            <a:srgbClr val="EFEFEF"/>
          </a:solidFill>
          <a:ln w="1143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62" name="Shape 62"/>
          <p:cNvGrpSpPr/>
          <p:nvPr/>
        </p:nvGrpSpPr>
        <p:grpSpPr>
          <a:xfrm>
            <a:off x="4414050" y="1316883"/>
            <a:ext cx="315900" cy="98400"/>
            <a:chOff x="4414050" y="1436450"/>
            <a:chExt cx="315900" cy="98400"/>
          </a:xfrm>
        </p:grpSpPr>
        <p:cxnSp>
          <p:nvCxnSpPr>
            <p:cNvPr id="63" name="Shape 63"/>
            <p:cNvCxnSpPr/>
            <p:nvPr/>
          </p:nvCxnSpPr>
          <p:spPr>
            <a:xfrm>
              <a:off x="4414050" y="1485650"/>
              <a:ext cx="315900" cy="0"/>
            </a:xfrm>
            <a:prstGeom prst="straightConnector1">
              <a:avLst/>
            </a:prstGeom>
            <a:noFill/>
            <a:ln w="9525" cap="flat" cmpd="sng">
              <a:solidFill>
                <a:srgbClr val="9E7C59"/>
              </a:solidFill>
              <a:prstDash val="solid"/>
              <a:round/>
              <a:headEnd type="oval" w="lg" len="lg"/>
              <a:tailEnd type="oval" w="lg" len="lg"/>
            </a:ln>
          </p:spPr>
        </p:cxnSp>
        <p:sp>
          <p:nvSpPr>
            <p:cNvPr id="64" name="Shape 64"/>
            <p:cNvSpPr/>
            <p:nvPr/>
          </p:nvSpPr>
          <p:spPr>
            <a:xfrm>
              <a:off x="4522800" y="1436450"/>
              <a:ext cx="98400" cy="98400"/>
            </a:xfrm>
            <a:prstGeom prst="diamond">
              <a:avLst/>
            </a:prstGeom>
            <a:noFill/>
            <a:ln w="9525" cap="flat" cmpd="sng">
              <a:solidFill>
                <a:srgbClr val="9E7C5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902900" y="742300"/>
            <a:ext cx="7338300" cy="607200"/>
          </a:xfrm>
          <a:prstGeom prst="rect">
            <a:avLst/>
          </a:prstGeom>
        </p:spPr>
        <p:txBody>
          <a:bodyPr wrap="square" lIns="91371" tIns="91371" rIns="91371" bIns="91371" anchor="b" anchorCtr="0"/>
          <a:lstStyle>
            <a:lvl1pPr lvl="0" rtl="0">
              <a:spcBef>
                <a:spcPts val="0"/>
              </a:spcBef>
              <a:buSzPts val="1800"/>
              <a:buNone/>
              <a:defRPr/>
            </a:lvl1pPr>
            <a:lvl2pPr lvl="1" rtl="0">
              <a:spcBef>
                <a:spcPts val="0"/>
              </a:spcBef>
              <a:buSzPts val="1800"/>
              <a:buNone/>
              <a:defRPr/>
            </a:lvl2pPr>
            <a:lvl3pPr lvl="2" rtl="0">
              <a:spcBef>
                <a:spcPts val="0"/>
              </a:spcBef>
              <a:buSzPts val="1800"/>
              <a:buNone/>
              <a:defRPr/>
            </a:lvl3pPr>
            <a:lvl4pPr lvl="3" rtl="0">
              <a:spcBef>
                <a:spcPts val="0"/>
              </a:spcBef>
              <a:buSzPts val="1800"/>
              <a:buNone/>
              <a:defRPr/>
            </a:lvl4pPr>
            <a:lvl5pPr lvl="4" rtl="0">
              <a:spcBef>
                <a:spcPts val="0"/>
              </a:spcBef>
              <a:buSzPts val="1800"/>
              <a:buNone/>
              <a:defRPr/>
            </a:lvl5pPr>
            <a:lvl6pPr lvl="5" rtl="0">
              <a:spcBef>
                <a:spcPts val="0"/>
              </a:spcBef>
              <a:buSzPts val="1800"/>
              <a:buNone/>
              <a:defRPr/>
            </a:lvl6pPr>
            <a:lvl7pPr lvl="6" rtl="0">
              <a:spcBef>
                <a:spcPts val="0"/>
              </a:spcBef>
              <a:buSzPts val="1800"/>
              <a:buNone/>
              <a:defRPr/>
            </a:lvl7pPr>
            <a:lvl8pPr lvl="7" rtl="0">
              <a:spcBef>
                <a:spcPts val="0"/>
              </a:spcBef>
              <a:buSzPts val="1800"/>
              <a:buNone/>
              <a:defRPr/>
            </a:lvl8pPr>
            <a:lvl9pPr lvl="8" rtl="0">
              <a:spcBef>
                <a:spcPts val="0"/>
              </a:spcBef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902900" y="1592400"/>
            <a:ext cx="2365200" cy="2865000"/>
          </a:xfrm>
          <a:prstGeom prst="rect">
            <a:avLst/>
          </a:prstGeom>
        </p:spPr>
        <p:txBody>
          <a:bodyPr wrap="square" lIns="91371" tIns="91371" rIns="91371" bIns="91371" anchor="t" anchorCtr="0"/>
          <a:lstStyle>
            <a:lvl1pPr lvl="0" rtl="0">
              <a:spcBef>
                <a:spcPts val="0"/>
              </a:spcBef>
              <a:buSzPts val="1600"/>
              <a:buChar char="⬗"/>
              <a:defRPr sz="1600"/>
            </a:lvl1pPr>
            <a:lvl2pPr lvl="1" rtl="0">
              <a:spcBef>
                <a:spcPts val="0"/>
              </a:spcBef>
              <a:buSzPts val="1600"/>
              <a:buChar char="◇"/>
              <a:defRPr sz="1600"/>
            </a:lvl2pPr>
            <a:lvl3pPr lvl="2" rtl="0">
              <a:spcBef>
                <a:spcPts val="0"/>
              </a:spcBef>
              <a:buSzPts val="1600"/>
              <a:buChar char="◇"/>
              <a:defRPr sz="1600"/>
            </a:lvl3pPr>
            <a:lvl4pPr lvl="3" rtl="0">
              <a:spcBef>
                <a:spcPts val="0"/>
              </a:spcBef>
              <a:buSzPts val="1600"/>
              <a:buChar char="◇"/>
              <a:defRPr sz="1600"/>
            </a:lvl4pPr>
            <a:lvl5pPr lvl="4" rtl="0">
              <a:spcBef>
                <a:spcPts val="0"/>
              </a:spcBef>
              <a:buSzPts val="1600"/>
              <a:buChar char="◇"/>
              <a:defRPr sz="1600"/>
            </a:lvl5pPr>
            <a:lvl6pPr lvl="5" rtl="0">
              <a:spcBef>
                <a:spcPts val="0"/>
              </a:spcBef>
              <a:buSzPts val="1600"/>
              <a:buChar char="◇"/>
              <a:defRPr sz="1600"/>
            </a:lvl6pPr>
            <a:lvl7pPr lvl="6" rtl="0">
              <a:spcBef>
                <a:spcPts val="0"/>
              </a:spcBef>
              <a:buSzPts val="1600"/>
              <a:buChar char="◇"/>
              <a:defRPr sz="1600"/>
            </a:lvl7pPr>
            <a:lvl8pPr lvl="7" rtl="0">
              <a:spcBef>
                <a:spcPts val="0"/>
              </a:spcBef>
              <a:buSzPts val="1600"/>
              <a:buChar char="◇"/>
              <a:defRPr sz="1600"/>
            </a:lvl8pPr>
            <a:lvl9pPr lvl="8" rtl="0">
              <a:spcBef>
                <a:spcPts val="0"/>
              </a:spcBef>
              <a:buSzPts val="1600"/>
              <a:buChar char="◇"/>
              <a:defRPr sz="16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2"/>
          </p:nvPr>
        </p:nvSpPr>
        <p:spPr>
          <a:xfrm>
            <a:off x="3389475" y="1592400"/>
            <a:ext cx="2365200" cy="2865000"/>
          </a:xfrm>
          <a:prstGeom prst="rect">
            <a:avLst/>
          </a:prstGeom>
        </p:spPr>
        <p:txBody>
          <a:bodyPr wrap="square" lIns="91371" tIns="91371" rIns="91371" bIns="91371" anchor="t" anchorCtr="0"/>
          <a:lstStyle>
            <a:lvl1pPr lvl="0" rtl="0">
              <a:spcBef>
                <a:spcPts val="0"/>
              </a:spcBef>
              <a:buSzPts val="1600"/>
              <a:buChar char="⬗"/>
              <a:defRPr sz="1600"/>
            </a:lvl1pPr>
            <a:lvl2pPr lvl="1" rtl="0">
              <a:spcBef>
                <a:spcPts val="0"/>
              </a:spcBef>
              <a:buSzPts val="1600"/>
              <a:buChar char="◇"/>
              <a:defRPr sz="1600"/>
            </a:lvl2pPr>
            <a:lvl3pPr lvl="2" rtl="0">
              <a:spcBef>
                <a:spcPts val="0"/>
              </a:spcBef>
              <a:buSzPts val="1600"/>
              <a:buChar char="◇"/>
              <a:defRPr sz="1600"/>
            </a:lvl3pPr>
            <a:lvl4pPr lvl="3" rtl="0">
              <a:spcBef>
                <a:spcPts val="0"/>
              </a:spcBef>
              <a:buSzPts val="1600"/>
              <a:buChar char="◇"/>
              <a:defRPr sz="1600"/>
            </a:lvl4pPr>
            <a:lvl5pPr lvl="4" rtl="0">
              <a:spcBef>
                <a:spcPts val="0"/>
              </a:spcBef>
              <a:buSzPts val="1600"/>
              <a:buChar char="◇"/>
              <a:defRPr sz="1600"/>
            </a:lvl5pPr>
            <a:lvl6pPr lvl="5" rtl="0">
              <a:spcBef>
                <a:spcPts val="0"/>
              </a:spcBef>
              <a:buSzPts val="1600"/>
              <a:buChar char="◇"/>
              <a:defRPr sz="1600"/>
            </a:lvl6pPr>
            <a:lvl7pPr lvl="6" rtl="0">
              <a:spcBef>
                <a:spcPts val="0"/>
              </a:spcBef>
              <a:buSzPts val="1600"/>
              <a:buChar char="◇"/>
              <a:defRPr sz="1600"/>
            </a:lvl7pPr>
            <a:lvl8pPr lvl="7" rtl="0">
              <a:spcBef>
                <a:spcPts val="0"/>
              </a:spcBef>
              <a:buSzPts val="1600"/>
              <a:buChar char="◇"/>
              <a:defRPr sz="1600"/>
            </a:lvl8pPr>
            <a:lvl9pPr lvl="8" rtl="0">
              <a:spcBef>
                <a:spcPts val="0"/>
              </a:spcBef>
              <a:buSzPts val="1600"/>
              <a:buChar char="◇"/>
              <a:defRPr sz="16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3"/>
          </p:nvPr>
        </p:nvSpPr>
        <p:spPr>
          <a:xfrm>
            <a:off x="5876050" y="1592400"/>
            <a:ext cx="2365200" cy="2865000"/>
          </a:xfrm>
          <a:prstGeom prst="rect">
            <a:avLst/>
          </a:prstGeom>
        </p:spPr>
        <p:txBody>
          <a:bodyPr wrap="square" lIns="91371" tIns="91371" rIns="91371" bIns="91371" anchor="t" anchorCtr="0"/>
          <a:lstStyle>
            <a:lvl1pPr lvl="0" rtl="0">
              <a:spcBef>
                <a:spcPts val="0"/>
              </a:spcBef>
              <a:buSzPts val="1600"/>
              <a:buChar char="⬗"/>
              <a:defRPr sz="1600"/>
            </a:lvl1pPr>
            <a:lvl2pPr lvl="1" rtl="0">
              <a:spcBef>
                <a:spcPts val="0"/>
              </a:spcBef>
              <a:buSzPts val="1600"/>
              <a:buChar char="◇"/>
              <a:defRPr sz="1600"/>
            </a:lvl2pPr>
            <a:lvl3pPr lvl="2" rtl="0">
              <a:spcBef>
                <a:spcPts val="0"/>
              </a:spcBef>
              <a:buSzPts val="1600"/>
              <a:buChar char="◇"/>
              <a:defRPr sz="1600"/>
            </a:lvl3pPr>
            <a:lvl4pPr lvl="3" rtl="0">
              <a:spcBef>
                <a:spcPts val="0"/>
              </a:spcBef>
              <a:buSzPts val="1600"/>
              <a:buChar char="◇"/>
              <a:defRPr sz="1600"/>
            </a:lvl4pPr>
            <a:lvl5pPr lvl="4" rtl="0">
              <a:spcBef>
                <a:spcPts val="0"/>
              </a:spcBef>
              <a:buSzPts val="1600"/>
              <a:buChar char="◇"/>
              <a:defRPr sz="1600"/>
            </a:lvl5pPr>
            <a:lvl6pPr lvl="5" rtl="0">
              <a:spcBef>
                <a:spcPts val="0"/>
              </a:spcBef>
              <a:buSzPts val="1600"/>
              <a:buChar char="◇"/>
              <a:defRPr sz="1600"/>
            </a:lvl6pPr>
            <a:lvl7pPr lvl="6" rtl="0">
              <a:spcBef>
                <a:spcPts val="0"/>
              </a:spcBef>
              <a:buSzPts val="1600"/>
              <a:buChar char="◇"/>
              <a:defRPr sz="1600"/>
            </a:lvl7pPr>
            <a:lvl8pPr lvl="7" rtl="0">
              <a:spcBef>
                <a:spcPts val="0"/>
              </a:spcBef>
              <a:buSzPts val="1600"/>
              <a:buChar char="◇"/>
              <a:defRPr sz="1600"/>
            </a:lvl8pPr>
            <a:lvl9pPr lvl="8" rtl="0">
              <a:spcBef>
                <a:spcPts val="0"/>
              </a:spcBef>
              <a:buSzPts val="1600"/>
              <a:buChar char="◇"/>
              <a:defRPr sz="1600"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円/楕円 4"/>
          <p:cNvSpPr/>
          <p:nvPr userDrawn="1"/>
        </p:nvSpPr>
        <p:spPr>
          <a:xfrm>
            <a:off x="1406760" y="1446489"/>
            <a:ext cx="164499" cy="16476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" name="円/楕円 4"/>
          <p:cNvSpPr/>
          <p:nvPr userDrawn="1"/>
        </p:nvSpPr>
        <p:spPr>
          <a:xfrm>
            <a:off x="1406760" y="2196344"/>
            <a:ext cx="164499" cy="1647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650423" y="1376264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650423" y="2126119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1406760" y="2946199"/>
            <a:ext cx="164499" cy="1647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650423" y="2875974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406760" y="3696054"/>
            <a:ext cx="164499" cy="1647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650423" y="3625829"/>
            <a:ext cx="5969577" cy="612993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12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415502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430751" y="1270509"/>
            <a:ext cx="4373526" cy="3389492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13106" y="2890107"/>
            <a:ext cx="4522561" cy="113959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13106" y="2330047"/>
            <a:ext cx="4522561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4168582" y="2748979"/>
            <a:ext cx="60471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3578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4113106" y="2890107"/>
            <a:ext cx="4522561" cy="1139590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113106" y="2330047"/>
            <a:ext cx="4522561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4168582" y="2748979"/>
            <a:ext cx="60471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5" name="図プレースホルダー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86158"/>
            <a:ext cx="4661184" cy="2443539"/>
          </a:xfrm>
          <a:custGeom>
            <a:avLst/>
            <a:gdLst>
              <a:gd name="connsiteX0" fmla="*/ 8026368 w 9322368"/>
              <a:gd name="connsiteY0" fmla="*/ 648000 h 4886325"/>
              <a:gd name="connsiteX1" fmla="*/ 8674368 w 9322368"/>
              <a:gd name="connsiteY1" fmla="*/ 648000 h 4886325"/>
              <a:gd name="connsiteX2" fmla="*/ 8674368 w 9322368"/>
              <a:gd name="connsiteY2" fmla="*/ 1296000 h 4886325"/>
              <a:gd name="connsiteX3" fmla="*/ 8026368 w 9322368"/>
              <a:gd name="connsiteY3" fmla="*/ 1296000 h 4886325"/>
              <a:gd name="connsiteX4" fmla="*/ 8674368 w 9322368"/>
              <a:gd name="connsiteY4" fmla="*/ 0 h 4886325"/>
              <a:gd name="connsiteX5" fmla="*/ 9322368 w 9322368"/>
              <a:gd name="connsiteY5" fmla="*/ 0 h 4886325"/>
              <a:gd name="connsiteX6" fmla="*/ 9322368 w 9322368"/>
              <a:gd name="connsiteY6" fmla="*/ 648000 h 4886325"/>
              <a:gd name="connsiteX7" fmla="*/ 8674368 w 9322368"/>
              <a:gd name="connsiteY7" fmla="*/ 648000 h 4886325"/>
              <a:gd name="connsiteX8" fmla="*/ 0 w 9322368"/>
              <a:gd name="connsiteY8" fmla="*/ 0 h 4886325"/>
              <a:gd name="connsiteX9" fmla="*/ 7378368 w 9322368"/>
              <a:gd name="connsiteY9" fmla="*/ 0 h 4886325"/>
              <a:gd name="connsiteX10" fmla="*/ 8026368 w 9322368"/>
              <a:gd name="connsiteY10" fmla="*/ 0 h 4886325"/>
              <a:gd name="connsiteX11" fmla="*/ 8026368 w 9322368"/>
              <a:gd name="connsiteY11" fmla="*/ 648000 h 4886325"/>
              <a:gd name="connsiteX12" fmla="*/ 7378368 w 9322368"/>
              <a:gd name="connsiteY12" fmla="*/ 648000 h 4886325"/>
              <a:gd name="connsiteX13" fmla="*/ 7378368 w 9322368"/>
              <a:gd name="connsiteY13" fmla="*/ 1296000 h 4886325"/>
              <a:gd name="connsiteX14" fmla="*/ 8026368 w 9322368"/>
              <a:gd name="connsiteY14" fmla="*/ 1296000 h 4886325"/>
              <a:gd name="connsiteX15" fmla="*/ 8026368 w 9322368"/>
              <a:gd name="connsiteY15" fmla="*/ 1944000 h 4886325"/>
              <a:gd name="connsiteX16" fmla="*/ 7378368 w 9322368"/>
              <a:gd name="connsiteY16" fmla="*/ 1944000 h 4886325"/>
              <a:gd name="connsiteX17" fmla="*/ 7378368 w 9322368"/>
              <a:gd name="connsiteY17" fmla="*/ 4886325 h 4886325"/>
              <a:gd name="connsiteX18" fmla="*/ 0 w 9322368"/>
              <a:gd name="connsiteY18" fmla="*/ 4886325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22368" h="4886325">
                <a:moveTo>
                  <a:pt x="8026368" y="648000"/>
                </a:moveTo>
                <a:lnTo>
                  <a:pt x="8674368" y="648000"/>
                </a:lnTo>
                <a:lnTo>
                  <a:pt x="8674368" y="1296000"/>
                </a:lnTo>
                <a:lnTo>
                  <a:pt x="8026368" y="1296000"/>
                </a:lnTo>
                <a:close/>
                <a:moveTo>
                  <a:pt x="8674368" y="0"/>
                </a:moveTo>
                <a:lnTo>
                  <a:pt x="9322368" y="0"/>
                </a:lnTo>
                <a:lnTo>
                  <a:pt x="9322368" y="648000"/>
                </a:lnTo>
                <a:lnTo>
                  <a:pt x="8674368" y="648000"/>
                </a:lnTo>
                <a:close/>
                <a:moveTo>
                  <a:pt x="0" y="0"/>
                </a:moveTo>
                <a:lnTo>
                  <a:pt x="7378368" y="0"/>
                </a:lnTo>
                <a:lnTo>
                  <a:pt x="8026368" y="0"/>
                </a:lnTo>
                <a:lnTo>
                  <a:pt x="8026368" y="648000"/>
                </a:lnTo>
                <a:lnTo>
                  <a:pt x="7378368" y="648000"/>
                </a:lnTo>
                <a:lnTo>
                  <a:pt x="7378368" y="1296000"/>
                </a:lnTo>
                <a:lnTo>
                  <a:pt x="8026368" y="1296000"/>
                </a:lnTo>
                <a:lnTo>
                  <a:pt x="8026368" y="1944000"/>
                </a:lnTo>
                <a:lnTo>
                  <a:pt x="7378368" y="1944000"/>
                </a:lnTo>
                <a:lnTo>
                  <a:pt x="7378368" y="4886325"/>
                </a:lnTo>
                <a:lnTo>
                  <a:pt x="0" y="4886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151448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&amp;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430751" y="1270509"/>
            <a:ext cx="4373526" cy="3389492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4159945" y="2588630"/>
            <a:ext cx="218824" cy="219171"/>
          </a:xfrm>
          <a:prstGeom prst="rect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0" name="円/楕円 4"/>
          <p:cNvSpPr/>
          <p:nvPr userDrawn="1"/>
        </p:nvSpPr>
        <p:spPr>
          <a:xfrm>
            <a:off x="4159945" y="3074239"/>
            <a:ext cx="218824" cy="219171"/>
          </a:xfrm>
          <a:prstGeom prst="rect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1" name="円/楕円 4"/>
          <p:cNvSpPr/>
          <p:nvPr userDrawn="1"/>
        </p:nvSpPr>
        <p:spPr>
          <a:xfrm>
            <a:off x="4155083" y="3559847"/>
            <a:ext cx="218824" cy="219171"/>
          </a:xfrm>
          <a:prstGeom prst="rect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449990" y="2511429"/>
            <a:ext cx="4464628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4449990" y="2997037"/>
            <a:ext cx="4464628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4449989" y="3482646"/>
            <a:ext cx="4464628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2038326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584929" y="1225425"/>
            <a:ext cx="1689283" cy="168876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567542" y="3152914"/>
            <a:ext cx="358775" cy="3593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9" name="図プレースホルダー 25"/>
          <p:cNvSpPr>
            <a:spLocks noGrp="1"/>
          </p:cNvSpPr>
          <p:nvPr>
            <p:ph type="pic" sz="quarter" idx="44" hasCustomPrompt="1"/>
          </p:nvPr>
        </p:nvSpPr>
        <p:spPr>
          <a:xfrm>
            <a:off x="613504" y="3199140"/>
            <a:ext cx="266851" cy="266892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72279" y="3184569"/>
            <a:ext cx="1301933" cy="281464"/>
          </a:xfrm>
        </p:spPr>
        <p:txBody>
          <a:bodyPr anchor="ctr">
            <a:normAutofit/>
          </a:bodyPr>
          <a:lstStyle>
            <a:lvl1pPr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567542" y="3606979"/>
            <a:ext cx="358775" cy="3593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図プレースホルダー 25"/>
          <p:cNvSpPr>
            <a:spLocks noGrp="1"/>
          </p:cNvSpPr>
          <p:nvPr>
            <p:ph type="pic" sz="quarter" idx="45" hasCustomPrompt="1"/>
          </p:nvPr>
        </p:nvSpPr>
        <p:spPr>
          <a:xfrm>
            <a:off x="613504" y="3653205"/>
            <a:ext cx="266851" cy="266892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6" hasCustomPrompt="1"/>
          </p:nvPr>
        </p:nvSpPr>
        <p:spPr>
          <a:xfrm>
            <a:off x="972279" y="3638634"/>
            <a:ext cx="1301933" cy="281464"/>
          </a:xfrm>
        </p:spPr>
        <p:txBody>
          <a:bodyPr anchor="ctr">
            <a:normAutofit/>
          </a:bodyPr>
          <a:lstStyle>
            <a:lvl1pPr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567542" y="4075617"/>
            <a:ext cx="358775" cy="3593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1" name="図プレースホルダー 25"/>
          <p:cNvSpPr>
            <a:spLocks noGrp="1"/>
          </p:cNvSpPr>
          <p:nvPr>
            <p:ph type="pic" sz="quarter" idx="47" hasCustomPrompt="1"/>
          </p:nvPr>
        </p:nvSpPr>
        <p:spPr>
          <a:xfrm>
            <a:off x="613504" y="4121843"/>
            <a:ext cx="266851" cy="266892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972279" y="4107271"/>
            <a:ext cx="1301933" cy="281464"/>
          </a:xfrm>
        </p:spPr>
        <p:txBody>
          <a:bodyPr anchor="ctr">
            <a:normAutofit/>
          </a:bodyPr>
          <a:lstStyle>
            <a:lvl1pPr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2462105" y="1823987"/>
            <a:ext cx="2890945" cy="944649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462105" y="1133790"/>
            <a:ext cx="2890945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517582" y="1733029"/>
            <a:ext cx="60471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2462105" y="1419436"/>
            <a:ext cx="2890945" cy="30529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accent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37" name="直線コネクタ 36"/>
          <p:cNvCxnSpPr/>
          <p:nvPr userDrawn="1"/>
        </p:nvCxnSpPr>
        <p:spPr>
          <a:xfrm>
            <a:off x="5619789" y="1308636"/>
            <a:ext cx="1" cy="38530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39" idx="4"/>
            <a:endCxn id="44" idx="0"/>
          </p:cNvCxnSpPr>
          <p:nvPr userDrawn="1"/>
        </p:nvCxnSpPr>
        <p:spPr>
          <a:xfrm>
            <a:off x="5619789" y="1886671"/>
            <a:ext cx="0" cy="54549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>
            <a:stCxn id="44" idx="4"/>
            <a:endCxn id="46" idx="0"/>
          </p:cNvCxnSpPr>
          <p:nvPr userDrawn="1"/>
        </p:nvCxnSpPr>
        <p:spPr>
          <a:xfrm>
            <a:off x="5619789" y="2624897"/>
            <a:ext cx="0" cy="54549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>
            <a:stCxn id="46" idx="4"/>
          </p:cNvCxnSpPr>
          <p:nvPr userDrawn="1"/>
        </p:nvCxnSpPr>
        <p:spPr>
          <a:xfrm flipH="1">
            <a:off x="5619789" y="3363122"/>
            <a:ext cx="1" cy="54549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涙形 37"/>
          <p:cNvSpPr/>
          <p:nvPr userDrawn="1"/>
        </p:nvSpPr>
        <p:spPr>
          <a:xfrm rot="8100000">
            <a:off x="5515494" y="1176997"/>
            <a:ext cx="208589" cy="208621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9" name="楕円 38"/>
          <p:cNvSpPr/>
          <p:nvPr userDrawn="1"/>
        </p:nvSpPr>
        <p:spPr>
          <a:xfrm>
            <a:off x="5523440" y="1693943"/>
            <a:ext cx="192699" cy="192728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4" name="楕円 43"/>
          <p:cNvSpPr/>
          <p:nvPr userDrawn="1"/>
        </p:nvSpPr>
        <p:spPr>
          <a:xfrm>
            <a:off x="5523440" y="2432169"/>
            <a:ext cx="192699" cy="192728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6" name="楕円 45"/>
          <p:cNvSpPr/>
          <p:nvPr userDrawn="1"/>
        </p:nvSpPr>
        <p:spPr>
          <a:xfrm>
            <a:off x="5523440" y="3170394"/>
            <a:ext cx="192699" cy="192728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8" name="楕円 47"/>
          <p:cNvSpPr/>
          <p:nvPr userDrawn="1"/>
        </p:nvSpPr>
        <p:spPr>
          <a:xfrm>
            <a:off x="5523440" y="3908619"/>
            <a:ext cx="192699" cy="192728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5767284" y="1159437"/>
            <a:ext cx="2817293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5767284" y="1668472"/>
            <a:ext cx="2817293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5767284" y="1912142"/>
            <a:ext cx="2817293" cy="437200"/>
          </a:xfrm>
        </p:spPr>
        <p:txBody>
          <a:bodyPr>
            <a:normAutofit/>
          </a:bodyPr>
          <a:lstStyle>
            <a:lvl1pPr marL="142875" indent="-142875">
              <a:spcBef>
                <a:spcPts val="0"/>
              </a:spcBef>
              <a:buFont typeface="Wingdings" panose="05000000000000000000" pitchFamily="2" charset="2"/>
              <a:buChar char="n"/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5767284" y="2397144"/>
            <a:ext cx="2817293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55" hasCustomPrompt="1"/>
          </p:nvPr>
        </p:nvSpPr>
        <p:spPr>
          <a:xfrm>
            <a:off x="5767284" y="2640814"/>
            <a:ext cx="2817293" cy="437200"/>
          </a:xfrm>
        </p:spPr>
        <p:txBody>
          <a:bodyPr>
            <a:normAutofit/>
          </a:bodyPr>
          <a:lstStyle>
            <a:lvl1pPr marL="142875" indent="-142875">
              <a:spcBef>
                <a:spcPts val="0"/>
              </a:spcBef>
              <a:buFont typeface="Wingdings" panose="05000000000000000000" pitchFamily="2" charset="2"/>
              <a:buChar char="n"/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56" hasCustomPrompt="1"/>
          </p:nvPr>
        </p:nvSpPr>
        <p:spPr>
          <a:xfrm>
            <a:off x="5767283" y="3125817"/>
            <a:ext cx="2817293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57" hasCustomPrompt="1"/>
          </p:nvPr>
        </p:nvSpPr>
        <p:spPr>
          <a:xfrm>
            <a:off x="5767284" y="3369487"/>
            <a:ext cx="2817293" cy="437200"/>
          </a:xfrm>
        </p:spPr>
        <p:txBody>
          <a:bodyPr>
            <a:normAutofit/>
          </a:bodyPr>
          <a:lstStyle>
            <a:lvl1pPr marL="142875" indent="-142875">
              <a:spcBef>
                <a:spcPts val="0"/>
              </a:spcBef>
              <a:buFont typeface="Wingdings" panose="05000000000000000000" pitchFamily="2" charset="2"/>
              <a:buChar char="n"/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5767283" y="3857677"/>
            <a:ext cx="2817293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5767283" y="4101347"/>
            <a:ext cx="2817293" cy="437200"/>
          </a:xfrm>
        </p:spPr>
        <p:txBody>
          <a:bodyPr>
            <a:normAutofit/>
          </a:bodyPr>
          <a:lstStyle>
            <a:lvl1pPr marL="142875" indent="-142875">
              <a:spcBef>
                <a:spcPts val="0"/>
              </a:spcBef>
              <a:buFont typeface="Wingdings" panose="05000000000000000000" pitchFamily="2" charset="2"/>
              <a:buChar char="n"/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2462105" y="2859730"/>
            <a:ext cx="2888549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61" hasCustomPrompt="1"/>
          </p:nvPr>
        </p:nvSpPr>
        <p:spPr>
          <a:xfrm>
            <a:off x="2462105" y="3103400"/>
            <a:ext cx="2888549" cy="571806"/>
          </a:xfrm>
        </p:spPr>
        <p:txBody>
          <a:bodyPr numCol="2">
            <a:normAutofit/>
          </a:bodyPr>
          <a:lstStyle>
            <a:lvl1pPr marL="142875" indent="-142875">
              <a:spcBef>
                <a:spcPts val="0"/>
              </a:spcBef>
              <a:buFont typeface="Wingdings" panose="05000000000000000000" pitchFamily="2" charset="2"/>
              <a:buChar char="n"/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62" hasCustomPrompt="1"/>
          </p:nvPr>
        </p:nvSpPr>
        <p:spPr>
          <a:xfrm>
            <a:off x="2462105" y="3738086"/>
            <a:ext cx="2888549" cy="24367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63" hasCustomPrompt="1"/>
          </p:nvPr>
        </p:nvSpPr>
        <p:spPr>
          <a:xfrm>
            <a:off x="2462105" y="3981757"/>
            <a:ext cx="2888549" cy="575414"/>
          </a:xfrm>
        </p:spPr>
        <p:txBody>
          <a:bodyPr numCol="2">
            <a:normAutofit/>
          </a:bodyPr>
          <a:lstStyle>
            <a:lvl1pPr marL="142875" indent="-142875">
              <a:spcBef>
                <a:spcPts val="0"/>
              </a:spcBef>
              <a:buFont typeface="Wingdings" panose="05000000000000000000" pitchFamily="2" charset="2"/>
              <a:buChar char="n"/>
              <a:defRPr sz="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59835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61443" y="3390552"/>
            <a:ext cx="184487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561443" y="2919882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026905" y="3278457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761822" y="1366055"/>
            <a:ext cx="1444116" cy="144367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2875337" y="1366055"/>
            <a:ext cx="1444116" cy="1443674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4988853" y="1366055"/>
            <a:ext cx="1444116" cy="1443674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7102368" y="1366055"/>
            <a:ext cx="1444116" cy="1443674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2674958" y="3390552"/>
            <a:ext cx="184487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2674958" y="2919882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3140420" y="3278457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4788474" y="3390552"/>
            <a:ext cx="184487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4788474" y="2919882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5253936" y="3278457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6901989" y="3390552"/>
            <a:ext cx="184487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6901989" y="2919882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7367451" y="3278457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4083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7100" y="2353823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742279" y="1059706"/>
            <a:ext cx="1294514" cy="1294118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2855794" y="1059706"/>
            <a:ext cx="1294514" cy="1294118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4969310" y="1059706"/>
            <a:ext cx="1294514" cy="1294118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7082826" y="1059706"/>
            <a:ext cx="1294514" cy="1294118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2580615" y="2353823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4694131" y="2353823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6807646" y="2353823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467100" y="4224355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0" name="図プレースホルダー 64"/>
          <p:cNvSpPr>
            <a:spLocks noGrp="1"/>
          </p:cNvSpPr>
          <p:nvPr>
            <p:ph type="pic" sz="quarter" idx="54" hasCustomPrompt="1"/>
          </p:nvPr>
        </p:nvSpPr>
        <p:spPr>
          <a:xfrm>
            <a:off x="742279" y="2930237"/>
            <a:ext cx="1294514" cy="1294118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64"/>
          <p:cNvSpPr>
            <a:spLocks noGrp="1"/>
          </p:cNvSpPr>
          <p:nvPr>
            <p:ph type="pic" sz="quarter" idx="55" hasCustomPrompt="1"/>
          </p:nvPr>
        </p:nvSpPr>
        <p:spPr>
          <a:xfrm>
            <a:off x="2855794" y="2930237"/>
            <a:ext cx="1294514" cy="1294118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64"/>
          <p:cNvSpPr>
            <a:spLocks noGrp="1"/>
          </p:cNvSpPr>
          <p:nvPr>
            <p:ph type="pic" sz="quarter" idx="56" hasCustomPrompt="1"/>
          </p:nvPr>
        </p:nvSpPr>
        <p:spPr>
          <a:xfrm>
            <a:off x="4969310" y="2930237"/>
            <a:ext cx="1294514" cy="1294118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図プレースホルダー 64"/>
          <p:cNvSpPr>
            <a:spLocks noGrp="1"/>
          </p:cNvSpPr>
          <p:nvPr>
            <p:ph type="pic" sz="quarter" idx="57" hasCustomPrompt="1"/>
          </p:nvPr>
        </p:nvSpPr>
        <p:spPr>
          <a:xfrm>
            <a:off x="7082826" y="2930237"/>
            <a:ext cx="1294514" cy="1294118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2580615" y="4224355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4694131" y="4224355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6807646" y="4224355"/>
            <a:ext cx="184487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208946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43385" y="3390552"/>
            <a:ext cx="225548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43385" y="2919882"/>
            <a:ext cx="225548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614152" y="3278457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349069" y="1366055"/>
            <a:ext cx="1444116" cy="144367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3849942" y="1366055"/>
            <a:ext cx="1444116" cy="1443674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6350815" y="1366055"/>
            <a:ext cx="1444116" cy="1443674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685709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3444258" y="3390552"/>
            <a:ext cx="225548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3444258" y="2919882"/>
            <a:ext cx="225548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4115025" y="3278457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5945131" y="3390552"/>
            <a:ext cx="2255484" cy="858478"/>
          </a:xfrm>
        </p:spPr>
        <p:txBody>
          <a:bodyPr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5945131" y="2919882"/>
            <a:ext cx="2255484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6615898" y="3278457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84151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1342383"/>
            <a:ext cx="9143821" cy="2206908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 background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342383"/>
            <a:ext cx="4093028" cy="2206908"/>
          </a:xfrm>
          <a:solidFill>
            <a:schemeClr val="accent1">
              <a:alpha val="70000"/>
            </a:schemeClr>
          </a:solidFill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199" y="1952473"/>
            <a:ext cx="3552372" cy="1429878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5388" y="3645101"/>
            <a:ext cx="6753225" cy="860920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94214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5388" y="3645101"/>
            <a:ext cx="6753225" cy="860920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3"/>
          </p:nvPr>
        </p:nvSpPr>
        <p:spPr>
          <a:xfrm>
            <a:off x="0" y="1342383"/>
            <a:ext cx="9143821" cy="3179058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297150 w 18287642"/>
              <a:gd name="connsiteY9" fmla="*/ 0 h 6357136"/>
              <a:gd name="connsiteX10" fmla="*/ 152971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297150" y="0"/>
                </a:lnTo>
                <a:lnTo>
                  <a:pt x="152971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9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3123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contain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Shape 8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7752" y="388131"/>
            <a:ext cx="8848499" cy="451965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/>
          <p:nvPr/>
        </p:nvSpPr>
        <p:spPr>
          <a:xfrm>
            <a:off x="554700" y="544650"/>
            <a:ext cx="8034600" cy="4054200"/>
          </a:xfrm>
          <a:prstGeom prst="rect">
            <a:avLst/>
          </a:prstGeom>
          <a:solidFill>
            <a:srgbClr val="EFEFEF"/>
          </a:solidFill>
          <a:ln w="1143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4253450" y="3645101"/>
            <a:ext cx="4301984" cy="860920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23"/>
          </p:nvPr>
        </p:nvSpPr>
        <p:spPr>
          <a:xfrm>
            <a:off x="0" y="1342383"/>
            <a:ext cx="9143821" cy="3179058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457714 w 18287642"/>
              <a:gd name="connsiteY9" fmla="*/ 0 h 6357136"/>
              <a:gd name="connsiteX10" fmla="*/ 16343642 w 18287642"/>
              <a:gd name="connsiteY10" fmla="*/ 0 h 6357136"/>
              <a:gd name="connsiteX11" fmla="*/ 16991642 w 18287642"/>
              <a:gd name="connsiteY11" fmla="*/ 0 h 6357136"/>
              <a:gd name="connsiteX12" fmla="*/ 18287642 w 18287642"/>
              <a:gd name="connsiteY12" fmla="*/ 0 h 6357136"/>
              <a:gd name="connsiteX13" fmla="*/ 18287642 w 18287642"/>
              <a:gd name="connsiteY13" fmla="*/ 4413136 h 6357136"/>
              <a:gd name="connsiteX14" fmla="*/ 1944001 w 18287642"/>
              <a:gd name="connsiteY14" fmla="*/ 4413136 h 6357136"/>
              <a:gd name="connsiteX15" fmla="*/ 1944001 w 18287642"/>
              <a:gd name="connsiteY15" fmla="*/ 5061136 h 6357136"/>
              <a:gd name="connsiteX16" fmla="*/ 1296001 w 18287642"/>
              <a:gd name="connsiteY16" fmla="*/ 5061136 h 6357136"/>
              <a:gd name="connsiteX17" fmla="*/ 1296001 w 18287642"/>
              <a:gd name="connsiteY17" fmla="*/ 4413136 h 6357136"/>
              <a:gd name="connsiteX18" fmla="*/ 648001 w 18287642"/>
              <a:gd name="connsiteY18" fmla="*/ 4413136 h 6357136"/>
              <a:gd name="connsiteX19" fmla="*/ 648001 w 18287642"/>
              <a:gd name="connsiteY19" fmla="*/ 5061136 h 6357136"/>
              <a:gd name="connsiteX20" fmla="*/ 1 w 18287642"/>
              <a:gd name="connsiteY20" fmla="*/ 5061136 h 6357136"/>
              <a:gd name="connsiteX21" fmla="*/ 1 w 18287642"/>
              <a:gd name="connsiteY21" fmla="*/ 4413136 h 6357136"/>
              <a:gd name="connsiteX22" fmla="*/ 0 w 18287642"/>
              <a:gd name="connsiteY22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457714" y="0"/>
                </a:lnTo>
                <a:lnTo>
                  <a:pt x="16343642" y="0"/>
                </a:lnTo>
                <a:lnTo>
                  <a:pt x="16991642" y="0"/>
                </a:lnTo>
                <a:lnTo>
                  <a:pt x="18287642" y="0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9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79095" y="1342383"/>
            <a:ext cx="2913934" cy="3179058"/>
          </a:xfrm>
          <a:solidFill>
            <a:schemeClr val="accent1">
              <a:alpha val="80000"/>
            </a:schemeClr>
          </a:solidFill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339516" y="1516213"/>
            <a:ext cx="2543056" cy="2831868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83404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5388" y="3645101"/>
            <a:ext cx="6753225" cy="860920"/>
          </a:xfrm>
        </p:spPr>
        <p:txBody>
          <a:bodyPr anchor="ctr"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1342383"/>
            <a:ext cx="9143821" cy="3179058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4344650 w 18287642"/>
              <a:gd name="connsiteY9" fmla="*/ 0 h 6357136"/>
              <a:gd name="connsiteX10" fmla="*/ 143446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4344650" y="0"/>
                </a:lnTo>
                <a:lnTo>
                  <a:pt x="143446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3070844"/>
            <a:ext cx="9143821" cy="471844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2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95388" y="3079235"/>
            <a:ext cx="6753225" cy="44131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04548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>
            <a:off x="3046809" y="1342439"/>
            <a:ext cx="3050382" cy="22109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5388" y="3645101"/>
            <a:ext cx="6753225" cy="860920"/>
          </a:xfrm>
        </p:spPr>
        <p:txBody>
          <a:bodyPr anchor="ctr">
            <a:normAutofit/>
          </a:bodyPr>
          <a:lstStyle>
            <a:lvl1pPr algn="ct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3306695" y="1766690"/>
            <a:ext cx="309495" cy="309542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3676651" y="1729332"/>
            <a:ext cx="21569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49" hasCustomPrompt="1"/>
          </p:nvPr>
        </p:nvSpPr>
        <p:spPr>
          <a:xfrm>
            <a:off x="1" y="1342438"/>
            <a:ext cx="3046808" cy="2210935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29"/>
          <p:cNvSpPr>
            <a:spLocks noGrp="1"/>
          </p:cNvSpPr>
          <p:nvPr>
            <p:ph type="pic" sz="quarter" idx="50" hasCustomPrompt="1"/>
          </p:nvPr>
        </p:nvSpPr>
        <p:spPr>
          <a:xfrm>
            <a:off x="6097014" y="1342438"/>
            <a:ext cx="3046808" cy="2210935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51" hasCustomPrompt="1"/>
          </p:nvPr>
        </p:nvSpPr>
        <p:spPr>
          <a:xfrm>
            <a:off x="3306695" y="2334693"/>
            <a:ext cx="309495" cy="309542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3676651" y="2297335"/>
            <a:ext cx="21569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図プレースホルダー 25"/>
          <p:cNvSpPr>
            <a:spLocks noGrp="1"/>
          </p:cNvSpPr>
          <p:nvPr>
            <p:ph type="pic" sz="quarter" idx="53" hasCustomPrompt="1"/>
          </p:nvPr>
        </p:nvSpPr>
        <p:spPr>
          <a:xfrm>
            <a:off x="3306695" y="2902695"/>
            <a:ext cx="309495" cy="309542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3676651" y="2865337"/>
            <a:ext cx="21569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063944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73502" y="1856844"/>
            <a:ext cx="247277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73502" y="1362106"/>
            <a:ext cx="247277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028977" y="1744748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円/楕円 4"/>
          <p:cNvSpPr/>
          <p:nvPr userDrawn="1"/>
        </p:nvSpPr>
        <p:spPr>
          <a:xfrm>
            <a:off x="313293" y="1460169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439922" y="1587224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694139" y="1888321"/>
            <a:ext cx="2515355" cy="1028561"/>
          </a:xfrm>
        </p:spPr>
        <p:txBody>
          <a:bodyPr>
            <a:normAutofit/>
          </a:bodyPr>
          <a:lstStyle>
            <a:lvl1pPr algn="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694139" y="1393583"/>
            <a:ext cx="2515355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7230496" y="1776225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1" name="円/楕円 4"/>
          <p:cNvSpPr/>
          <p:nvPr userDrawn="1"/>
        </p:nvSpPr>
        <p:spPr>
          <a:xfrm>
            <a:off x="8271074" y="1491646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8397703" y="161870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73502" y="3501305"/>
            <a:ext cx="247277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73502" y="3006568"/>
            <a:ext cx="247277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028977" y="338921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円/楕円 4"/>
          <p:cNvSpPr/>
          <p:nvPr userDrawn="1"/>
        </p:nvSpPr>
        <p:spPr>
          <a:xfrm>
            <a:off x="313293" y="3104630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439922" y="323168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5694139" y="3501305"/>
            <a:ext cx="2515355" cy="1028561"/>
          </a:xfrm>
        </p:spPr>
        <p:txBody>
          <a:bodyPr>
            <a:normAutofit/>
          </a:bodyPr>
          <a:lstStyle>
            <a:lvl1pPr algn="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694139" y="3006568"/>
            <a:ext cx="2515355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7230496" y="3389210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1" name="円/楕円 4"/>
          <p:cNvSpPr/>
          <p:nvPr userDrawn="1"/>
        </p:nvSpPr>
        <p:spPr>
          <a:xfrm>
            <a:off x="8271074" y="3104630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8397703" y="323168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802" y="1114473"/>
            <a:ext cx="1791819" cy="3661650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3821430" y="1582963"/>
            <a:ext cx="1527811" cy="2742055"/>
          </a:xfrm>
        </p:spPr>
        <p:txBody>
          <a:bodyPr>
            <a:normAutofit/>
          </a:bodyPr>
          <a:lstStyle>
            <a:lvl1pPr>
              <a:defRPr sz="1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5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</p:spPr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15770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3063323" y="972607"/>
            <a:ext cx="3034578" cy="4170893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73502" y="1856844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73502" y="1362106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028977" y="1744748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円/楕円 4"/>
          <p:cNvSpPr/>
          <p:nvPr userDrawn="1"/>
        </p:nvSpPr>
        <p:spPr>
          <a:xfrm>
            <a:off x="313293" y="1460169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439922" y="1587224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084195" y="1888321"/>
            <a:ext cx="2125299" cy="1028561"/>
          </a:xfrm>
        </p:spPr>
        <p:txBody>
          <a:bodyPr>
            <a:normAutofit/>
          </a:bodyPr>
          <a:lstStyle>
            <a:lvl1pPr algn="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84195" y="1393583"/>
            <a:ext cx="2125299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7230496" y="1776225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1" name="円/楕円 4"/>
          <p:cNvSpPr/>
          <p:nvPr userDrawn="1"/>
        </p:nvSpPr>
        <p:spPr>
          <a:xfrm>
            <a:off x="8271074" y="1491646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8397703" y="161870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73502" y="3501305"/>
            <a:ext cx="2125299" cy="1028561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73502" y="3006568"/>
            <a:ext cx="2125299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028977" y="338921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円/楕円 4"/>
          <p:cNvSpPr/>
          <p:nvPr userDrawn="1"/>
        </p:nvSpPr>
        <p:spPr>
          <a:xfrm>
            <a:off x="313293" y="3104630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439922" y="323168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084195" y="3501305"/>
            <a:ext cx="2125299" cy="1028561"/>
          </a:xfrm>
        </p:spPr>
        <p:txBody>
          <a:bodyPr>
            <a:normAutofit/>
          </a:bodyPr>
          <a:lstStyle>
            <a:lvl1pPr algn="r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084195" y="3006568"/>
            <a:ext cx="2125299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7230496" y="3389210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1" name="円/楕円 4"/>
          <p:cNvSpPr/>
          <p:nvPr userDrawn="1"/>
        </p:nvSpPr>
        <p:spPr>
          <a:xfrm>
            <a:off x="8271074" y="3104630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8397703" y="323168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64508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4256503" y="1260669"/>
            <a:ext cx="4888286" cy="1979146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260669"/>
            <a:ext cx="4888286" cy="1979146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75743" y="3822076"/>
            <a:ext cx="3200305" cy="858478"/>
          </a:xfrm>
        </p:spPr>
        <p:txBody>
          <a:bodyPr>
            <a:normAutofit/>
          </a:bodyPr>
          <a:lstStyle>
            <a:lvl1pPr algn="l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5743" y="3351406"/>
            <a:ext cx="3200305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728455" y="3709981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5204105" y="3822076"/>
            <a:ext cx="3200305" cy="858478"/>
          </a:xfrm>
        </p:spPr>
        <p:txBody>
          <a:bodyPr>
            <a:normAutofit/>
          </a:bodyPr>
          <a:lstStyle>
            <a:lvl1pPr algn="l"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5204105" y="3351406"/>
            <a:ext cx="3200305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5256817" y="3709981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8580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028950" y="1823492"/>
            <a:ext cx="4438650" cy="858478"/>
          </a:xfrm>
        </p:spPr>
        <p:txBody>
          <a:bodyPr>
            <a:normAutofit/>
          </a:bodyPr>
          <a:lstStyle>
            <a:lvl1pPr marL="171450" indent="-171450" algn="l">
              <a:spcBef>
                <a:spcPts val="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028950" y="1352822"/>
            <a:ext cx="4438650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3081662" y="1711397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3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428741" y="1289678"/>
            <a:ext cx="1444116" cy="1443674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3028950" y="3527582"/>
            <a:ext cx="4438650" cy="858478"/>
          </a:xfrm>
        </p:spPr>
        <p:txBody>
          <a:bodyPr>
            <a:normAutofit/>
          </a:bodyPr>
          <a:lstStyle>
            <a:lvl1pPr marL="171450" indent="-171450" algn="l">
              <a:spcBef>
                <a:spcPts val="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3028950" y="3056911"/>
            <a:ext cx="4438650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3081662" y="3415487"/>
            <a:ext cx="913950" cy="36010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1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28741" y="2993768"/>
            <a:ext cx="1444116" cy="1443674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46576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1448024"/>
            <a:ext cx="9143821" cy="3180285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693760" y="3768362"/>
            <a:ext cx="5948012" cy="859947"/>
          </a:xfrm>
        </p:spPr>
        <p:txBody>
          <a:bodyPr anchor="ctr">
            <a:normAutofit/>
          </a:bodyPr>
          <a:lstStyle>
            <a:lvl1pPr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3179979"/>
            <a:ext cx="9143821" cy="471844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2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505643" y="939543"/>
            <a:ext cx="1879241" cy="2720741"/>
          </a:xfrm>
          <a:blipFill>
            <a:blip r:embed="rId2"/>
            <a:srcRect/>
            <a:stretch>
              <a:fillRect t="-2" b="-41147"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1644790" y="1429587"/>
            <a:ext cx="1600948" cy="2230810"/>
          </a:xfrm>
        </p:spPr>
        <p:txBody>
          <a:bodyPr>
            <a:normAutofit/>
          </a:bodyPr>
          <a:lstStyle>
            <a:lvl1pPr>
              <a:defRPr sz="9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467100" y="3195867"/>
            <a:ext cx="4181929" cy="441310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224853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338567" y="1122521"/>
            <a:ext cx="1589088" cy="2548331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3779712" y="1122521"/>
            <a:ext cx="1589088" cy="254833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5500229" y="1122521"/>
            <a:ext cx="1589088" cy="254833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7220745" y="1122521"/>
            <a:ext cx="1589088" cy="254833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2059196" y="1122521"/>
            <a:ext cx="1589088" cy="2548331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058970" y="3297278"/>
            <a:ext cx="1589315" cy="373574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3779486" y="3297278"/>
            <a:ext cx="1589315" cy="373574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500002" y="3297278"/>
            <a:ext cx="1589315" cy="373574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7220518" y="3297278"/>
            <a:ext cx="1589315" cy="373574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38454" y="3297278"/>
            <a:ext cx="1589315" cy="373574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994" y="3866745"/>
            <a:ext cx="5948012" cy="76156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234560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フリーフォーム 50"/>
          <p:cNvSpPr/>
          <p:nvPr userDrawn="1"/>
        </p:nvSpPr>
        <p:spPr>
          <a:xfrm>
            <a:off x="6289668" y="1092967"/>
            <a:ext cx="2682000" cy="1710264"/>
          </a:xfrm>
          <a:custGeom>
            <a:avLst/>
            <a:gdLst>
              <a:gd name="connsiteX0" fmla="*/ 4068000 w 5364000"/>
              <a:gd name="connsiteY0" fmla="*/ 648000 h 3420000"/>
              <a:gd name="connsiteX1" fmla="*/ 4716000 w 5364000"/>
              <a:gd name="connsiteY1" fmla="*/ 648000 h 3420000"/>
              <a:gd name="connsiteX2" fmla="*/ 4716000 w 5364000"/>
              <a:gd name="connsiteY2" fmla="*/ 1296000 h 3420000"/>
              <a:gd name="connsiteX3" fmla="*/ 4068000 w 5364000"/>
              <a:gd name="connsiteY3" fmla="*/ 1296000 h 3420000"/>
              <a:gd name="connsiteX4" fmla="*/ 4716000 w 5364000"/>
              <a:gd name="connsiteY4" fmla="*/ 0 h 3420000"/>
              <a:gd name="connsiteX5" fmla="*/ 5364000 w 5364000"/>
              <a:gd name="connsiteY5" fmla="*/ 0 h 3420000"/>
              <a:gd name="connsiteX6" fmla="*/ 5364000 w 5364000"/>
              <a:gd name="connsiteY6" fmla="*/ 648000 h 3420000"/>
              <a:gd name="connsiteX7" fmla="*/ 4716000 w 5364000"/>
              <a:gd name="connsiteY7" fmla="*/ 648000 h 3420000"/>
              <a:gd name="connsiteX8" fmla="*/ 0 w 5364000"/>
              <a:gd name="connsiteY8" fmla="*/ 0 h 3420000"/>
              <a:gd name="connsiteX9" fmla="*/ 3420000 w 5364000"/>
              <a:gd name="connsiteY9" fmla="*/ 0 h 3420000"/>
              <a:gd name="connsiteX10" fmla="*/ 4068000 w 5364000"/>
              <a:gd name="connsiteY10" fmla="*/ 0 h 3420000"/>
              <a:gd name="connsiteX11" fmla="*/ 4068000 w 5364000"/>
              <a:gd name="connsiteY11" fmla="*/ 648000 h 3420000"/>
              <a:gd name="connsiteX12" fmla="*/ 3420000 w 5364000"/>
              <a:gd name="connsiteY12" fmla="*/ 648000 h 3420000"/>
              <a:gd name="connsiteX13" fmla="*/ 3420000 w 5364000"/>
              <a:gd name="connsiteY13" fmla="*/ 1296000 h 3420000"/>
              <a:gd name="connsiteX14" fmla="*/ 4068000 w 5364000"/>
              <a:gd name="connsiteY14" fmla="*/ 1296000 h 3420000"/>
              <a:gd name="connsiteX15" fmla="*/ 4068000 w 5364000"/>
              <a:gd name="connsiteY15" fmla="*/ 1944000 h 3420000"/>
              <a:gd name="connsiteX16" fmla="*/ 3420000 w 5364000"/>
              <a:gd name="connsiteY16" fmla="*/ 1944000 h 3420000"/>
              <a:gd name="connsiteX17" fmla="*/ 3420000 w 5364000"/>
              <a:gd name="connsiteY17" fmla="*/ 3420000 h 3420000"/>
              <a:gd name="connsiteX18" fmla="*/ 0 w 5364000"/>
              <a:gd name="connsiteY1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4068000" y="648000"/>
                </a:moveTo>
                <a:lnTo>
                  <a:pt x="4716000" y="648000"/>
                </a:lnTo>
                <a:lnTo>
                  <a:pt x="4716000" y="1296000"/>
                </a:lnTo>
                <a:lnTo>
                  <a:pt x="4068000" y="1296000"/>
                </a:lnTo>
                <a:close/>
                <a:moveTo>
                  <a:pt x="4716000" y="0"/>
                </a:moveTo>
                <a:lnTo>
                  <a:pt x="5364000" y="0"/>
                </a:lnTo>
                <a:lnTo>
                  <a:pt x="5364000" y="648000"/>
                </a:lnTo>
                <a:lnTo>
                  <a:pt x="4716000" y="648000"/>
                </a:lnTo>
                <a:close/>
                <a:moveTo>
                  <a:pt x="0" y="0"/>
                </a:moveTo>
                <a:lnTo>
                  <a:pt x="3420000" y="0"/>
                </a:lnTo>
                <a:lnTo>
                  <a:pt x="4068000" y="0"/>
                </a:lnTo>
                <a:lnTo>
                  <a:pt x="4068000" y="648000"/>
                </a:lnTo>
                <a:lnTo>
                  <a:pt x="3420000" y="648000"/>
                </a:lnTo>
                <a:lnTo>
                  <a:pt x="3420000" y="1296000"/>
                </a:lnTo>
                <a:lnTo>
                  <a:pt x="4068000" y="1296000"/>
                </a:lnTo>
                <a:lnTo>
                  <a:pt x="4068000" y="1944000"/>
                </a:lnTo>
                <a:lnTo>
                  <a:pt x="3420000" y="1944000"/>
                </a:lnTo>
                <a:lnTo>
                  <a:pt x="3420000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" name="正方形/長方形 6"/>
          <p:cNvSpPr/>
          <p:nvPr userDrawn="1"/>
        </p:nvSpPr>
        <p:spPr>
          <a:xfrm>
            <a:off x="2869668" y="1092967"/>
            <a:ext cx="1710000" cy="1710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1159668" y="1092967"/>
            <a:ext cx="1857638" cy="1710264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6" name="フリーフォーム 55"/>
          <p:cNvSpPr/>
          <p:nvPr userDrawn="1"/>
        </p:nvSpPr>
        <p:spPr>
          <a:xfrm>
            <a:off x="187668" y="2803231"/>
            <a:ext cx="2682000" cy="1710264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2714887" y="2803231"/>
            <a:ext cx="1864782" cy="1710264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4579668" y="1092967"/>
            <a:ext cx="1857638" cy="1710264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4579668" y="2803231"/>
            <a:ext cx="1710000" cy="17102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図プレースホルダー 41"/>
          <p:cNvSpPr>
            <a:spLocks noGrp="1"/>
          </p:cNvSpPr>
          <p:nvPr>
            <p:ph type="pic" sz="quarter" idx="15" hasCustomPrompt="1"/>
          </p:nvPr>
        </p:nvSpPr>
        <p:spPr>
          <a:xfrm>
            <a:off x="6134887" y="2803231"/>
            <a:ext cx="1864782" cy="1710264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064670" y="1268009"/>
            <a:ext cx="1407319" cy="138160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441009" y="1268009"/>
            <a:ext cx="1407319" cy="138160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276873" y="2967559"/>
            <a:ext cx="1407319" cy="138160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707731" y="2967559"/>
            <a:ext cx="1407319" cy="138160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937723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ith fram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10576"/>
            </a:avLst>
          </a:prstGeom>
          <a:solidFill>
            <a:srgbClr val="1A0808">
              <a:alpha val="30379"/>
            </a:srgbClr>
          </a:solidFill>
          <a:ln>
            <a:noFill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pic>
        <p:nvPicPr>
          <p:cNvPr id="97" name="Shape 9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7750" y="224000"/>
            <a:ext cx="8848500" cy="4712100"/>
          </a:xfrm>
          <a:prstGeom prst="frame">
            <a:avLst>
              <a:gd name="adj1" fmla="val 7899"/>
            </a:avLst>
          </a:prstGeom>
          <a:noFill/>
          <a:ln>
            <a:noFill/>
          </a:ln>
        </p:spPr>
      </p:pic>
      <p:sp>
        <p:nvSpPr>
          <p:cNvPr id="98" name="Shape 98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99" name="Shape 99"/>
          <p:cNvSpPr/>
          <p:nvPr/>
        </p:nvSpPr>
        <p:spPr>
          <a:xfrm>
            <a:off x="554700" y="544650"/>
            <a:ext cx="8034600" cy="4054200"/>
          </a:xfrm>
          <a:prstGeom prst="rect">
            <a:avLst/>
          </a:prstGeom>
          <a:noFill/>
          <a:ln w="1143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187668" y="2803231"/>
            <a:ext cx="2682000" cy="1710264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" name="正方形/長方形 6"/>
          <p:cNvSpPr/>
          <p:nvPr userDrawn="1"/>
        </p:nvSpPr>
        <p:spPr>
          <a:xfrm>
            <a:off x="2869668" y="1092967"/>
            <a:ext cx="1710000" cy="17102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1159668" y="1092967"/>
            <a:ext cx="1857638" cy="1710264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2714887" y="2803231"/>
            <a:ext cx="1864782" cy="1710264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064670" y="1268009"/>
            <a:ext cx="1407319" cy="138160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276873" y="2967559"/>
            <a:ext cx="1407319" cy="138160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9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4579938" y="1092833"/>
            <a:ext cx="4391475" cy="3420332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932462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</p:spPr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正方形/長方形 4"/>
          <p:cNvSpPr/>
          <p:nvPr userDrawn="1"/>
        </p:nvSpPr>
        <p:spPr>
          <a:xfrm>
            <a:off x="3697514" y="3042904"/>
            <a:ext cx="1748972" cy="174924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正方形/長方形 16"/>
          <p:cNvSpPr/>
          <p:nvPr userDrawn="1"/>
        </p:nvSpPr>
        <p:spPr>
          <a:xfrm>
            <a:off x="3697514" y="3042904"/>
            <a:ext cx="1748972" cy="174924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8" name="正方形/長方形 17"/>
          <p:cNvSpPr/>
          <p:nvPr userDrawn="1"/>
        </p:nvSpPr>
        <p:spPr>
          <a:xfrm>
            <a:off x="3697514" y="3042904"/>
            <a:ext cx="1748972" cy="174924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9" name="正方形/長方形 18"/>
          <p:cNvSpPr/>
          <p:nvPr userDrawn="1"/>
        </p:nvSpPr>
        <p:spPr>
          <a:xfrm>
            <a:off x="3697514" y="3042904"/>
            <a:ext cx="1748972" cy="174924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0" name="正方形/長方形 19"/>
          <p:cNvSpPr/>
          <p:nvPr userDrawn="1"/>
        </p:nvSpPr>
        <p:spPr>
          <a:xfrm>
            <a:off x="3697514" y="3042903"/>
            <a:ext cx="1748972" cy="174924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1" name="正方形/長方形 20"/>
          <p:cNvSpPr/>
          <p:nvPr userDrawn="1"/>
        </p:nvSpPr>
        <p:spPr>
          <a:xfrm>
            <a:off x="3697514" y="3042903"/>
            <a:ext cx="1748972" cy="174924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28824" y="3870069"/>
            <a:ext cx="2778292" cy="55912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28824" y="3443299"/>
            <a:ext cx="2778292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6081535" y="3801874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336883" y="3859398"/>
            <a:ext cx="2778292" cy="559128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36883" y="3432628"/>
            <a:ext cx="2778292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2148515" y="3791203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28824" y="2754175"/>
            <a:ext cx="2778292" cy="55912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6028824" y="2327405"/>
            <a:ext cx="2778292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6081535" y="2685981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336883" y="2743504"/>
            <a:ext cx="2778292" cy="559128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336883" y="2316734"/>
            <a:ext cx="2778292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2148515" y="2675310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6028824" y="1625697"/>
            <a:ext cx="2778292" cy="559128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6028824" y="1198927"/>
            <a:ext cx="2778292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6081535" y="1557503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336883" y="1625697"/>
            <a:ext cx="2778292" cy="559128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336883" y="1198927"/>
            <a:ext cx="2778292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2148515" y="1557503"/>
            <a:ext cx="913950" cy="360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10" name="直線コネクタ 9"/>
          <p:cNvCxnSpPr>
            <a:endCxn id="23" idx="1"/>
          </p:cNvCxnSpPr>
          <p:nvPr userDrawn="1"/>
        </p:nvCxnSpPr>
        <p:spPr>
          <a:xfrm flipV="1">
            <a:off x="5590447" y="3630086"/>
            <a:ext cx="438378" cy="260743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>
            <a:stCxn id="26" idx="3"/>
          </p:cNvCxnSpPr>
          <p:nvPr userDrawn="1"/>
        </p:nvCxnSpPr>
        <p:spPr>
          <a:xfrm flipV="1">
            <a:off x="3115176" y="3523687"/>
            <a:ext cx="366395" cy="9572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9"/>
          <p:cNvCxnSpPr>
            <a:stCxn id="54" idx="2"/>
            <a:endCxn id="42" idx="3"/>
          </p:cNvCxnSpPr>
          <p:nvPr userDrawn="1"/>
        </p:nvCxnSpPr>
        <p:spPr>
          <a:xfrm rot="10800000">
            <a:off x="3115176" y="2503522"/>
            <a:ext cx="366395" cy="21311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9"/>
          <p:cNvCxnSpPr>
            <a:stCxn id="51" idx="3"/>
            <a:endCxn id="56" idx="2"/>
          </p:cNvCxnSpPr>
          <p:nvPr userDrawn="1"/>
        </p:nvCxnSpPr>
        <p:spPr>
          <a:xfrm>
            <a:off x="3115176" y="1385714"/>
            <a:ext cx="366395" cy="52386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9"/>
          <p:cNvCxnSpPr>
            <a:stCxn id="53" idx="6"/>
            <a:endCxn id="32" idx="1"/>
          </p:cNvCxnSpPr>
          <p:nvPr userDrawn="1"/>
        </p:nvCxnSpPr>
        <p:spPr>
          <a:xfrm flipV="1">
            <a:off x="5590447" y="2514192"/>
            <a:ext cx="438378" cy="58277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9"/>
          <p:cNvCxnSpPr>
            <a:stCxn id="55" idx="6"/>
            <a:endCxn id="45" idx="1"/>
          </p:cNvCxnSpPr>
          <p:nvPr userDrawn="1"/>
        </p:nvCxnSpPr>
        <p:spPr>
          <a:xfrm flipV="1">
            <a:off x="5590447" y="1385715"/>
            <a:ext cx="438378" cy="91738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楕円 5"/>
          <p:cNvSpPr/>
          <p:nvPr userDrawn="1"/>
        </p:nvSpPr>
        <p:spPr>
          <a:xfrm>
            <a:off x="3481570" y="3451695"/>
            <a:ext cx="143962" cy="14398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3" name="楕円 52"/>
          <p:cNvSpPr/>
          <p:nvPr userDrawn="1"/>
        </p:nvSpPr>
        <p:spPr>
          <a:xfrm>
            <a:off x="5446485" y="3024971"/>
            <a:ext cx="143962" cy="14398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楕円 53"/>
          <p:cNvSpPr/>
          <p:nvPr userDrawn="1"/>
        </p:nvSpPr>
        <p:spPr>
          <a:xfrm>
            <a:off x="3481570" y="2644642"/>
            <a:ext cx="143962" cy="143984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5" name="楕円 54"/>
          <p:cNvSpPr/>
          <p:nvPr userDrawn="1"/>
        </p:nvSpPr>
        <p:spPr>
          <a:xfrm>
            <a:off x="5446485" y="2231105"/>
            <a:ext cx="143962" cy="143984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6" name="楕円 55"/>
          <p:cNvSpPr/>
          <p:nvPr userDrawn="1"/>
        </p:nvSpPr>
        <p:spPr>
          <a:xfrm>
            <a:off x="3481570" y="1837588"/>
            <a:ext cx="143962" cy="143984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7" name="楕円 56"/>
          <p:cNvSpPr/>
          <p:nvPr userDrawn="1"/>
        </p:nvSpPr>
        <p:spPr>
          <a:xfrm>
            <a:off x="5446485" y="3818837"/>
            <a:ext cx="143962" cy="143984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6750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"/>
          <p:cNvSpPr/>
          <p:nvPr userDrawn="1"/>
        </p:nvSpPr>
        <p:spPr>
          <a:xfrm>
            <a:off x="3843810" y="2928282"/>
            <a:ext cx="1473604" cy="14759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</p:spPr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2" hasCustomPrompt="1"/>
          </p:nvPr>
        </p:nvSpPr>
        <p:spPr>
          <a:xfrm>
            <a:off x="4271963" y="3366170"/>
            <a:ext cx="600075" cy="600168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4385762" y="2964779"/>
            <a:ext cx="959852" cy="126012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8" name="円/楕円 4"/>
          <p:cNvSpPr/>
          <p:nvPr userDrawn="1"/>
        </p:nvSpPr>
        <p:spPr>
          <a:xfrm>
            <a:off x="3843810" y="2134089"/>
            <a:ext cx="1473604" cy="14759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9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4271963" y="2571977"/>
            <a:ext cx="600075" cy="600168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4378012" y="2177653"/>
            <a:ext cx="959852" cy="1260120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8" name="円/楕円 4"/>
          <p:cNvSpPr/>
          <p:nvPr userDrawn="1"/>
        </p:nvSpPr>
        <p:spPr>
          <a:xfrm>
            <a:off x="3835198" y="1308971"/>
            <a:ext cx="1473604" cy="14759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2" name="図プレースホルダー 7"/>
          <p:cNvSpPr>
            <a:spLocks noGrp="1"/>
          </p:cNvSpPr>
          <p:nvPr>
            <p:ph type="pic" sz="quarter" idx="14" hasCustomPrompt="1"/>
          </p:nvPr>
        </p:nvSpPr>
        <p:spPr>
          <a:xfrm>
            <a:off x="4263351" y="1746859"/>
            <a:ext cx="600075" cy="600168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76219" y="3617901"/>
            <a:ext cx="2913603" cy="89925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476219" y="3123163"/>
            <a:ext cx="2913603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2410823" y="3505805"/>
            <a:ext cx="913950" cy="36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771403" y="2710776"/>
            <a:ext cx="2913603" cy="89925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5771403" y="2216038"/>
            <a:ext cx="29136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5825151" y="2598680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476219" y="1856731"/>
            <a:ext cx="2913603" cy="89925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476219" y="1361994"/>
            <a:ext cx="2913603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2410823" y="1744636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59576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62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8" name="円/楕円 4"/>
          <p:cNvSpPr/>
          <p:nvPr userDrawn="1"/>
        </p:nvSpPr>
        <p:spPr>
          <a:xfrm rot="5400000">
            <a:off x="3368131" y="1617634"/>
            <a:ext cx="1142303" cy="1143765"/>
          </a:xfrm>
          <a:prstGeom prst="snip1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512946" y="1729854"/>
            <a:ext cx="815340" cy="85251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1770" y="1996804"/>
            <a:ext cx="2913603" cy="72699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71770" y="1502067"/>
            <a:ext cx="2913603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2206375" y="1884709"/>
            <a:ext cx="913950" cy="36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938660" y="1996804"/>
            <a:ext cx="2913603" cy="72699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5938660" y="1502067"/>
            <a:ext cx="29136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5992408" y="1884709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268401" y="3377397"/>
            <a:ext cx="2913603" cy="72699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268401" y="2882660"/>
            <a:ext cx="2913603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2203006" y="3265302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938660" y="3377397"/>
            <a:ext cx="2913603" cy="72699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5938660" y="2882660"/>
            <a:ext cx="29136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7" name="正方形/長方形 46"/>
          <p:cNvSpPr/>
          <p:nvPr userDrawn="1"/>
        </p:nvSpPr>
        <p:spPr>
          <a:xfrm>
            <a:off x="5992408" y="3265302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円/楕円 4"/>
          <p:cNvSpPr/>
          <p:nvPr userDrawn="1"/>
        </p:nvSpPr>
        <p:spPr>
          <a:xfrm rot="10800000">
            <a:off x="4633958" y="1616727"/>
            <a:ext cx="1142127" cy="1143941"/>
          </a:xfrm>
          <a:prstGeom prst="snip1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4796533" y="1729854"/>
            <a:ext cx="815340" cy="85251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3368219" y="2882661"/>
            <a:ext cx="1142127" cy="1143941"/>
          </a:xfrm>
          <a:prstGeom prst="snip1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3512946" y="2985614"/>
            <a:ext cx="815340" cy="85251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円/楕円 4"/>
          <p:cNvSpPr/>
          <p:nvPr userDrawn="1"/>
        </p:nvSpPr>
        <p:spPr>
          <a:xfrm rot="16200000">
            <a:off x="4633051" y="2881930"/>
            <a:ext cx="1142303" cy="1143765"/>
          </a:xfrm>
          <a:prstGeom prst="snip1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4796533" y="2985614"/>
            <a:ext cx="815340" cy="85251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3910943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e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2" name="フリーフォーム 51"/>
          <p:cNvSpPr/>
          <p:nvPr userDrawn="1"/>
        </p:nvSpPr>
        <p:spPr>
          <a:xfrm>
            <a:off x="4583787" y="1371022"/>
            <a:ext cx="1368425" cy="1585353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3" name="フリーフォーム 52"/>
          <p:cNvSpPr/>
          <p:nvPr userDrawn="1"/>
        </p:nvSpPr>
        <p:spPr>
          <a:xfrm rot="5400000">
            <a:off x="4475340" y="2634594"/>
            <a:ext cx="1368636" cy="1585108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フリーフォーム 53"/>
          <p:cNvSpPr/>
          <p:nvPr userDrawn="1"/>
        </p:nvSpPr>
        <p:spPr>
          <a:xfrm rot="10800000">
            <a:off x="3215362" y="2526113"/>
            <a:ext cx="1368425" cy="1585353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5" name="フリーフォーム 54"/>
          <p:cNvSpPr/>
          <p:nvPr userDrawn="1"/>
        </p:nvSpPr>
        <p:spPr>
          <a:xfrm rot="16200000">
            <a:off x="3323598" y="1262787"/>
            <a:ext cx="1368636" cy="1585108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938660" y="1678972"/>
            <a:ext cx="2913603" cy="72699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5938660" y="1184235"/>
            <a:ext cx="29136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5992408" y="1566877"/>
            <a:ext cx="913950" cy="36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5952212" y="3610295"/>
            <a:ext cx="2913603" cy="72699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952212" y="3115558"/>
            <a:ext cx="2913603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6005961" y="3498200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71770" y="3610295"/>
            <a:ext cx="2913603" cy="72699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71770" y="3115558"/>
            <a:ext cx="2913603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2206375" y="349820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271770" y="1678972"/>
            <a:ext cx="2913603" cy="72699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271770" y="1184235"/>
            <a:ext cx="2913603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2206375" y="1566877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71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5159658" y="187031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5159658" y="3269623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25"/>
          <p:cNvSpPr>
            <a:spLocks noGrp="1"/>
          </p:cNvSpPr>
          <p:nvPr>
            <p:ph type="pic" sz="quarter" idx="30" hasCustomPrompt="1"/>
          </p:nvPr>
        </p:nvSpPr>
        <p:spPr>
          <a:xfrm>
            <a:off x="3675050" y="327581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3675050" y="187031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14414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7" name="山形 6"/>
          <p:cNvSpPr/>
          <p:nvPr userDrawn="1"/>
        </p:nvSpPr>
        <p:spPr>
          <a:xfrm>
            <a:off x="446352" y="2182443"/>
            <a:ext cx="2086986" cy="28307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r>
              <a:rPr kumimoji="1" lang="en-US" altLang="ja-JP" kern="1200" dirty="0">
                <a:solidFill>
                  <a:prstClr val="white"/>
                </a:solidFill>
              </a:rPr>
              <a:t>01</a:t>
            </a:r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50" name="山形 49"/>
          <p:cNvSpPr/>
          <p:nvPr userDrawn="1"/>
        </p:nvSpPr>
        <p:spPr>
          <a:xfrm>
            <a:off x="2485015" y="2182443"/>
            <a:ext cx="2086986" cy="28307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r>
              <a:rPr kumimoji="1" lang="en-US" altLang="ja-JP" kern="1200" dirty="0">
                <a:solidFill>
                  <a:prstClr val="white"/>
                </a:solidFill>
              </a:rPr>
              <a:t>02</a:t>
            </a:r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51" name="山形 50"/>
          <p:cNvSpPr/>
          <p:nvPr userDrawn="1"/>
        </p:nvSpPr>
        <p:spPr>
          <a:xfrm>
            <a:off x="4523677" y="2182443"/>
            <a:ext cx="2086986" cy="283072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r>
              <a:rPr kumimoji="1" lang="en-US" altLang="ja-JP" kern="1200" dirty="0">
                <a:solidFill>
                  <a:prstClr val="white"/>
                </a:solidFill>
              </a:rPr>
              <a:t>03</a:t>
            </a:r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52" name="山形 51"/>
          <p:cNvSpPr/>
          <p:nvPr userDrawn="1"/>
        </p:nvSpPr>
        <p:spPr>
          <a:xfrm>
            <a:off x="6562340" y="2182442"/>
            <a:ext cx="2086986" cy="283072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r>
              <a:rPr kumimoji="1" lang="en-US" altLang="ja-JP" kern="1200" dirty="0">
                <a:solidFill>
                  <a:prstClr val="white"/>
                </a:solidFill>
              </a:rPr>
              <a:t>04</a:t>
            </a:r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446352" y="2541883"/>
            <a:ext cx="1964443" cy="1574867"/>
          </a:xfrm>
        </p:spPr>
        <p:txBody>
          <a:bodyPr>
            <a:normAutofit/>
          </a:bodyPr>
          <a:lstStyle>
            <a:lvl1pPr marL="171450" indent="-171450" algn="l"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46352" y="1356820"/>
            <a:ext cx="1964443" cy="73251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485015" y="2541883"/>
            <a:ext cx="1964443" cy="1574867"/>
          </a:xfrm>
        </p:spPr>
        <p:txBody>
          <a:bodyPr>
            <a:normAutofit/>
          </a:bodyPr>
          <a:lstStyle>
            <a:lvl1pPr marL="171450" indent="-171450" algn="l"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485015" y="1356820"/>
            <a:ext cx="1964443" cy="73251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4523677" y="2541883"/>
            <a:ext cx="1964443" cy="1574867"/>
          </a:xfrm>
        </p:spPr>
        <p:txBody>
          <a:bodyPr>
            <a:normAutofit/>
          </a:bodyPr>
          <a:lstStyle>
            <a:lvl1pPr marL="171450" indent="-171450" algn="l"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523677" y="1356820"/>
            <a:ext cx="1964443" cy="73251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562340" y="2541883"/>
            <a:ext cx="1964443" cy="1574867"/>
          </a:xfrm>
        </p:spPr>
        <p:txBody>
          <a:bodyPr>
            <a:normAutofit/>
          </a:bodyPr>
          <a:lstStyle>
            <a:lvl1pPr marL="171450" indent="-171450" algn="l"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6562340" y="1356820"/>
            <a:ext cx="1964443" cy="73251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075088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33" name="円/楕円 30"/>
          <p:cNvSpPr/>
          <p:nvPr userDrawn="1"/>
        </p:nvSpPr>
        <p:spPr>
          <a:xfrm>
            <a:off x="4253248" y="2844873"/>
            <a:ext cx="637505" cy="1751344"/>
          </a:xfrm>
          <a:custGeom>
            <a:avLst/>
            <a:gdLst/>
            <a:ahLst/>
            <a:cxnLst/>
            <a:rect l="l" t="t" r="r" b="b"/>
            <a:pathLst>
              <a:path w="1104899" h="3034897">
                <a:moveTo>
                  <a:pt x="183061" y="452441"/>
                </a:moveTo>
                <a:lnTo>
                  <a:pt x="202039" y="456272"/>
                </a:lnTo>
                <a:cubicBezTo>
                  <a:pt x="206033" y="453928"/>
                  <a:pt x="210452" y="453407"/>
                  <a:pt x="214967" y="453259"/>
                </a:cubicBezTo>
                <a:cubicBezTo>
                  <a:pt x="238093" y="484350"/>
                  <a:pt x="275364" y="503415"/>
                  <a:pt x="317087" y="503415"/>
                </a:cubicBezTo>
                <a:cubicBezTo>
                  <a:pt x="359170" y="503415"/>
                  <a:pt x="396722" y="484021"/>
                  <a:pt x="419760" y="452441"/>
                </a:cubicBezTo>
                <a:lnTo>
                  <a:pt x="446511" y="452441"/>
                </a:lnTo>
                <a:cubicBezTo>
                  <a:pt x="469549" y="484021"/>
                  <a:pt x="507100" y="503415"/>
                  <a:pt x="549182" y="503415"/>
                </a:cubicBezTo>
                <a:cubicBezTo>
                  <a:pt x="591264" y="503415"/>
                  <a:pt x="628817" y="484021"/>
                  <a:pt x="651855" y="452441"/>
                </a:cubicBezTo>
                <a:lnTo>
                  <a:pt x="685142" y="452441"/>
                </a:lnTo>
                <a:cubicBezTo>
                  <a:pt x="708180" y="484021"/>
                  <a:pt x="745733" y="503416"/>
                  <a:pt x="787815" y="503416"/>
                </a:cubicBezTo>
                <a:lnTo>
                  <a:pt x="837422" y="492397"/>
                </a:lnTo>
                <a:lnTo>
                  <a:pt x="848931" y="487050"/>
                </a:lnTo>
                <a:cubicBezTo>
                  <a:pt x="864198" y="480284"/>
                  <a:pt x="877135" y="469629"/>
                  <a:pt x="887585" y="456745"/>
                </a:cubicBezTo>
                <a:lnTo>
                  <a:pt x="889654" y="457620"/>
                </a:lnTo>
                <a:cubicBezTo>
                  <a:pt x="897429" y="453526"/>
                  <a:pt x="906239" y="452441"/>
                  <a:pt x="915302" y="452441"/>
                </a:cubicBezTo>
                <a:cubicBezTo>
                  <a:pt x="976685" y="452441"/>
                  <a:pt x="1026445" y="502202"/>
                  <a:pt x="1026445" y="563585"/>
                </a:cubicBezTo>
                <a:cubicBezTo>
                  <a:pt x="1026445" y="609396"/>
                  <a:pt x="998729" y="648734"/>
                  <a:pt x="959102" y="665631"/>
                </a:cubicBezTo>
                <a:cubicBezTo>
                  <a:pt x="841569" y="804451"/>
                  <a:pt x="762079" y="1001460"/>
                  <a:pt x="743903" y="1223908"/>
                </a:cubicBezTo>
                <a:lnTo>
                  <a:pt x="840117" y="1223908"/>
                </a:lnTo>
                <a:cubicBezTo>
                  <a:pt x="885252" y="1223908"/>
                  <a:pt x="921841" y="1260497"/>
                  <a:pt x="921841" y="1305632"/>
                </a:cubicBezTo>
                <a:lnTo>
                  <a:pt x="921840" y="1305632"/>
                </a:lnTo>
                <a:cubicBezTo>
                  <a:pt x="921840" y="1350767"/>
                  <a:pt x="885251" y="1387356"/>
                  <a:pt x="840116" y="1387356"/>
                </a:cubicBezTo>
                <a:lnTo>
                  <a:pt x="733571" y="1387356"/>
                </a:lnTo>
                <a:lnTo>
                  <a:pt x="732242" y="1435725"/>
                </a:lnTo>
                <a:cubicBezTo>
                  <a:pt x="732242" y="1834241"/>
                  <a:pt x="840619" y="2186259"/>
                  <a:pt x="1006562" y="2397455"/>
                </a:cubicBezTo>
                <a:lnTo>
                  <a:pt x="1005198" y="2397455"/>
                </a:lnTo>
                <a:cubicBezTo>
                  <a:pt x="1027765" y="2397455"/>
                  <a:pt x="1046060" y="2415750"/>
                  <a:pt x="1046060" y="2438317"/>
                </a:cubicBezTo>
                <a:lnTo>
                  <a:pt x="1046059" y="2438317"/>
                </a:lnTo>
                <a:cubicBezTo>
                  <a:pt x="1046059" y="2450137"/>
                  <a:pt x="1041040" y="2460785"/>
                  <a:pt x="1032621" y="2467820"/>
                </a:cubicBezTo>
                <a:cubicBezTo>
                  <a:pt x="1079361" y="2530209"/>
                  <a:pt x="1104899" y="2603760"/>
                  <a:pt x="1104899" y="2682076"/>
                </a:cubicBezTo>
                <a:cubicBezTo>
                  <a:pt x="1104899" y="2769275"/>
                  <a:pt x="1073240" y="2850566"/>
                  <a:pt x="1015880" y="2916671"/>
                </a:cubicBezTo>
                <a:cubicBezTo>
                  <a:pt x="1041463" y="2932650"/>
                  <a:pt x="1057500" y="2961309"/>
                  <a:pt x="1057500" y="2993714"/>
                </a:cubicBezTo>
                <a:lnTo>
                  <a:pt x="1057500" y="3034897"/>
                </a:lnTo>
                <a:lnTo>
                  <a:pt x="881231" y="3034897"/>
                </a:lnTo>
                <a:lnTo>
                  <a:pt x="223669" y="3034897"/>
                </a:lnTo>
                <a:lnTo>
                  <a:pt x="47401" y="3034897"/>
                </a:lnTo>
                <a:lnTo>
                  <a:pt x="47401" y="2993714"/>
                </a:lnTo>
                <a:cubicBezTo>
                  <a:pt x="47401" y="2961309"/>
                  <a:pt x="63437" y="2932651"/>
                  <a:pt x="89020" y="2916671"/>
                </a:cubicBezTo>
                <a:cubicBezTo>
                  <a:pt x="31659" y="2850567"/>
                  <a:pt x="0" y="2769275"/>
                  <a:pt x="0" y="2682076"/>
                </a:cubicBezTo>
                <a:cubicBezTo>
                  <a:pt x="0" y="2605483"/>
                  <a:pt x="24427" y="2533448"/>
                  <a:pt x="69407" y="2472045"/>
                </a:cubicBezTo>
                <a:cubicBezTo>
                  <a:pt x="54818" y="2467950"/>
                  <a:pt x="45766" y="2454190"/>
                  <a:pt x="45766" y="2438317"/>
                </a:cubicBezTo>
                <a:cubicBezTo>
                  <a:pt x="45766" y="2415750"/>
                  <a:pt x="64061" y="2397455"/>
                  <a:pt x="86628" y="2397455"/>
                </a:cubicBezTo>
                <a:lnTo>
                  <a:pt x="92234" y="2397455"/>
                </a:lnTo>
                <a:cubicBezTo>
                  <a:pt x="258177" y="2186259"/>
                  <a:pt x="366555" y="1834241"/>
                  <a:pt x="366555" y="1435725"/>
                </a:cubicBezTo>
                <a:lnTo>
                  <a:pt x="365225" y="1387355"/>
                </a:lnTo>
                <a:lnTo>
                  <a:pt x="258248" y="1387355"/>
                </a:lnTo>
                <a:cubicBezTo>
                  <a:pt x="213113" y="1387355"/>
                  <a:pt x="176524" y="1350767"/>
                  <a:pt x="176524" y="1305632"/>
                </a:cubicBezTo>
                <a:cubicBezTo>
                  <a:pt x="176524" y="1260497"/>
                  <a:pt x="213113" y="1223908"/>
                  <a:pt x="258248" y="1223908"/>
                </a:cubicBezTo>
                <a:lnTo>
                  <a:pt x="349409" y="1223908"/>
                </a:lnTo>
                <a:cubicBezTo>
                  <a:pt x="332627" y="1001981"/>
                  <a:pt x="254734" y="804966"/>
                  <a:pt x="138681" y="665240"/>
                </a:cubicBezTo>
                <a:cubicBezTo>
                  <a:pt x="99339" y="648314"/>
                  <a:pt x="71918" y="609152"/>
                  <a:pt x="71918" y="563585"/>
                </a:cubicBezTo>
                <a:cubicBezTo>
                  <a:pt x="71918" y="502202"/>
                  <a:pt x="121678" y="452441"/>
                  <a:pt x="183061" y="452441"/>
                </a:cubicBezTo>
                <a:close/>
                <a:moveTo>
                  <a:pt x="545913" y="0"/>
                </a:moveTo>
                <a:cubicBezTo>
                  <a:pt x="656041" y="0"/>
                  <a:pt x="745318" y="89277"/>
                  <a:pt x="745318" y="199405"/>
                </a:cubicBezTo>
                <a:cubicBezTo>
                  <a:pt x="745318" y="309533"/>
                  <a:pt x="656041" y="398810"/>
                  <a:pt x="545913" y="398810"/>
                </a:cubicBezTo>
                <a:cubicBezTo>
                  <a:pt x="435785" y="398810"/>
                  <a:pt x="346508" y="309533"/>
                  <a:pt x="346508" y="199405"/>
                </a:cubicBezTo>
                <a:cubicBezTo>
                  <a:pt x="346508" y="89277"/>
                  <a:pt x="435785" y="0"/>
                  <a:pt x="5459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078958" y="1511825"/>
            <a:ext cx="2999117" cy="295315"/>
          </a:xfrm>
        </p:spPr>
        <p:txBody>
          <a:bodyPr>
            <a:normAutofit/>
          </a:bodyPr>
          <a:lstStyle>
            <a:lvl1pPr algn="ctr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78958" y="1095684"/>
            <a:ext cx="2999117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4121542" y="1449745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円/楕円 4"/>
          <p:cNvSpPr/>
          <p:nvPr userDrawn="1"/>
        </p:nvSpPr>
        <p:spPr>
          <a:xfrm>
            <a:off x="4305970" y="1878288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4432598" y="2005343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円/楕円 4"/>
          <p:cNvSpPr/>
          <p:nvPr userDrawn="1"/>
        </p:nvSpPr>
        <p:spPr>
          <a:xfrm>
            <a:off x="5350520" y="2614510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5477148" y="2741565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045406" y="2812713"/>
            <a:ext cx="2125299" cy="548218"/>
          </a:xfrm>
        </p:spPr>
        <p:txBody>
          <a:bodyPr>
            <a:normAutofit/>
          </a:bodyPr>
          <a:lstStyle>
            <a:lvl1pPr algn="l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45406" y="2396572"/>
            <a:ext cx="2125299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6088270" y="2750634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6" name="円/楕円 4"/>
          <p:cNvSpPr/>
          <p:nvPr userDrawn="1"/>
        </p:nvSpPr>
        <p:spPr>
          <a:xfrm>
            <a:off x="3259960" y="2612325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3386588" y="2739380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94842" y="2810527"/>
            <a:ext cx="2125299" cy="548218"/>
          </a:xfrm>
        </p:spPr>
        <p:txBody>
          <a:bodyPr>
            <a:normAutofit/>
          </a:bodyPr>
          <a:lstStyle>
            <a:lvl1pPr algn="r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94842" y="2394387"/>
            <a:ext cx="2125299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2156183" y="2748448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2" name="円/楕円 4"/>
          <p:cNvSpPr/>
          <p:nvPr userDrawn="1"/>
        </p:nvSpPr>
        <p:spPr>
          <a:xfrm>
            <a:off x="5940209" y="3679346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6066837" y="3806401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635095" y="3877548"/>
            <a:ext cx="2125299" cy="548218"/>
          </a:xfrm>
        </p:spPr>
        <p:txBody>
          <a:bodyPr>
            <a:normAutofit/>
          </a:bodyPr>
          <a:lstStyle>
            <a:lvl1pPr algn="l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635095" y="3461407"/>
            <a:ext cx="2125299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正方形/長方形 65"/>
          <p:cNvSpPr/>
          <p:nvPr userDrawn="1"/>
        </p:nvSpPr>
        <p:spPr>
          <a:xfrm>
            <a:off x="6677959" y="3815469"/>
            <a:ext cx="913950" cy="360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7" name="円/楕円 4"/>
          <p:cNvSpPr/>
          <p:nvPr userDrawn="1"/>
        </p:nvSpPr>
        <p:spPr>
          <a:xfrm>
            <a:off x="2673231" y="3681401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68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2799859" y="3808456"/>
            <a:ext cx="315000" cy="315049"/>
          </a:xfrm>
        </p:spPr>
        <p:txBody>
          <a:bodyPr>
            <a:normAutofit/>
          </a:bodyPr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408112" y="3879603"/>
            <a:ext cx="2125299" cy="548218"/>
          </a:xfrm>
        </p:spPr>
        <p:txBody>
          <a:bodyPr>
            <a:normAutofit/>
          </a:bodyPr>
          <a:lstStyle>
            <a:lvl1pPr algn="r"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408112" y="3463463"/>
            <a:ext cx="2125299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569454" y="3817524"/>
            <a:ext cx="913950" cy="36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05573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194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4768990" y="1119534"/>
            <a:ext cx="3927335" cy="566044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4108782" y="1116418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4170562" y="1223999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01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768990" y="1822806"/>
            <a:ext cx="3927335" cy="566044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円/楕円 4"/>
          <p:cNvSpPr/>
          <p:nvPr userDrawn="1"/>
        </p:nvSpPr>
        <p:spPr>
          <a:xfrm>
            <a:off x="4108782" y="1819691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4170562" y="1927271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02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4768990" y="2526079"/>
            <a:ext cx="3927335" cy="566044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4"/>
          <p:cNvSpPr/>
          <p:nvPr userDrawn="1"/>
        </p:nvSpPr>
        <p:spPr>
          <a:xfrm>
            <a:off x="4108782" y="2522963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4170562" y="2630544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03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768990" y="3229351"/>
            <a:ext cx="3927335" cy="566044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4108782" y="3226236"/>
            <a:ext cx="568258" cy="569160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テキスト ボックス 27"/>
          <p:cNvSpPr txBox="1"/>
          <p:nvPr userDrawn="1"/>
        </p:nvSpPr>
        <p:spPr>
          <a:xfrm>
            <a:off x="4170562" y="3333816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04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768990" y="3932623"/>
            <a:ext cx="3927335" cy="566044"/>
          </a:xfrm>
        </p:spPr>
        <p:txBody>
          <a:bodyPr anchor="ctr"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4108782" y="3929507"/>
            <a:ext cx="568258" cy="569160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1" name="テキスト ボックス 30"/>
          <p:cNvSpPr txBox="1"/>
          <p:nvPr userDrawn="1"/>
        </p:nvSpPr>
        <p:spPr>
          <a:xfrm>
            <a:off x="4170562" y="4037088"/>
            <a:ext cx="444697" cy="353998"/>
          </a:xfrm>
          <a:prstGeom prst="rect">
            <a:avLst/>
          </a:prstGeom>
          <a:noFill/>
        </p:spPr>
        <p:txBody>
          <a:bodyPr wrap="square" lIns="45720" tIns="22860" rIns="45720" bIns="22860" rtlCol="0" anchor="t">
            <a:spAutoFit/>
          </a:bodyPr>
          <a:lstStyle/>
          <a:p>
            <a:pPr algn="ctr" defTabSz="685800"/>
            <a:r>
              <a:rPr kumimoji="1" lang="en-US" altLang="ja-JP" sz="2000" kern="1200" dirty="0">
                <a:solidFill>
                  <a:prstClr val="white"/>
                </a:solidFill>
                <a:latin typeface="Ubuntu"/>
                <a:cs typeface="+mn-cs"/>
              </a:rPr>
              <a:t>05</a:t>
            </a:r>
            <a:endParaRPr kumimoji="1" lang="ja-JP" altLang="en-US" sz="2000" kern="1200" dirty="0">
              <a:solidFill>
                <a:prstClr val="white"/>
              </a:solidFill>
              <a:latin typeface="Ubuntu"/>
              <a:cs typeface="+mn-cs"/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404446" y="1107795"/>
            <a:ext cx="3376247" cy="339087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921879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フリーフォーム 41"/>
          <p:cNvSpPr/>
          <p:nvPr userDrawn="1"/>
        </p:nvSpPr>
        <p:spPr>
          <a:xfrm rot="2700000">
            <a:off x="3396431" y="824886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1" name="フリーフォーム 40"/>
          <p:cNvSpPr/>
          <p:nvPr userDrawn="1"/>
        </p:nvSpPr>
        <p:spPr>
          <a:xfrm rot="2700000">
            <a:off x="1064276" y="2361171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3" name="フリーフォーム 42"/>
          <p:cNvSpPr/>
          <p:nvPr userDrawn="1"/>
        </p:nvSpPr>
        <p:spPr>
          <a:xfrm rot="2700000">
            <a:off x="6183526" y="1544865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4" name="フリーフォーム 43"/>
          <p:cNvSpPr/>
          <p:nvPr userDrawn="1"/>
        </p:nvSpPr>
        <p:spPr>
          <a:xfrm rot="2700000">
            <a:off x="3097538" y="3065414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663459" y="738457"/>
            <a:ext cx="2792025" cy="2595652"/>
            <a:chOff x="3326919" y="1476686"/>
            <a:chExt cx="5584049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599070" y="3510120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01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350449" y="1741041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3405711" y="1451752"/>
            <a:ext cx="2818320" cy="2595652"/>
            <a:chOff x="6811422" y="2903055"/>
            <a:chExt cx="5636639" cy="5190503"/>
          </a:xfrm>
        </p:grpSpPr>
        <p:sp>
          <p:nvSpPr>
            <p:cNvPr id="39" name="フリーフォーム 38"/>
            <p:cNvSpPr/>
            <p:nvPr userDrawn="1"/>
          </p:nvSpPr>
          <p:spPr>
            <a:xfrm rot="2700000">
              <a:off x="6548750" y="3165727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46" name="テキスト ボックス 45"/>
            <p:cNvSpPr txBox="1"/>
            <p:nvPr userDrawn="1"/>
          </p:nvSpPr>
          <p:spPr>
            <a:xfrm>
              <a:off x="11136163" y="4918390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02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4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095541" y="2461607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5147962" y="2165046"/>
            <a:ext cx="2825622" cy="2595652"/>
            <a:chOff x="10295924" y="4329423"/>
            <a:chExt cx="5651244" cy="5190503"/>
          </a:xfrm>
        </p:grpSpPr>
        <p:sp>
          <p:nvSpPr>
            <p:cNvPr id="40" name="フリーフォーム 39"/>
            <p:cNvSpPr/>
            <p:nvPr userDrawn="1"/>
          </p:nvSpPr>
          <p:spPr>
            <a:xfrm rot="2700000">
              <a:off x="10033252" y="4592095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48" name="テキスト ボックス 47"/>
            <p:cNvSpPr txBox="1"/>
            <p:nvPr userDrawn="1"/>
          </p:nvSpPr>
          <p:spPr>
            <a:xfrm>
              <a:off x="14635270" y="6375549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03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5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838814" y="3165229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994" y="3866745"/>
            <a:ext cx="5948012" cy="76156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135079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756814" y="1380858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790575" y="1526829"/>
            <a:ext cx="2268067" cy="2064788"/>
            <a:chOff x="3326919" y="1476686"/>
            <a:chExt cx="5702389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7" y="3291171"/>
              <a:ext cx="1649191" cy="1508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01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16618" y="2289485"/>
            <a:ext cx="1852511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3562426" y="1538959"/>
            <a:ext cx="2268068" cy="2064788"/>
            <a:chOff x="3326919" y="1476686"/>
            <a:chExt cx="5702391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649191" cy="1508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02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288469" y="2301615"/>
            <a:ext cx="1852511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6334277" y="1538959"/>
            <a:ext cx="2268067" cy="2064788"/>
            <a:chOff x="3326919" y="1476686"/>
            <a:chExt cx="5702391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649192" cy="1508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03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060320" y="2301615"/>
            <a:ext cx="1852511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3050988" y="1049588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6097801" y="1544865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475974" y="2717975"/>
            <a:ext cx="2624574" cy="1461765"/>
          </a:xfrm>
        </p:spPr>
        <p:txBody>
          <a:bodyPr>
            <a:normAutofit/>
          </a:bodyPr>
          <a:lstStyle>
            <a:lvl1pPr marL="171450" indent="-171450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3253393" y="2717975"/>
            <a:ext cx="2624574" cy="1461765"/>
          </a:xfrm>
        </p:spPr>
        <p:txBody>
          <a:bodyPr>
            <a:normAutofit/>
          </a:bodyPr>
          <a:lstStyle>
            <a:lvl1pPr marL="171450" indent="-171450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009623" y="2717975"/>
            <a:ext cx="2624574" cy="1461765"/>
          </a:xfrm>
        </p:spPr>
        <p:txBody>
          <a:bodyPr>
            <a:normAutofit/>
          </a:bodyPr>
          <a:lstStyle>
            <a:lvl1pPr marL="171450" indent="-171450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660127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911787" y="2209402"/>
            <a:ext cx="970315" cy="36010"/>
            <a:chOff x="6119664" y="3270498"/>
            <a:chExt cx="1940630" cy="72008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11" name="正方形/長方形 10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392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856304" y="2349819"/>
            <a:ext cx="4272932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6304" y="1789759"/>
            <a:ext cx="4272932" cy="37357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078268" y="1477057"/>
            <a:ext cx="695825" cy="558886"/>
          </a:xfrm>
          <a:custGeom>
            <a:avLst/>
            <a:gdLst/>
            <a:ahLst/>
            <a:cxnLst/>
            <a:rect l="l" t="t" r="r" b="b"/>
            <a:pathLst>
              <a:path w="1391649" h="1117600">
                <a:moveTo>
                  <a:pt x="641350" y="0"/>
                </a:moveTo>
                <a:cubicBezTo>
                  <a:pt x="995558" y="0"/>
                  <a:pt x="1282700" y="250183"/>
                  <a:pt x="1282700" y="558800"/>
                </a:cubicBezTo>
                <a:cubicBezTo>
                  <a:pt x="1282700" y="678010"/>
                  <a:pt x="1239857" y="788500"/>
                  <a:pt x="1166143" y="878649"/>
                </a:cubicBezTo>
                <a:cubicBezTo>
                  <a:pt x="1228612" y="951179"/>
                  <a:pt x="1306525" y="1002662"/>
                  <a:pt x="1391649" y="1064962"/>
                </a:cubicBezTo>
                <a:lnTo>
                  <a:pt x="1016117" y="1010533"/>
                </a:lnTo>
                <a:cubicBezTo>
                  <a:pt x="911360" y="1078369"/>
                  <a:pt x="781613" y="1117600"/>
                  <a:pt x="641350" y="1117600"/>
                </a:cubicBezTo>
                <a:cubicBezTo>
                  <a:pt x="287142" y="1117600"/>
                  <a:pt x="0" y="867417"/>
                  <a:pt x="0" y="558800"/>
                </a:cubicBezTo>
                <a:cubicBezTo>
                  <a:pt x="0" y="250183"/>
                  <a:pt x="287142" y="0"/>
                  <a:pt x="64135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9717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508794" y="1241993"/>
            <a:ext cx="2620329" cy="1650085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3272631" y="1241993"/>
            <a:ext cx="2620329" cy="1650085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6036296" y="1241993"/>
            <a:ext cx="2620329" cy="1650085"/>
          </a:xfrm>
        </p:spPr>
        <p:txBody>
          <a:bodyPr>
            <a:normAutofit/>
          </a:bodyPr>
          <a:lstStyle>
            <a:lvl1pPr>
              <a:defRPr sz="9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508795" y="2078171"/>
            <a:ext cx="2624100" cy="81352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3272631" y="2078556"/>
            <a:ext cx="2624100" cy="81352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6036296" y="2078556"/>
            <a:ext cx="2624100" cy="81352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545194" y="2546700"/>
            <a:ext cx="2562339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3309030" y="2546700"/>
            <a:ext cx="2562339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072695" y="2546700"/>
            <a:ext cx="2562339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04550" y="3007983"/>
            <a:ext cx="2624574" cy="1386101"/>
          </a:xfrm>
        </p:spPr>
        <p:txBody>
          <a:bodyPr>
            <a:normAutofit/>
          </a:bodyPr>
          <a:lstStyle>
            <a:lvl1pPr marL="171450" indent="-171450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3281969" y="3007983"/>
            <a:ext cx="2624574" cy="1386101"/>
          </a:xfrm>
        </p:spPr>
        <p:txBody>
          <a:bodyPr>
            <a:normAutofit/>
          </a:bodyPr>
          <a:lstStyle>
            <a:lvl1pPr marL="171450" indent="-171450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038199" y="3007983"/>
            <a:ext cx="2624574" cy="1386101"/>
          </a:xfrm>
        </p:spPr>
        <p:txBody>
          <a:bodyPr>
            <a:normAutofit/>
          </a:bodyPr>
          <a:lstStyle>
            <a:lvl1pPr marL="171450" indent="-171450" algn="l">
              <a:spcBef>
                <a:spcPts val="600"/>
              </a:spcBef>
              <a:buFont typeface="Wingdings" panose="05000000000000000000" pitchFamily="2" charset="2"/>
              <a:buChar char="n"/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74900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5126565" y="1054858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806385" y="110574"/>
            <a:ext cx="3780132" cy="3414313"/>
            <a:chOff x="1612770" y="221114"/>
            <a:chExt cx="7560264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01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2544462" y="818742"/>
            <a:ext cx="3419747" cy="3115715"/>
            <a:chOff x="5088923" y="1637232"/>
            <a:chExt cx="6839494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02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4220477" y="1501200"/>
            <a:ext cx="3121423" cy="2868537"/>
            <a:chOff x="8440954" y="3001937"/>
            <a:chExt cx="6242846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7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03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5927567" y="2196493"/>
            <a:ext cx="2792025" cy="2595652"/>
            <a:chOff x="11855133" y="4392308"/>
            <a:chExt cx="5584049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ja-JP" altLang="en-US" kern="1200" dirty="0">
                <a:solidFill>
                  <a:prstClr val="white"/>
                </a:solidFill>
              </a:endParaRPr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2"/>
              <a:ext cx="1311898" cy="1200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ja-JP" sz="3300" kern="1200" dirty="0">
                  <a:solidFill>
                    <a:prstClr val="white"/>
                  </a:solidFill>
                  <a:latin typeface="Ubuntu"/>
                  <a:cs typeface="+mn-cs"/>
                </a:rPr>
                <a:t>04</a:t>
              </a:r>
              <a:endParaRPr kumimoji="1" lang="ja-JP" altLang="en-US" sz="3300" kern="1200" dirty="0">
                <a:solidFill>
                  <a:prstClr val="white"/>
                </a:solidFill>
                <a:latin typeface="Ubuntu"/>
                <a:cs typeface="+mn-cs"/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360478" y="526204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7633050" y="1548724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496157" y="1538081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2865015" y="2090411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266323" y="2649236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625110" y="3214634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264513" y="1970839"/>
            <a:ext cx="1569192" cy="161736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2059316" y="2522349"/>
            <a:ext cx="1569192" cy="161736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3777291" y="3083897"/>
            <a:ext cx="1569192" cy="161736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5538553" y="3650015"/>
            <a:ext cx="3297555" cy="105125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1585532" y="4040922"/>
            <a:ext cx="1273089" cy="114406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47953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37" userDrawn="1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i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0" name="楕円 9"/>
          <p:cNvSpPr/>
          <p:nvPr userDrawn="1"/>
        </p:nvSpPr>
        <p:spPr>
          <a:xfrm>
            <a:off x="4021818" y="1291971"/>
            <a:ext cx="1100365" cy="3026695"/>
          </a:xfrm>
          <a:prstGeom prst="ellips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3" name="楕円 12"/>
          <p:cNvSpPr/>
          <p:nvPr userDrawn="1"/>
        </p:nvSpPr>
        <p:spPr>
          <a:xfrm rot="18000000">
            <a:off x="4021733" y="1292204"/>
            <a:ext cx="1100534" cy="3026229"/>
          </a:xfrm>
          <a:prstGeom prst="ellipse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4" name="楕円 13"/>
          <p:cNvSpPr/>
          <p:nvPr userDrawn="1"/>
        </p:nvSpPr>
        <p:spPr>
          <a:xfrm rot="14400000">
            <a:off x="4021733" y="1292204"/>
            <a:ext cx="1100534" cy="3026229"/>
          </a:xfrm>
          <a:prstGeom prst="ellipse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5" name="楕円 14"/>
          <p:cNvSpPr/>
          <p:nvPr userDrawn="1"/>
        </p:nvSpPr>
        <p:spPr>
          <a:xfrm>
            <a:off x="4838508" y="1567924"/>
            <a:ext cx="192699" cy="192728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6" name="楕円 15"/>
          <p:cNvSpPr/>
          <p:nvPr userDrawn="1"/>
        </p:nvSpPr>
        <p:spPr>
          <a:xfrm>
            <a:off x="3181159" y="3149318"/>
            <a:ext cx="192699" cy="192728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楕円 16"/>
          <p:cNvSpPr/>
          <p:nvPr userDrawn="1"/>
        </p:nvSpPr>
        <p:spPr>
          <a:xfrm>
            <a:off x="5447136" y="3583384"/>
            <a:ext cx="192699" cy="192728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157487" y="1672095"/>
            <a:ext cx="2714814" cy="89925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6157487" y="1177358"/>
            <a:ext cx="2714814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6211235" y="1560000"/>
            <a:ext cx="913950" cy="36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61480" y="3083967"/>
            <a:ext cx="2757202" cy="895968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61480" y="2589230"/>
            <a:ext cx="2757202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2039684" y="2971872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6157487" y="3361335"/>
            <a:ext cx="2714814" cy="89925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6157487" y="2866598"/>
            <a:ext cx="2714814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6211235" y="324924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27" name="直線コネクタ 9"/>
          <p:cNvCxnSpPr>
            <a:stCxn id="15" idx="6"/>
            <a:endCxn id="19" idx="1"/>
          </p:cNvCxnSpPr>
          <p:nvPr userDrawn="1"/>
        </p:nvCxnSpPr>
        <p:spPr>
          <a:xfrm flipV="1">
            <a:off x="5031207" y="1364145"/>
            <a:ext cx="1126280" cy="30014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9"/>
          <p:cNvCxnSpPr>
            <a:stCxn id="22" idx="3"/>
            <a:endCxn id="16" idx="0"/>
          </p:cNvCxnSpPr>
          <p:nvPr userDrawn="1"/>
        </p:nvCxnSpPr>
        <p:spPr>
          <a:xfrm>
            <a:off x="3018682" y="2776017"/>
            <a:ext cx="258827" cy="373301"/>
          </a:xfrm>
          <a:prstGeom prst="bentConnector2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9"/>
          <p:cNvCxnSpPr>
            <a:stCxn id="17" idx="6"/>
            <a:endCxn id="25" idx="1"/>
          </p:cNvCxnSpPr>
          <p:nvPr userDrawn="1"/>
        </p:nvCxnSpPr>
        <p:spPr>
          <a:xfrm flipV="1">
            <a:off x="5639834" y="3053385"/>
            <a:ext cx="517653" cy="626363"/>
          </a:xfrm>
          <a:prstGeom prst="bentConnector3">
            <a:avLst>
              <a:gd name="adj1" fmla="val 6822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70357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597994" y="3866745"/>
            <a:ext cx="5948012" cy="76156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941388" y="1250230"/>
            <a:ext cx="2076450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41388" y="1569740"/>
            <a:ext cx="2076450" cy="635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7" name="正方形/長方形 26"/>
          <p:cNvSpPr/>
          <p:nvPr userDrawn="1"/>
        </p:nvSpPr>
        <p:spPr>
          <a:xfrm>
            <a:off x="941388" y="2189901"/>
            <a:ext cx="2076450" cy="1402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41388" y="3596415"/>
            <a:ext cx="2076450" cy="123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941388" y="1572087"/>
            <a:ext cx="2076450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941388" y="1252578"/>
            <a:ext cx="2076450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941388" y="2272565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941388" y="2591287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941388" y="2910010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941388" y="3228733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3532187" y="1248444"/>
            <a:ext cx="2076450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4" name="正方形/長方形 33"/>
          <p:cNvSpPr/>
          <p:nvPr userDrawn="1"/>
        </p:nvSpPr>
        <p:spPr>
          <a:xfrm>
            <a:off x="3532187" y="1567953"/>
            <a:ext cx="2076450" cy="6350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正方形/長方形 34"/>
          <p:cNvSpPr/>
          <p:nvPr userDrawn="1"/>
        </p:nvSpPr>
        <p:spPr>
          <a:xfrm>
            <a:off x="3532187" y="2188115"/>
            <a:ext cx="2076450" cy="14029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正方形/長方形 35"/>
          <p:cNvSpPr/>
          <p:nvPr userDrawn="1"/>
        </p:nvSpPr>
        <p:spPr>
          <a:xfrm>
            <a:off x="3532187" y="3594629"/>
            <a:ext cx="2076450" cy="1230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3532187" y="1570301"/>
            <a:ext cx="2076450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3532187" y="1250791"/>
            <a:ext cx="2076450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3532187" y="2270778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3532187" y="2589501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3532187" y="2908224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3532187" y="3226947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6122988" y="1246633"/>
            <a:ext cx="2076450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4" name="正方形/長方形 43"/>
          <p:cNvSpPr/>
          <p:nvPr userDrawn="1"/>
        </p:nvSpPr>
        <p:spPr>
          <a:xfrm>
            <a:off x="6122988" y="1566143"/>
            <a:ext cx="2076450" cy="6350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  <a:latin typeface="Ubuntu Medium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6122988" y="2186305"/>
            <a:ext cx="2076450" cy="14029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6" name="正方形/長方形 45"/>
          <p:cNvSpPr/>
          <p:nvPr userDrawn="1"/>
        </p:nvSpPr>
        <p:spPr>
          <a:xfrm>
            <a:off x="6122988" y="3592818"/>
            <a:ext cx="2076450" cy="1230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6122988" y="1568490"/>
            <a:ext cx="2076450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6122988" y="1248981"/>
            <a:ext cx="2076450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6122988" y="2268968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6122988" y="2587691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6122988" y="2906413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6122988" y="3225136"/>
            <a:ext cx="2076450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114742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597994" y="3866745"/>
            <a:ext cx="5948012" cy="76156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475395" y="1250230"/>
            <a:ext cx="1933697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正方形/長方形 25"/>
          <p:cNvSpPr/>
          <p:nvPr userDrawn="1"/>
        </p:nvSpPr>
        <p:spPr>
          <a:xfrm>
            <a:off x="475395" y="1569740"/>
            <a:ext cx="1933697" cy="6350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75395" y="2189901"/>
            <a:ext cx="1933697" cy="14029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正方形/長方形 27"/>
          <p:cNvSpPr/>
          <p:nvPr userDrawn="1"/>
        </p:nvSpPr>
        <p:spPr>
          <a:xfrm>
            <a:off x="475395" y="3596415"/>
            <a:ext cx="1933697" cy="1230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475395" y="1572087"/>
            <a:ext cx="1933697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475395" y="1252578"/>
            <a:ext cx="1933697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475395" y="2272565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475395" y="2591287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475395" y="2910010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475395" y="3228733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2562958" y="1248444"/>
            <a:ext cx="1933697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4" name="正方形/長方形 33"/>
          <p:cNvSpPr/>
          <p:nvPr userDrawn="1"/>
        </p:nvSpPr>
        <p:spPr>
          <a:xfrm>
            <a:off x="2562958" y="1567953"/>
            <a:ext cx="1933697" cy="6350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562958" y="2188115"/>
            <a:ext cx="1933697" cy="14029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正方形/長方形 35"/>
          <p:cNvSpPr/>
          <p:nvPr userDrawn="1"/>
        </p:nvSpPr>
        <p:spPr>
          <a:xfrm>
            <a:off x="2562958" y="3594629"/>
            <a:ext cx="1933697" cy="1230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2562958" y="1570301"/>
            <a:ext cx="1933697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2562958" y="1250791"/>
            <a:ext cx="1933697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2562958" y="2270778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2562958" y="2589501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2562958" y="2908224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2562958" y="3226947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4650521" y="1246633"/>
            <a:ext cx="1933697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4" name="正方形/長方形 43"/>
          <p:cNvSpPr/>
          <p:nvPr userDrawn="1"/>
        </p:nvSpPr>
        <p:spPr>
          <a:xfrm>
            <a:off x="4650521" y="1566143"/>
            <a:ext cx="1933697" cy="6350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  <a:latin typeface="Ubuntu Medium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4650521" y="2186305"/>
            <a:ext cx="1933697" cy="14029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6" name="正方形/長方形 45"/>
          <p:cNvSpPr/>
          <p:nvPr userDrawn="1"/>
        </p:nvSpPr>
        <p:spPr>
          <a:xfrm>
            <a:off x="4650521" y="3592818"/>
            <a:ext cx="1933697" cy="1230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4650521" y="1568490"/>
            <a:ext cx="1933697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4650521" y="1248981"/>
            <a:ext cx="1933697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4650521" y="2268968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4650521" y="2587691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4650521" y="2906413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4650521" y="3225136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6738083" y="1248981"/>
            <a:ext cx="1933697" cy="3240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4" name="正方形/長方形 53"/>
          <p:cNvSpPr/>
          <p:nvPr userDrawn="1"/>
        </p:nvSpPr>
        <p:spPr>
          <a:xfrm>
            <a:off x="6738083" y="1568491"/>
            <a:ext cx="1933697" cy="63506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  <a:latin typeface="Ubuntu Medium"/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6738083" y="2188652"/>
            <a:ext cx="1933697" cy="14029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6" name="正方形/長方形 55"/>
          <p:cNvSpPr/>
          <p:nvPr userDrawn="1"/>
        </p:nvSpPr>
        <p:spPr>
          <a:xfrm>
            <a:off x="6738083" y="3595166"/>
            <a:ext cx="1933697" cy="1230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57" name="テキスト プレースホルダー 18"/>
          <p:cNvSpPr>
            <a:spLocks noGrp="1"/>
          </p:cNvSpPr>
          <p:nvPr>
            <p:ph type="body" sz="quarter" idx="47" hasCustomPrompt="1"/>
          </p:nvPr>
        </p:nvSpPr>
        <p:spPr>
          <a:xfrm>
            <a:off x="6738083" y="1570838"/>
            <a:ext cx="1933697" cy="615466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8" name="テキスト プレースホルダー 18"/>
          <p:cNvSpPr>
            <a:spLocks noGrp="1"/>
          </p:cNvSpPr>
          <p:nvPr>
            <p:ph type="body" sz="quarter" idx="48" hasCustomPrompt="1"/>
          </p:nvPr>
        </p:nvSpPr>
        <p:spPr>
          <a:xfrm>
            <a:off x="6738083" y="1251329"/>
            <a:ext cx="1933697" cy="32405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59" name="テキスト プレースホルダー 18"/>
          <p:cNvSpPr>
            <a:spLocks noGrp="1"/>
          </p:cNvSpPr>
          <p:nvPr>
            <p:ph type="body" sz="quarter" idx="49" hasCustomPrompt="1"/>
          </p:nvPr>
        </p:nvSpPr>
        <p:spPr>
          <a:xfrm>
            <a:off x="6738083" y="2271316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0" name="テキスト プレースホルダー 18"/>
          <p:cNvSpPr>
            <a:spLocks noGrp="1"/>
          </p:cNvSpPr>
          <p:nvPr>
            <p:ph type="body" sz="quarter" idx="50" hasCustomPrompt="1"/>
          </p:nvPr>
        </p:nvSpPr>
        <p:spPr>
          <a:xfrm>
            <a:off x="6738083" y="2590038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1" name="テキスト プレースホルダー 18"/>
          <p:cNvSpPr>
            <a:spLocks noGrp="1"/>
          </p:cNvSpPr>
          <p:nvPr>
            <p:ph type="body" sz="quarter" idx="51" hasCustomPrompt="1"/>
          </p:nvPr>
        </p:nvSpPr>
        <p:spPr>
          <a:xfrm>
            <a:off x="6738083" y="2908761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2" name="テキスト プレースホルダー 18"/>
          <p:cNvSpPr>
            <a:spLocks noGrp="1"/>
          </p:cNvSpPr>
          <p:nvPr>
            <p:ph type="body" sz="quarter" idx="52" hasCustomPrompt="1"/>
          </p:nvPr>
        </p:nvSpPr>
        <p:spPr>
          <a:xfrm>
            <a:off x="6738083" y="3227484"/>
            <a:ext cx="1933697" cy="264638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212605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フリーフォーム 88"/>
          <p:cNvSpPr/>
          <p:nvPr userDrawn="1"/>
        </p:nvSpPr>
        <p:spPr>
          <a:xfrm flipH="1">
            <a:off x="3545242" y="1920308"/>
            <a:ext cx="593381" cy="981091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1" name="角丸四角形 50"/>
          <p:cNvSpPr/>
          <p:nvPr userDrawn="1"/>
        </p:nvSpPr>
        <p:spPr>
          <a:xfrm>
            <a:off x="4128857" y="3620793"/>
            <a:ext cx="886287" cy="144381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grpSp>
        <p:nvGrpSpPr>
          <p:cNvPr id="92" name="グループ化 91"/>
          <p:cNvGrpSpPr/>
          <p:nvPr userDrawn="1"/>
        </p:nvGrpSpPr>
        <p:grpSpPr>
          <a:xfrm>
            <a:off x="4128857" y="3812668"/>
            <a:ext cx="886287" cy="299182"/>
            <a:chOff x="8257714" y="7948214"/>
            <a:chExt cx="1772573" cy="598272"/>
          </a:xfrm>
        </p:grpSpPr>
        <p:sp>
          <p:nvSpPr>
            <p:cNvPr id="52" name="角丸四角形 51"/>
            <p:cNvSpPr/>
            <p:nvPr userDrawn="1"/>
          </p:nvSpPr>
          <p:spPr>
            <a:xfrm>
              <a:off x="8257714" y="7948214"/>
              <a:ext cx="1772573" cy="2887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  <p:sp>
          <p:nvSpPr>
            <p:cNvPr id="53" name="円/楕円 7"/>
            <p:cNvSpPr/>
            <p:nvPr userDrawn="1"/>
          </p:nvSpPr>
          <p:spPr>
            <a:xfrm>
              <a:off x="8690097" y="8160953"/>
              <a:ext cx="907807" cy="385533"/>
            </a:xfrm>
            <a:custGeom>
              <a:avLst/>
              <a:gdLst/>
              <a:ahLst/>
              <a:cxnLst/>
              <a:rect l="l" t="t" r="r" b="b"/>
              <a:pathLst>
                <a:path w="758714" h="322215">
                  <a:moveTo>
                    <a:pt x="0" y="0"/>
                  </a:moveTo>
                  <a:lnTo>
                    <a:pt x="758714" y="0"/>
                  </a:lnTo>
                  <a:cubicBezTo>
                    <a:pt x="729497" y="182913"/>
                    <a:pt x="570695" y="322215"/>
                    <a:pt x="379357" y="322215"/>
                  </a:cubicBezTo>
                  <a:cubicBezTo>
                    <a:pt x="188019" y="322215"/>
                    <a:pt x="29217" y="18291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kumimoji="1" lang="ja-JP" altLang="en-US" kern="1200">
                <a:solidFill>
                  <a:prstClr val="white"/>
                </a:solidFill>
              </a:endParaRPr>
            </a:p>
          </p:txBody>
        </p:sp>
      </p:grpSp>
      <p:sp>
        <p:nvSpPr>
          <p:cNvPr id="76" name="フリーフォーム 75"/>
          <p:cNvSpPr/>
          <p:nvPr userDrawn="1"/>
        </p:nvSpPr>
        <p:spPr>
          <a:xfrm>
            <a:off x="4581615" y="1368968"/>
            <a:ext cx="888689" cy="798271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5" name="フリーフォーム 84"/>
          <p:cNvSpPr/>
          <p:nvPr userDrawn="1"/>
        </p:nvSpPr>
        <p:spPr>
          <a:xfrm>
            <a:off x="5003714" y="1920641"/>
            <a:ext cx="593381" cy="981091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7" name="フリーフォーム 86"/>
          <p:cNvSpPr/>
          <p:nvPr userDrawn="1"/>
        </p:nvSpPr>
        <p:spPr>
          <a:xfrm>
            <a:off x="4585425" y="2659588"/>
            <a:ext cx="868402" cy="914378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8" name="フリーフォーム 87"/>
          <p:cNvSpPr/>
          <p:nvPr userDrawn="1"/>
        </p:nvSpPr>
        <p:spPr>
          <a:xfrm flipH="1">
            <a:off x="3672032" y="1368635"/>
            <a:ext cx="888689" cy="798271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90" name="フリーフォーム 89"/>
          <p:cNvSpPr/>
          <p:nvPr userDrawn="1"/>
        </p:nvSpPr>
        <p:spPr>
          <a:xfrm flipH="1">
            <a:off x="3688509" y="2659254"/>
            <a:ext cx="868402" cy="914378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93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4803100" y="1603461"/>
            <a:ext cx="245448" cy="245486"/>
          </a:xfrm>
        </p:spPr>
        <p:txBody>
          <a:bodyPr>
            <a:normAutofit/>
          </a:bodyPr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4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5177680" y="2286335"/>
            <a:ext cx="245448" cy="245486"/>
          </a:xfrm>
        </p:spPr>
        <p:txBody>
          <a:bodyPr>
            <a:normAutofit/>
          </a:bodyPr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5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4803100" y="2905074"/>
            <a:ext cx="245448" cy="245486"/>
          </a:xfrm>
        </p:spPr>
        <p:txBody>
          <a:bodyPr>
            <a:normAutofit/>
          </a:bodyPr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4063773" y="2905074"/>
            <a:ext cx="245448" cy="245486"/>
          </a:xfrm>
        </p:spPr>
        <p:txBody>
          <a:bodyPr>
            <a:normAutofit/>
          </a:bodyPr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3719208" y="2283638"/>
            <a:ext cx="245448" cy="245486"/>
          </a:xfrm>
        </p:spPr>
        <p:txBody>
          <a:bodyPr>
            <a:normAutofit/>
          </a:bodyPr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8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4063773" y="1603461"/>
            <a:ext cx="245448" cy="245486"/>
          </a:xfrm>
        </p:spPr>
        <p:txBody>
          <a:bodyPr>
            <a:normAutofit/>
          </a:bodyPr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027469" y="4434085"/>
            <a:ext cx="3089062" cy="267948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3027469" y="4164149"/>
            <a:ext cx="3089062" cy="29346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5872114" y="3344417"/>
            <a:ext cx="2304486" cy="456885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6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5872114" y="3095671"/>
            <a:ext cx="2304486" cy="27227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5872113" y="2350083"/>
            <a:ext cx="2304486" cy="456885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5872114" y="2101337"/>
            <a:ext cx="2304486" cy="27227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5505486" y="1327619"/>
            <a:ext cx="2304486" cy="456885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505487" y="1078873"/>
            <a:ext cx="2304486" cy="272275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240756" y="1327619"/>
            <a:ext cx="2304486" cy="45688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240756" y="1088537"/>
            <a:ext cx="2304486" cy="26261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3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39533" y="2349871"/>
            <a:ext cx="2304486" cy="45688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4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939533" y="2110789"/>
            <a:ext cx="2304486" cy="26261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5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979698" y="3344471"/>
            <a:ext cx="2304486" cy="456885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979699" y="3105389"/>
            <a:ext cx="2304486" cy="26261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18" name="直線コネクタ 117"/>
          <p:cNvCxnSpPr>
            <a:stCxn id="93" idx="0"/>
            <a:endCxn id="110" idx="1"/>
          </p:cNvCxnSpPr>
          <p:nvPr userDrawn="1"/>
        </p:nvCxnSpPr>
        <p:spPr>
          <a:xfrm rot="5400000" flipH="1" flipV="1">
            <a:off x="5021430" y="1119405"/>
            <a:ext cx="388451" cy="579663"/>
          </a:xfrm>
          <a:prstGeom prst="bentConnector2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/>
          <p:cNvCxnSpPr>
            <a:stCxn id="94" idx="3"/>
            <a:endCxn id="108" idx="1"/>
          </p:cNvCxnSpPr>
          <p:nvPr userDrawn="1"/>
        </p:nvCxnSpPr>
        <p:spPr>
          <a:xfrm flipV="1">
            <a:off x="5423128" y="2237475"/>
            <a:ext cx="448986" cy="17160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/>
          <p:cNvCxnSpPr>
            <a:stCxn id="95" idx="3"/>
            <a:endCxn id="106" idx="1"/>
          </p:cNvCxnSpPr>
          <p:nvPr userDrawn="1"/>
        </p:nvCxnSpPr>
        <p:spPr>
          <a:xfrm>
            <a:off x="5048548" y="3027817"/>
            <a:ext cx="823566" cy="20399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>
            <a:stCxn id="116" idx="3"/>
            <a:endCxn id="96" idx="1"/>
          </p:cNvCxnSpPr>
          <p:nvPr userDrawn="1"/>
        </p:nvCxnSpPr>
        <p:spPr>
          <a:xfrm flipV="1">
            <a:off x="3284184" y="3027817"/>
            <a:ext cx="779589" cy="20887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/>
          <p:cNvCxnSpPr>
            <a:stCxn id="114" idx="3"/>
            <a:endCxn id="97" idx="1"/>
          </p:cNvCxnSpPr>
          <p:nvPr userDrawn="1"/>
        </p:nvCxnSpPr>
        <p:spPr>
          <a:xfrm>
            <a:off x="3244019" y="2242095"/>
            <a:ext cx="475189" cy="16428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>
            <a:stCxn id="112" idx="3"/>
            <a:endCxn id="98" idx="0"/>
          </p:cNvCxnSpPr>
          <p:nvPr userDrawn="1"/>
        </p:nvCxnSpPr>
        <p:spPr>
          <a:xfrm>
            <a:off x="3545242" y="1219842"/>
            <a:ext cx="641255" cy="383619"/>
          </a:xfrm>
          <a:prstGeom prst="bentConnector2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30142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inite 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アーチ 47"/>
          <p:cNvSpPr/>
          <p:nvPr userDrawn="1"/>
        </p:nvSpPr>
        <p:spPr>
          <a:xfrm>
            <a:off x="4256655" y="1480119"/>
            <a:ext cx="1988457" cy="198876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srgbClr val="3B3B3B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6" name="アーチ 45"/>
          <p:cNvSpPr/>
          <p:nvPr userDrawn="1"/>
        </p:nvSpPr>
        <p:spPr>
          <a:xfrm>
            <a:off x="2876437" y="1480119"/>
            <a:ext cx="1988457" cy="198876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srgbClr val="3B3B3B"/>
              </a:solidFill>
            </a:endParaRPr>
          </a:p>
        </p:txBody>
      </p:sp>
      <p:sp>
        <p:nvSpPr>
          <p:cNvPr id="47" name="アーチ 46"/>
          <p:cNvSpPr/>
          <p:nvPr userDrawn="1"/>
        </p:nvSpPr>
        <p:spPr>
          <a:xfrm rot="10800000">
            <a:off x="2876437" y="1480119"/>
            <a:ext cx="1988457" cy="198876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srgbClr val="3B3B3B"/>
              </a:solidFill>
            </a:endParaRPr>
          </a:p>
        </p:txBody>
      </p:sp>
      <p:sp>
        <p:nvSpPr>
          <p:cNvPr id="49" name="アーチ 48"/>
          <p:cNvSpPr/>
          <p:nvPr userDrawn="1"/>
        </p:nvSpPr>
        <p:spPr>
          <a:xfrm rot="10800000">
            <a:off x="4256655" y="1480119"/>
            <a:ext cx="1988457" cy="198876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srgbClr val="3B3B3B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3250518" y="1722047"/>
            <a:ext cx="1219883" cy="26261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22962" y="1480119"/>
            <a:ext cx="2304486" cy="961424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522962" y="2507458"/>
            <a:ext cx="2304486" cy="961424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6314163" y="1478487"/>
            <a:ext cx="2304486" cy="961424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6314163" y="2507458"/>
            <a:ext cx="2304486" cy="961424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4648759" y="2884947"/>
            <a:ext cx="1219883" cy="26261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4648758" y="1722046"/>
            <a:ext cx="1219883" cy="26261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3250518" y="2890583"/>
            <a:ext cx="1219883" cy="26261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97994" y="3866745"/>
            <a:ext cx="5948012" cy="76156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2125753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楕円 34"/>
          <p:cNvSpPr/>
          <p:nvPr userDrawn="1"/>
        </p:nvSpPr>
        <p:spPr>
          <a:xfrm>
            <a:off x="5111811" y="1550173"/>
            <a:ext cx="496058" cy="504306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3" name="楕円 32"/>
          <p:cNvSpPr/>
          <p:nvPr userDrawn="1"/>
        </p:nvSpPr>
        <p:spPr>
          <a:xfrm>
            <a:off x="6933444" y="3107291"/>
            <a:ext cx="480905" cy="48097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楕円 23"/>
          <p:cNvSpPr/>
          <p:nvPr userDrawn="1"/>
        </p:nvSpPr>
        <p:spPr>
          <a:xfrm>
            <a:off x="318205" y="3125751"/>
            <a:ext cx="766890" cy="76700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31" name="楕円 30"/>
          <p:cNvSpPr/>
          <p:nvPr userDrawn="1"/>
        </p:nvSpPr>
        <p:spPr>
          <a:xfrm>
            <a:off x="3948481" y="3868206"/>
            <a:ext cx="307185" cy="31229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0" name="楕円 29"/>
          <p:cNvSpPr/>
          <p:nvPr userDrawn="1"/>
        </p:nvSpPr>
        <p:spPr>
          <a:xfrm>
            <a:off x="1982530" y="3869754"/>
            <a:ext cx="295869" cy="29591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楕円 4"/>
          <p:cNvSpPr/>
          <p:nvPr userDrawn="1"/>
        </p:nvSpPr>
        <p:spPr>
          <a:xfrm>
            <a:off x="246607" y="1273964"/>
            <a:ext cx="2486819" cy="2487203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 dirty="0">
              <a:solidFill>
                <a:prstClr val="white"/>
              </a:solidFill>
            </a:endParaRPr>
          </a:p>
        </p:txBody>
      </p:sp>
      <p:sp>
        <p:nvSpPr>
          <p:cNvPr id="19" name="楕円 18"/>
          <p:cNvSpPr/>
          <p:nvPr userDrawn="1"/>
        </p:nvSpPr>
        <p:spPr>
          <a:xfrm>
            <a:off x="2308944" y="2461046"/>
            <a:ext cx="1892975" cy="1893267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3" name="楕円 22"/>
          <p:cNvSpPr/>
          <p:nvPr userDrawn="1"/>
        </p:nvSpPr>
        <p:spPr>
          <a:xfrm>
            <a:off x="3680060" y="1654539"/>
            <a:ext cx="1545398" cy="1545636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5" name="楕円 24"/>
          <p:cNvSpPr/>
          <p:nvPr userDrawn="1"/>
        </p:nvSpPr>
        <p:spPr>
          <a:xfrm>
            <a:off x="4718592" y="2507736"/>
            <a:ext cx="1778555" cy="1778829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6" name="楕円 25"/>
          <p:cNvSpPr/>
          <p:nvPr userDrawn="1"/>
        </p:nvSpPr>
        <p:spPr>
          <a:xfrm>
            <a:off x="6027698" y="1315086"/>
            <a:ext cx="1972244" cy="1972548"/>
          </a:xfrm>
          <a:prstGeom prst="ellips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7" name="楕円 26"/>
          <p:cNvSpPr/>
          <p:nvPr userDrawn="1"/>
        </p:nvSpPr>
        <p:spPr>
          <a:xfrm>
            <a:off x="7473509" y="2699966"/>
            <a:ext cx="1394154" cy="1394369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楕円 27"/>
          <p:cNvSpPr/>
          <p:nvPr userDrawn="1"/>
        </p:nvSpPr>
        <p:spPr>
          <a:xfrm>
            <a:off x="2767208" y="1611769"/>
            <a:ext cx="514613" cy="51469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9" name="楕円 28"/>
          <p:cNvSpPr/>
          <p:nvPr userDrawn="1"/>
        </p:nvSpPr>
        <p:spPr>
          <a:xfrm>
            <a:off x="246607" y="1185422"/>
            <a:ext cx="427765" cy="42783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2" name="楕円 31"/>
          <p:cNvSpPr/>
          <p:nvPr userDrawn="1"/>
        </p:nvSpPr>
        <p:spPr>
          <a:xfrm>
            <a:off x="6513838" y="3624071"/>
            <a:ext cx="371271" cy="3713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4" name="楕円 33"/>
          <p:cNvSpPr/>
          <p:nvPr userDrawn="1"/>
        </p:nvSpPr>
        <p:spPr>
          <a:xfrm>
            <a:off x="8483380" y="2266353"/>
            <a:ext cx="442404" cy="44247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337774" y="1859933"/>
            <a:ext cx="2304486" cy="26261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054308" y="1791868"/>
            <a:ext cx="1919024" cy="26261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4816066" y="2702776"/>
            <a:ext cx="1583606" cy="61093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2454041" y="2691912"/>
            <a:ext cx="1583606" cy="61093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85775" y="2199223"/>
            <a:ext cx="1968266" cy="968824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2319547" y="3344847"/>
            <a:ext cx="1852593" cy="6588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4804298" y="3324773"/>
            <a:ext cx="1607143" cy="6588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6087524" y="2118870"/>
            <a:ext cx="1852593" cy="6588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3704682" y="2128219"/>
            <a:ext cx="1496154" cy="580606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36" hasCustomPrompt="1"/>
          </p:nvPr>
        </p:nvSpPr>
        <p:spPr>
          <a:xfrm>
            <a:off x="7535157" y="3073592"/>
            <a:ext cx="1267025" cy="64765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1476775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4572001" y="1445245"/>
            <a:ext cx="0" cy="593589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4418490" y="1074581"/>
            <a:ext cx="307021" cy="307068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99979" y="2419081"/>
            <a:ext cx="2304486" cy="73962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99979" y="1948410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2538263" y="2306985"/>
            <a:ext cx="913950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4572001" y="2231562"/>
            <a:ext cx="0" cy="73573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4668350" y="3063656"/>
            <a:ext cx="314883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4993239" y="2779077"/>
            <a:ext cx="568258" cy="56916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83233" y="2876869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637597" y="3347540"/>
            <a:ext cx="2304486" cy="73962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637597" y="2876869"/>
            <a:ext cx="2304486" cy="373574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689849" y="3235444"/>
            <a:ext cx="913950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99979" y="4249046"/>
            <a:ext cx="2304486" cy="73962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9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199979" y="3778375"/>
            <a:ext cx="2304486" cy="373574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2538263" y="4136950"/>
            <a:ext cx="913950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4572001" y="3160022"/>
            <a:ext cx="0" cy="70808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4167923" y="2135197"/>
            <a:ext cx="307729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3599665" y="1850617"/>
            <a:ext cx="568258" cy="569160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9659" y="1948410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4167923" y="3964466"/>
            <a:ext cx="307729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4572001" y="4060830"/>
            <a:ext cx="0" cy="108267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3599665" y="3679886"/>
            <a:ext cx="568258" cy="569160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3589659" y="3778375"/>
            <a:ext cx="588270" cy="37357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4475651" y="2038834"/>
            <a:ext cx="192699" cy="192728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4" name="楕円 23"/>
          <p:cNvSpPr/>
          <p:nvPr userDrawn="1"/>
        </p:nvSpPr>
        <p:spPr>
          <a:xfrm>
            <a:off x="4475651" y="2967294"/>
            <a:ext cx="192699" cy="192728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40" name="楕円 39"/>
          <p:cNvSpPr/>
          <p:nvPr userDrawn="1"/>
        </p:nvSpPr>
        <p:spPr>
          <a:xfrm>
            <a:off x="4475651" y="3868102"/>
            <a:ext cx="192699" cy="192728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46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3698414" y="2485216"/>
            <a:ext cx="32403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>
            <a:off x="3375569" y="2485216"/>
            <a:ext cx="32403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 userDrawn="1"/>
        </p:nvSpPr>
        <p:spPr>
          <a:xfrm>
            <a:off x="4021848" y="2485216"/>
            <a:ext cx="324036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>
                <a:solidFill>
                  <a:srgbClr val="3B3B3B">
                    <a:tint val="75000"/>
                  </a:srgbClr>
                </a:solidFill>
              </a:rPr>
              <a:t>The Power of PowerPoint | thepopp.com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‹#›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334606" y="2625633"/>
            <a:ext cx="4272932" cy="1183324"/>
          </a:xfrm>
        </p:spPr>
        <p:txBody>
          <a:bodyPr>
            <a:normAutofit/>
          </a:bodyPr>
          <a:lstStyle>
            <a:lvl1pPr>
              <a:defRPr sz="1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116874" y="1366638"/>
            <a:ext cx="3287065" cy="1072515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450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9" Type="http://schemas.openxmlformats.org/officeDocument/2006/relationships/slideLayout" Target="../slideLayouts/slideLayout74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34" Type="http://schemas.openxmlformats.org/officeDocument/2006/relationships/slideLayout" Target="../slideLayouts/slideLayout69.xml"/><Relationship Id="rId42" Type="http://schemas.openxmlformats.org/officeDocument/2006/relationships/slideLayout" Target="../slideLayouts/slideLayout77.xml"/><Relationship Id="rId47" Type="http://schemas.openxmlformats.org/officeDocument/2006/relationships/slideLayout" Target="../slideLayouts/slideLayout82.xml"/><Relationship Id="rId50" Type="http://schemas.openxmlformats.org/officeDocument/2006/relationships/slideLayout" Target="../slideLayouts/slideLayout85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33" Type="http://schemas.openxmlformats.org/officeDocument/2006/relationships/slideLayout" Target="../slideLayouts/slideLayout68.xml"/><Relationship Id="rId38" Type="http://schemas.openxmlformats.org/officeDocument/2006/relationships/slideLayout" Target="../slideLayouts/slideLayout73.xml"/><Relationship Id="rId46" Type="http://schemas.openxmlformats.org/officeDocument/2006/relationships/slideLayout" Target="../slideLayouts/slideLayout81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41" Type="http://schemas.openxmlformats.org/officeDocument/2006/relationships/slideLayout" Target="../slideLayouts/slideLayout76.xml"/><Relationship Id="rId54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slideLayout" Target="../slideLayouts/slideLayout67.xml"/><Relationship Id="rId37" Type="http://schemas.openxmlformats.org/officeDocument/2006/relationships/slideLayout" Target="../slideLayouts/slideLayout72.xml"/><Relationship Id="rId40" Type="http://schemas.openxmlformats.org/officeDocument/2006/relationships/slideLayout" Target="../slideLayouts/slideLayout75.xml"/><Relationship Id="rId45" Type="http://schemas.openxmlformats.org/officeDocument/2006/relationships/slideLayout" Target="../slideLayouts/slideLayout80.xml"/><Relationship Id="rId53" Type="http://schemas.openxmlformats.org/officeDocument/2006/relationships/slideLayout" Target="../slideLayouts/slideLayout88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36" Type="http://schemas.openxmlformats.org/officeDocument/2006/relationships/slideLayout" Target="../slideLayouts/slideLayout71.xml"/><Relationship Id="rId49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slideLayout" Target="../slideLayouts/slideLayout66.xml"/><Relationship Id="rId44" Type="http://schemas.openxmlformats.org/officeDocument/2006/relationships/slideLayout" Target="../slideLayouts/slideLayout79.xml"/><Relationship Id="rId52" Type="http://schemas.openxmlformats.org/officeDocument/2006/relationships/slideLayout" Target="../slideLayouts/slideLayout87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slideLayout" Target="../slideLayouts/slideLayout65.xml"/><Relationship Id="rId35" Type="http://schemas.openxmlformats.org/officeDocument/2006/relationships/slideLayout" Target="../slideLayouts/slideLayout70.xml"/><Relationship Id="rId43" Type="http://schemas.openxmlformats.org/officeDocument/2006/relationships/slideLayout" Target="../slideLayouts/slideLayout78.xml"/><Relationship Id="rId48" Type="http://schemas.openxmlformats.org/officeDocument/2006/relationships/slideLayout" Target="../slideLayouts/slideLayout83.xml"/><Relationship Id="rId8" Type="http://schemas.openxmlformats.org/officeDocument/2006/relationships/slideLayout" Target="../slideLayouts/slideLayout43.xml"/><Relationship Id="rId51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9E7C59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0"/>
            <a:ext cx="9144000" cy="5143488"/>
          </a:xfrm>
          <a:custGeom>
            <a:avLst/>
            <a:gdLst/>
            <a:ahLst/>
            <a:cxnLst/>
            <a:rect l="0" t="0" r="0" b="0"/>
            <a:pathLst>
              <a:path w="285750" h="160734" extrusionOk="0">
                <a:moveTo>
                  <a:pt x="1116" y="0"/>
                </a:moveTo>
                <a:lnTo>
                  <a:pt x="0" y="1116"/>
                </a:lnTo>
                <a:lnTo>
                  <a:pt x="0" y="1563"/>
                </a:lnTo>
                <a:lnTo>
                  <a:pt x="1563" y="0"/>
                </a:lnTo>
                <a:close/>
                <a:moveTo>
                  <a:pt x="7367" y="0"/>
                </a:moveTo>
                <a:lnTo>
                  <a:pt x="0" y="7367"/>
                </a:lnTo>
                <a:lnTo>
                  <a:pt x="0" y="7813"/>
                </a:lnTo>
                <a:lnTo>
                  <a:pt x="7813" y="0"/>
                </a:lnTo>
                <a:close/>
                <a:moveTo>
                  <a:pt x="13618" y="0"/>
                </a:moveTo>
                <a:lnTo>
                  <a:pt x="0" y="13618"/>
                </a:lnTo>
                <a:lnTo>
                  <a:pt x="0" y="14064"/>
                </a:lnTo>
                <a:lnTo>
                  <a:pt x="14064" y="0"/>
                </a:lnTo>
                <a:close/>
                <a:moveTo>
                  <a:pt x="19869" y="0"/>
                </a:moveTo>
                <a:lnTo>
                  <a:pt x="0" y="19869"/>
                </a:lnTo>
                <a:lnTo>
                  <a:pt x="0" y="20315"/>
                </a:lnTo>
                <a:lnTo>
                  <a:pt x="20315" y="0"/>
                </a:lnTo>
                <a:close/>
                <a:moveTo>
                  <a:pt x="26119" y="0"/>
                </a:moveTo>
                <a:lnTo>
                  <a:pt x="0" y="26119"/>
                </a:lnTo>
                <a:lnTo>
                  <a:pt x="0" y="26566"/>
                </a:lnTo>
                <a:lnTo>
                  <a:pt x="26566" y="0"/>
                </a:lnTo>
                <a:close/>
                <a:moveTo>
                  <a:pt x="32370" y="0"/>
                </a:moveTo>
                <a:lnTo>
                  <a:pt x="0" y="32370"/>
                </a:lnTo>
                <a:lnTo>
                  <a:pt x="0" y="32817"/>
                </a:lnTo>
                <a:lnTo>
                  <a:pt x="32817" y="0"/>
                </a:lnTo>
                <a:close/>
                <a:moveTo>
                  <a:pt x="38621" y="0"/>
                </a:moveTo>
                <a:lnTo>
                  <a:pt x="0" y="38621"/>
                </a:lnTo>
                <a:lnTo>
                  <a:pt x="0" y="39067"/>
                </a:lnTo>
                <a:lnTo>
                  <a:pt x="39067" y="0"/>
                </a:lnTo>
                <a:close/>
                <a:moveTo>
                  <a:pt x="44872" y="0"/>
                </a:moveTo>
                <a:lnTo>
                  <a:pt x="0" y="44872"/>
                </a:lnTo>
                <a:lnTo>
                  <a:pt x="0" y="45318"/>
                </a:lnTo>
                <a:lnTo>
                  <a:pt x="45318" y="0"/>
                </a:lnTo>
                <a:close/>
                <a:moveTo>
                  <a:pt x="51122" y="0"/>
                </a:moveTo>
                <a:lnTo>
                  <a:pt x="0" y="51122"/>
                </a:lnTo>
                <a:lnTo>
                  <a:pt x="0" y="51569"/>
                </a:lnTo>
                <a:lnTo>
                  <a:pt x="51569" y="0"/>
                </a:lnTo>
                <a:close/>
                <a:moveTo>
                  <a:pt x="57373" y="0"/>
                </a:moveTo>
                <a:lnTo>
                  <a:pt x="0" y="57373"/>
                </a:lnTo>
                <a:lnTo>
                  <a:pt x="0" y="57820"/>
                </a:lnTo>
                <a:lnTo>
                  <a:pt x="57820" y="0"/>
                </a:lnTo>
                <a:close/>
                <a:moveTo>
                  <a:pt x="63624" y="0"/>
                </a:moveTo>
                <a:lnTo>
                  <a:pt x="0" y="63624"/>
                </a:lnTo>
                <a:lnTo>
                  <a:pt x="0" y="64070"/>
                </a:lnTo>
                <a:lnTo>
                  <a:pt x="64071" y="0"/>
                </a:lnTo>
                <a:close/>
                <a:moveTo>
                  <a:pt x="69875" y="0"/>
                </a:moveTo>
                <a:lnTo>
                  <a:pt x="0" y="69875"/>
                </a:lnTo>
                <a:lnTo>
                  <a:pt x="0" y="70321"/>
                </a:lnTo>
                <a:lnTo>
                  <a:pt x="70321" y="0"/>
                </a:lnTo>
                <a:close/>
                <a:moveTo>
                  <a:pt x="76126" y="0"/>
                </a:moveTo>
                <a:lnTo>
                  <a:pt x="0" y="76125"/>
                </a:lnTo>
                <a:lnTo>
                  <a:pt x="0" y="76572"/>
                </a:lnTo>
                <a:lnTo>
                  <a:pt x="76572" y="0"/>
                </a:lnTo>
                <a:close/>
                <a:moveTo>
                  <a:pt x="82376" y="0"/>
                </a:moveTo>
                <a:lnTo>
                  <a:pt x="0" y="82376"/>
                </a:lnTo>
                <a:lnTo>
                  <a:pt x="0" y="82823"/>
                </a:lnTo>
                <a:lnTo>
                  <a:pt x="82823" y="0"/>
                </a:lnTo>
                <a:close/>
                <a:moveTo>
                  <a:pt x="88627" y="0"/>
                </a:moveTo>
                <a:lnTo>
                  <a:pt x="0" y="88627"/>
                </a:lnTo>
                <a:lnTo>
                  <a:pt x="0" y="89073"/>
                </a:lnTo>
                <a:lnTo>
                  <a:pt x="89074" y="0"/>
                </a:lnTo>
                <a:close/>
                <a:moveTo>
                  <a:pt x="94878" y="0"/>
                </a:moveTo>
                <a:lnTo>
                  <a:pt x="0" y="94878"/>
                </a:lnTo>
                <a:lnTo>
                  <a:pt x="0" y="95324"/>
                </a:lnTo>
                <a:lnTo>
                  <a:pt x="95324" y="0"/>
                </a:lnTo>
                <a:close/>
                <a:moveTo>
                  <a:pt x="101129" y="0"/>
                </a:moveTo>
                <a:lnTo>
                  <a:pt x="0" y="101128"/>
                </a:lnTo>
                <a:lnTo>
                  <a:pt x="0" y="101575"/>
                </a:lnTo>
                <a:lnTo>
                  <a:pt x="101575" y="0"/>
                </a:lnTo>
                <a:close/>
                <a:moveTo>
                  <a:pt x="107379" y="0"/>
                </a:moveTo>
                <a:lnTo>
                  <a:pt x="0" y="107379"/>
                </a:lnTo>
                <a:lnTo>
                  <a:pt x="0" y="107826"/>
                </a:lnTo>
                <a:lnTo>
                  <a:pt x="107826" y="0"/>
                </a:lnTo>
                <a:close/>
                <a:moveTo>
                  <a:pt x="113630" y="0"/>
                </a:moveTo>
                <a:lnTo>
                  <a:pt x="0" y="113630"/>
                </a:lnTo>
                <a:lnTo>
                  <a:pt x="0" y="114076"/>
                </a:lnTo>
                <a:lnTo>
                  <a:pt x="114077" y="0"/>
                </a:lnTo>
                <a:close/>
                <a:moveTo>
                  <a:pt x="119881" y="0"/>
                </a:moveTo>
                <a:lnTo>
                  <a:pt x="0" y="119881"/>
                </a:lnTo>
                <a:lnTo>
                  <a:pt x="0" y="120327"/>
                </a:lnTo>
                <a:lnTo>
                  <a:pt x="120328" y="0"/>
                </a:lnTo>
                <a:close/>
                <a:moveTo>
                  <a:pt x="126132" y="0"/>
                </a:moveTo>
                <a:lnTo>
                  <a:pt x="0" y="126132"/>
                </a:lnTo>
                <a:lnTo>
                  <a:pt x="0" y="126578"/>
                </a:lnTo>
                <a:lnTo>
                  <a:pt x="126578" y="0"/>
                </a:lnTo>
                <a:close/>
                <a:moveTo>
                  <a:pt x="132383" y="0"/>
                </a:moveTo>
                <a:lnTo>
                  <a:pt x="0" y="132382"/>
                </a:lnTo>
                <a:lnTo>
                  <a:pt x="0" y="132829"/>
                </a:lnTo>
                <a:lnTo>
                  <a:pt x="132829" y="0"/>
                </a:lnTo>
                <a:close/>
                <a:moveTo>
                  <a:pt x="138633" y="0"/>
                </a:moveTo>
                <a:lnTo>
                  <a:pt x="0" y="138633"/>
                </a:lnTo>
                <a:lnTo>
                  <a:pt x="0" y="139080"/>
                </a:lnTo>
                <a:lnTo>
                  <a:pt x="139080" y="0"/>
                </a:lnTo>
                <a:close/>
                <a:moveTo>
                  <a:pt x="144884" y="0"/>
                </a:moveTo>
                <a:lnTo>
                  <a:pt x="0" y="144884"/>
                </a:lnTo>
                <a:lnTo>
                  <a:pt x="0" y="145330"/>
                </a:lnTo>
                <a:lnTo>
                  <a:pt x="145331" y="0"/>
                </a:lnTo>
                <a:close/>
                <a:moveTo>
                  <a:pt x="151135" y="0"/>
                </a:moveTo>
                <a:lnTo>
                  <a:pt x="0" y="151135"/>
                </a:lnTo>
                <a:lnTo>
                  <a:pt x="0" y="151581"/>
                </a:lnTo>
                <a:lnTo>
                  <a:pt x="151581" y="0"/>
                </a:lnTo>
                <a:close/>
                <a:moveTo>
                  <a:pt x="157386" y="0"/>
                </a:moveTo>
                <a:lnTo>
                  <a:pt x="0" y="157385"/>
                </a:lnTo>
                <a:lnTo>
                  <a:pt x="0" y="157832"/>
                </a:lnTo>
                <a:lnTo>
                  <a:pt x="157832" y="0"/>
                </a:lnTo>
                <a:close/>
                <a:moveTo>
                  <a:pt x="163637" y="0"/>
                </a:moveTo>
                <a:lnTo>
                  <a:pt x="2902" y="160734"/>
                </a:lnTo>
                <a:lnTo>
                  <a:pt x="3349" y="160734"/>
                </a:lnTo>
                <a:lnTo>
                  <a:pt x="164083" y="0"/>
                </a:lnTo>
                <a:close/>
                <a:moveTo>
                  <a:pt x="169887" y="0"/>
                </a:moveTo>
                <a:lnTo>
                  <a:pt x="9153" y="160734"/>
                </a:lnTo>
                <a:lnTo>
                  <a:pt x="9599" y="160734"/>
                </a:lnTo>
                <a:lnTo>
                  <a:pt x="170334" y="0"/>
                </a:lnTo>
                <a:close/>
                <a:moveTo>
                  <a:pt x="176138" y="0"/>
                </a:moveTo>
                <a:lnTo>
                  <a:pt x="15404" y="160734"/>
                </a:lnTo>
                <a:lnTo>
                  <a:pt x="15850" y="160734"/>
                </a:lnTo>
                <a:lnTo>
                  <a:pt x="176585" y="0"/>
                </a:lnTo>
                <a:close/>
                <a:moveTo>
                  <a:pt x="182389" y="0"/>
                </a:moveTo>
                <a:lnTo>
                  <a:pt x="21654" y="160734"/>
                </a:lnTo>
                <a:lnTo>
                  <a:pt x="22101" y="160734"/>
                </a:lnTo>
                <a:lnTo>
                  <a:pt x="182835" y="0"/>
                </a:lnTo>
                <a:close/>
                <a:moveTo>
                  <a:pt x="188640" y="0"/>
                </a:moveTo>
                <a:lnTo>
                  <a:pt x="27905" y="160734"/>
                </a:lnTo>
                <a:lnTo>
                  <a:pt x="28352" y="160734"/>
                </a:lnTo>
                <a:lnTo>
                  <a:pt x="189086" y="0"/>
                </a:lnTo>
                <a:close/>
                <a:moveTo>
                  <a:pt x="194890" y="0"/>
                </a:moveTo>
                <a:lnTo>
                  <a:pt x="34156" y="160734"/>
                </a:lnTo>
                <a:lnTo>
                  <a:pt x="34603" y="160734"/>
                </a:lnTo>
                <a:lnTo>
                  <a:pt x="195337" y="0"/>
                </a:lnTo>
                <a:close/>
                <a:moveTo>
                  <a:pt x="201141" y="0"/>
                </a:moveTo>
                <a:lnTo>
                  <a:pt x="40407" y="160734"/>
                </a:lnTo>
                <a:lnTo>
                  <a:pt x="40853" y="160734"/>
                </a:lnTo>
                <a:lnTo>
                  <a:pt x="201588" y="0"/>
                </a:lnTo>
                <a:close/>
                <a:moveTo>
                  <a:pt x="207392" y="0"/>
                </a:moveTo>
                <a:lnTo>
                  <a:pt x="46658" y="160734"/>
                </a:lnTo>
                <a:lnTo>
                  <a:pt x="47104" y="160734"/>
                </a:lnTo>
                <a:lnTo>
                  <a:pt x="207838" y="0"/>
                </a:lnTo>
                <a:close/>
                <a:moveTo>
                  <a:pt x="213643" y="0"/>
                </a:moveTo>
                <a:lnTo>
                  <a:pt x="52908" y="160734"/>
                </a:lnTo>
                <a:lnTo>
                  <a:pt x="53355" y="160734"/>
                </a:lnTo>
                <a:lnTo>
                  <a:pt x="214089" y="0"/>
                </a:lnTo>
                <a:close/>
                <a:moveTo>
                  <a:pt x="219894" y="0"/>
                </a:moveTo>
                <a:lnTo>
                  <a:pt x="59159" y="160734"/>
                </a:lnTo>
                <a:lnTo>
                  <a:pt x="59606" y="160734"/>
                </a:lnTo>
                <a:lnTo>
                  <a:pt x="220340" y="0"/>
                </a:lnTo>
                <a:close/>
                <a:moveTo>
                  <a:pt x="226144" y="0"/>
                </a:moveTo>
                <a:lnTo>
                  <a:pt x="65410" y="160734"/>
                </a:lnTo>
                <a:lnTo>
                  <a:pt x="65856" y="160734"/>
                </a:lnTo>
                <a:lnTo>
                  <a:pt x="226591" y="0"/>
                </a:lnTo>
                <a:close/>
                <a:moveTo>
                  <a:pt x="232395" y="0"/>
                </a:moveTo>
                <a:lnTo>
                  <a:pt x="71661" y="160734"/>
                </a:lnTo>
                <a:lnTo>
                  <a:pt x="72107" y="160734"/>
                </a:lnTo>
                <a:lnTo>
                  <a:pt x="232842" y="0"/>
                </a:lnTo>
                <a:close/>
                <a:moveTo>
                  <a:pt x="238646" y="0"/>
                </a:moveTo>
                <a:lnTo>
                  <a:pt x="77912" y="160734"/>
                </a:lnTo>
                <a:lnTo>
                  <a:pt x="78358" y="160734"/>
                </a:lnTo>
                <a:lnTo>
                  <a:pt x="239092" y="0"/>
                </a:lnTo>
                <a:close/>
                <a:moveTo>
                  <a:pt x="244897" y="0"/>
                </a:moveTo>
                <a:lnTo>
                  <a:pt x="84162" y="160734"/>
                </a:lnTo>
                <a:lnTo>
                  <a:pt x="84609" y="160734"/>
                </a:lnTo>
                <a:lnTo>
                  <a:pt x="245343" y="0"/>
                </a:lnTo>
                <a:close/>
                <a:moveTo>
                  <a:pt x="251147" y="0"/>
                </a:moveTo>
                <a:lnTo>
                  <a:pt x="90413" y="160734"/>
                </a:lnTo>
                <a:lnTo>
                  <a:pt x="90860" y="160734"/>
                </a:lnTo>
                <a:lnTo>
                  <a:pt x="251594" y="0"/>
                </a:lnTo>
                <a:close/>
                <a:moveTo>
                  <a:pt x="257398" y="0"/>
                </a:moveTo>
                <a:lnTo>
                  <a:pt x="96664" y="160734"/>
                </a:lnTo>
                <a:lnTo>
                  <a:pt x="97110" y="160734"/>
                </a:lnTo>
                <a:lnTo>
                  <a:pt x="257845" y="0"/>
                </a:lnTo>
                <a:close/>
                <a:moveTo>
                  <a:pt x="263649" y="0"/>
                </a:moveTo>
                <a:lnTo>
                  <a:pt x="102915" y="160734"/>
                </a:lnTo>
                <a:lnTo>
                  <a:pt x="103361" y="160734"/>
                </a:lnTo>
                <a:lnTo>
                  <a:pt x="264096" y="0"/>
                </a:lnTo>
                <a:close/>
                <a:moveTo>
                  <a:pt x="269900" y="0"/>
                </a:moveTo>
                <a:lnTo>
                  <a:pt x="109165" y="160734"/>
                </a:lnTo>
                <a:lnTo>
                  <a:pt x="109612" y="160734"/>
                </a:lnTo>
                <a:lnTo>
                  <a:pt x="270346" y="0"/>
                </a:lnTo>
                <a:close/>
                <a:moveTo>
                  <a:pt x="276151" y="0"/>
                </a:moveTo>
                <a:lnTo>
                  <a:pt x="115416" y="160734"/>
                </a:lnTo>
                <a:lnTo>
                  <a:pt x="115863" y="160734"/>
                </a:lnTo>
                <a:lnTo>
                  <a:pt x="276597" y="0"/>
                </a:lnTo>
                <a:close/>
                <a:moveTo>
                  <a:pt x="282401" y="0"/>
                </a:moveTo>
                <a:lnTo>
                  <a:pt x="121667" y="160734"/>
                </a:lnTo>
                <a:lnTo>
                  <a:pt x="122113" y="160734"/>
                </a:lnTo>
                <a:lnTo>
                  <a:pt x="282848" y="0"/>
                </a:lnTo>
                <a:close/>
                <a:moveTo>
                  <a:pt x="285750" y="2902"/>
                </a:moveTo>
                <a:lnTo>
                  <a:pt x="127918" y="160734"/>
                </a:lnTo>
                <a:lnTo>
                  <a:pt x="128364" y="160734"/>
                </a:lnTo>
                <a:lnTo>
                  <a:pt x="285750" y="3349"/>
                </a:lnTo>
                <a:lnTo>
                  <a:pt x="285750" y="2902"/>
                </a:lnTo>
                <a:close/>
                <a:moveTo>
                  <a:pt x="285750" y="9153"/>
                </a:moveTo>
                <a:lnTo>
                  <a:pt x="134169" y="160734"/>
                </a:lnTo>
                <a:lnTo>
                  <a:pt x="134615" y="160734"/>
                </a:lnTo>
                <a:lnTo>
                  <a:pt x="285750" y="9599"/>
                </a:lnTo>
                <a:lnTo>
                  <a:pt x="285750" y="9153"/>
                </a:lnTo>
                <a:close/>
                <a:moveTo>
                  <a:pt x="285750" y="15404"/>
                </a:moveTo>
                <a:lnTo>
                  <a:pt x="140419" y="160734"/>
                </a:lnTo>
                <a:lnTo>
                  <a:pt x="140866" y="160734"/>
                </a:lnTo>
                <a:lnTo>
                  <a:pt x="285750" y="15850"/>
                </a:lnTo>
                <a:lnTo>
                  <a:pt x="285750" y="15404"/>
                </a:lnTo>
                <a:close/>
                <a:moveTo>
                  <a:pt x="285750" y="21654"/>
                </a:moveTo>
                <a:lnTo>
                  <a:pt x="146670" y="160734"/>
                </a:lnTo>
                <a:lnTo>
                  <a:pt x="147117" y="160734"/>
                </a:lnTo>
                <a:lnTo>
                  <a:pt x="285750" y="22101"/>
                </a:lnTo>
                <a:lnTo>
                  <a:pt x="285750" y="21654"/>
                </a:lnTo>
                <a:close/>
                <a:moveTo>
                  <a:pt x="285750" y="27905"/>
                </a:moveTo>
                <a:lnTo>
                  <a:pt x="152921" y="160734"/>
                </a:lnTo>
                <a:lnTo>
                  <a:pt x="153367" y="160734"/>
                </a:lnTo>
                <a:lnTo>
                  <a:pt x="285750" y="28352"/>
                </a:lnTo>
                <a:lnTo>
                  <a:pt x="285750" y="27905"/>
                </a:lnTo>
                <a:close/>
                <a:moveTo>
                  <a:pt x="285750" y="34156"/>
                </a:moveTo>
                <a:lnTo>
                  <a:pt x="159172" y="160734"/>
                </a:lnTo>
                <a:lnTo>
                  <a:pt x="159618" y="160734"/>
                </a:lnTo>
                <a:lnTo>
                  <a:pt x="285750" y="34602"/>
                </a:lnTo>
                <a:lnTo>
                  <a:pt x="285750" y="34156"/>
                </a:lnTo>
                <a:close/>
                <a:moveTo>
                  <a:pt x="285750" y="40407"/>
                </a:moveTo>
                <a:lnTo>
                  <a:pt x="165422" y="160734"/>
                </a:lnTo>
                <a:lnTo>
                  <a:pt x="165869" y="160734"/>
                </a:lnTo>
                <a:lnTo>
                  <a:pt x="285750" y="40853"/>
                </a:lnTo>
                <a:lnTo>
                  <a:pt x="285750" y="40407"/>
                </a:lnTo>
                <a:close/>
                <a:moveTo>
                  <a:pt x="285750" y="46658"/>
                </a:moveTo>
                <a:lnTo>
                  <a:pt x="171673" y="160734"/>
                </a:lnTo>
                <a:lnTo>
                  <a:pt x="172120" y="160734"/>
                </a:lnTo>
                <a:lnTo>
                  <a:pt x="285750" y="47104"/>
                </a:lnTo>
                <a:lnTo>
                  <a:pt x="285750" y="46658"/>
                </a:lnTo>
                <a:close/>
                <a:moveTo>
                  <a:pt x="285750" y="52908"/>
                </a:moveTo>
                <a:lnTo>
                  <a:pt x="177924" y="160734"/>
                </a:lnTo>
                <a:lnTo>
                  <a:pt x="178371" y="160734"/>
                </a:lnTo>
                <a:lnTo>
                  <a:pt x="285750" y="53355"/>
                </a:lnTo>
                <a:lnTo>
                  <a:pt x="285750" y="52908"/>
                </a:lnTo>
                <a:close/>
                <a:moveTo>
                  <a:pt x="285750" y="59159"/>
                </a:moveTo>
                <a:lnTo>
                  <a:pt x="184175" y="160734"/>
                </a:lnTo>
                <a:lnTo>
                  <a:pt x="184621" y="160734"/>
                </a:lnTo>
                <a:lnTo>
                  <a:pt x="285750" y="59606"/>
                </a:lnTo>
                <a:lnTo>
                  <a:pt x="285750" y="59159"/>
                </a:lnTo>
                <a:close/>
                <a:moveTo>
                  <a:pt x="285750" y="65410"/>
                </a:moveTo>
                <a:lnTo>
                  <a:pt x="190426" y="160734"/>
                </a:lnTo>
                <a:lnTo>
                  <a:pt x="190872" y="160734"/>
                </a:lnTo>
                <a:lnTo>
                  <a:pt x="285750" y="65856"/>
                </a:lnTo>
                <a:lnTo>
                  <a:pt x="285750" y="65410"/>
                </a:lnTo>
                <a:close/>
                <a:moveTo>
                  <a:pt x="285750" y="71661"/>
                </a:moveTo>
                <a:lnTo>
                  <a:pt x="196676" y="160734"/>
                </a:lnTo>
                <a:lnTo>
                  <a:pt x="197123" y="160734"/>
                </a:lnTo>
                <a:lnTo>
                  <a:pt x="285750" y="72107"/>
                </a:lnTo>
                <a:lnTo>
                  <a:pt x="285750" y="71661"/>
                </a:lnTo>
                <a:close/>
                <a:moveTo>
                  <a:pt x="285750" y="77911"/>
                </a:moveTo>
                <a:lnTo>
                  <a:pt x="202927" y="160734"/>
                </a:lnTo>
                <a:lnTo>
                  <a:pt x="203374" y="160734"/>
                </a:lnTo>
                <a:lnTo>
                  <a:pt x="285750" y="78358"/>
                </a:lnTo>
                <a:lnTo>
                  <a:pt x="285750" y="77911"/>
                </a:lnTo>
                <a:close/>
                <a:moveTo>
                  <a:pt x="285750" y="84162"/>
                </a:moveTo>
                <a:lnTo>
                  <a:pt x="209178" y="160734"/>
                </a:lnTo>
                <a:lnTo>
                  <a:pt x="209624" y="160734"/>
                </a:lnTo>
                <a:lnTo>
                  <a:pt x="285750" y="84609"/>
                </a:lnTo>
                <a:lnTo>
                  <a:pt x="285750" y="84162"/>
                </a:lnTo>
                <a:close/>
                <a:moveTo>
                  <a:pt x="285750" y="90413"/>
                </a:moveTo>
                <a:lnTo>
                  <a:pt x="215429" y="160734"/>
                </a:lnTo>
                <a:lnTo>
                  <a:pt x="215875" y="160734"/>
                </a:lnTo>
                <a:lnTo>
                  <a:pt x="285750" y="90859"/>
                </a:lnTo>
                <a:lnTo>
                  <a:pt x="285750" y="90413"/>
                </a:lnTo>
                <a:close/>
                <a:moveTo>
                  <a:pt x="285750" y="96664"/>
                </a:moveTo>
                <a:lnTo>
                  <a:pt x="221680" y="160734"/>
                </a:lnTo>
                <a:lnTo>
                  <a:pt x="222126" y="160734"/>
                </a:lnTo>
                <a:lnTo>
                  <a:pt x="285750" y="97110"/>
                </a:lnTo>
                <a:lnTo>
                  <a:pt x="285750" y="96664"/>
                </a:lnTo>
                <a:close/>
                <a:moveTo>
                  <a:pt x="285750" y="102914"/>
                </a:moveTo>
                <a:lnTo>
                  <a:pt x="227930" y="160734"/>
                </a:lnTo>
                <a:lnTo>
                  <a:pt x="228377" y="160734"/>
                </a:lnTo>
                <a:lnTo>
                  <a:pt x="285750" y="103361"/>
                </a:lnTo>
                <a:lnTo>
                  <a:pt x="285750" y="102914"/>
                </a:lnTo>
                <a:close/>
                <a:moveTo>
                  <a:pt x="285750" y="109165"/>
                </a:moveTo>
                <a:lnTo>
                  <a:pt x="234181" y="160734"/>
                </a:lnTo>
                <a:lnTo>
                  <a:pt x="234628" y="160734"/>
                </a:lnTo>
                <a:lnTo>
                  <a:pt x="285750" y="109612"/>
                </a:lnTo>
                <a:lnTo>
                  <a:pt x="285750" y="109165"/>
                </a:lnTo>
                <a:close/>
                <a:moveTo>
                  <a:pt x="285750" y="115416"/>
                </a:moveTo>
                <a:lnTo>
                  <a:pt x="240432" y="160734"/>
                </a:lnTo>
                <a:lnTo>
                  <a:pt x="240878" y="160734"/>
                </a:lnTo>
                <a:lnTo>
                  <a:pt x="285750" y="115862"/>
                </a:lnTo>
                <a:lnTo>
                  <a:pt x="285750" y="115416"/>
                </a:lnTo>
                <a:close/>
                <a:moveTo>
                  <a:pt x="285750" y="121667"/>
                </a:moveTo>
                <a:lnTo>
                  <a:pt x="246683" y="160734"/>
                </a:lnTo>
                <a:lnTo>
                  <a:pt x="247129" y="160734"/>
                </a:lnTo>
                <a:lnTo>
                  <a:pt x="285750" y="122113"/>
                </a:lnTo>
                <a:lnTo>
                  <a:pt x="285750" y="121667"/>
                </a:lnTo>
                <a:close/>
                <a:moveTo>
                  <a:pt x="285750" y="127917"/>
                </a:moveTo>
                <a:lnTo>
                  <a:pt x="252933" y="160734"/>
                </a:lnTo>
                <a:lnTo>
                  <a:pt x="253380" y="160734"/>
                </a:lnTo>
                <a:lnTo>
                  <a:pt x="285750" y="128364"/>
                </a:lnTo>
                <a:lnTo>
                  <a:pt x="285750" y="127917"/>
                </a:lnTo>
                <a:close/>
                <a:moveTo>
                  <a:pt x="285750" y="134168"/>
                </a:moveTo>
                <a:lnTo>
                  <a:pt x="259184" y="160734"/>
                </a:lnTo>
                <a:lnTo>
                  <a:pt x="259631" y="160734"/>
                </a:lnTo>
                <a:lnTo>
                  <a:pt x="285750" y="134615"/>
                </a:lnTo>
                <a:lnTo>
                  <a:pt x="285750" y="134168"/>
                </a:lnTo>
                <a:close/>
                <a:moveTo>
                  <a:pt x="285750" y="140419"/>
                </a:moveTo>
                <a:lnTo>
                  <a:pt x="265435" y="160734"/>
                </a:lnTo>
                <a:lnTo>
                  <a:pt x="265881" y="160734"/>
                </a:lnTo>
                <a:lnTo>
                  <a:pt x="285750" y="140865"/>
                </a:lnTo>
                <a:lnTo>
                  <a:pt x="285750" y="140419"/>
                </a:lnTo>
                <a:close/>
                <a:moveTo>
                  <a:pt x="285750" y="146670"/>
                </a:moveTo>
                <a:lnTo>
                  <a:pt x="271686" y="160734"/>
                </a:lnTo>
                <a:lnTo>
                  <a:pt x="272132" y="160734"/>
                </a:lnTo>
                <a:lnTo>
                  <a:pt x="285750" y="147116"/>
                </a:lnTo>
                <a:lnTo>
                  <a:pt x="285750" y="146670"/>
                </a:lnTo>
                <a:close/>
                <a:moveTo>
                  <a:pt x="285750" y="152921"/>
                </a:moveTo>
                <a:lnTo>
                  <a:pt x="277937" y="160734"/>
                </a:lnTo>
                <a:lnTo>
                  <a:pt x="278383" y="160734"/>
                </a:lnTo>
                <a:lnTo>
                  <a:pt x="285750" y="153367"/>
                </a:lnTo>
                <a:lnTo>
                  <a:pt x="285750" y="152921"/>
                </a:lnTo>
                <a:close/>
                <a:moveTo>
                  <a:pt x="285750" y="159171"/>
                </a:moveTo>
                <a:lnTo>
                  <a:pt x="284187" y="160734"/>
                </a:lnTo>
                <a:lnTo>
                  <a:pt x="284634" y="160734"/>
                </a:lnTo>
                <a:lnTo>
                  <a:pt x="285750" y="159618"/>
                </a:lnTo>
                <a:lnTo>
                  <a:pt x="285750" y="159171"/>
                </a:lnTo>
                <a:close/>
              </a:path>
            </a:pathLst>
          </a:custGeom>
          <a:solidFill>
            <a:srgbClr val="FFFFFF">
              <a:alpha val="10000"/>
            </a:srgbClr>
          </a:solidFill>
          <a:ln>
            <a:noFill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902900" y="742300"/>
            <a:ext cx="7338300" cy="607200"/>
          </a:xfrm>
          <a:prstGeom prst="rect">
            <a:avLst/>
          </a:prstGeom>
          <a:noFill/>
          <a:ln>
            <a:noFill/>
          </a:ln>
        </p:spPr>
        <p:txBody>
          <a:bodyPr wrap="square" lIns="91371" tIns="91371" rIns="91371" bIns="91371" anchor="b" anchorCtr="0"/>
          <a:lstStyle>
            <a:lvl1pPr lvl="0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lvl="2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lvl="3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lvl="4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lvl="5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lvl="6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lvl="7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lvl="8" algn="ctr">
              <a:spcBef>
                <a:spcPts val="0"/>
              </a:spcBef>
              <a:buClr>
                <a:srgbClr val="666666"/>
              </a:buClr>
              <a:buSzPts val="1800"/>
              <a:buFont typeface="Vidaloka"/>
              <a:buNone/>
              <a:defRPr sz="1800">
                <a:solidFill>
                  <a:srgbClr val="666666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902900" y="1598734"/>
            <a:ext cx="7338300" cy="2638500"/>
          </a:xfrm>
          <a:prstGeom prst="rect">
            <a:avLst/>
          </a:prstGeom>
          <a:noFill/>
          <a:ln>
            <a:noFill/>
          </a:ln>
        </p:spPr>
        <p:txBody>
          <a:bodyPr wrap="square" lIns="91371" tIns="91371" rIns="91371" bIns="91371" anchor="t" anchorCtr="0"/>
          <a:lstStyle>
            <a:lvl1pPr lvl="0">
              <a:spcBef>
                <a:spcPts val="600"/>
              </a:spcBef>
              <a:buClr>
                <a:srgbClr val="9E7C59"/>
              </a:buClr>
              <a:buSzPts val="2200"/>
              <a:buFont typeface="Tinos"/>
              <a:buChar char="⬗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1pPr>
            <a:lvl2pPr lvl="1">
              <a:spcBef>
                <a:spcPts val="48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2pPr>
            <a:lvl3pPr lvl="2">
              <a:spcBef>
                <a:spcPts val="48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3pPr>
            <a:lvl4pPr lvl="3">
              <a:spcBef>
                <a:spcPts val="36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4pPr>
            <a:lvl5pPr lvl="4">
              <a:spcBef>
                <a:spcPts val="36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5pPr>
            <a:lvl6pPr lvl="5">
              <a:spcBef>
                <a:spcPts val="36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6pPr>
            <a:lvl7pPr lvl="6">
              <a:spcBef>
                <a:spcPts val="36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7pPr>
            <a:lvl8pPr lvl="7">
              <a:spcBef>
                <a:spcPts val="36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8pPr>
            <a:lvl9pPr lvl="8">
              <a:spcBef>
                <a:spcPts val="360"/>
              </a:spcBef>
              <a:buClr>
                <a:srgbClr val="B7B7B7"/>
              </a:buClr>
              <a:buSzPts val="2200"/>
              <a:buFont typeface="Tinos"/>
              <a:buChar char="◇"/>
              <a:defRPr sz="2200">
                <a:solidFill>
                  <a:srgbClr val="434343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  <a:noFill/>
          <a:ln>
            <a:noFill/>
          </a:ln>
        </p:spPr>
        <p:txBody>
          <a:bodyPr wrap="square" lIns="91371" tIns="91371" rIns="91371" bIns="91371" anchor="ctr" anchorCtr="0">
            <a:noAutofit/>
          </a:bodyPr>
          <a:lstStyle/>
          <a:p>
            <a:pPr algn="ctr"/>
            <a:fld id="{00000000-1234-1234-1234-123412341234}" type="slidenum">
              <a:rPr lang="en" sz="1300" smtClean="0">
                <a:solidFill>
                  <a:srgbClr val="FFFFFF"/>
                </a:solidFill>
                <a:latin typeface="Vidaloka"/>
                <a:ea typeface="Vidaloka"/>
                <a:cs typeface="Vidaloka"/>
                <a:sym typeface="Vidaloka"/>
              </a:rPr>
              <a:pPr algn="ctr"/>
              <a:t>‹#›</a:t>
            </a:fld>
            <a:endParaRPr lang="en" sz="1300">
              <a:solidFill>
                <a:srgbClr val="FFFFFF"/>
              </a:solidFill>
              <a:latin typeface="Vidaloka"/>
              <a:ea typeface="Vidaloka"/>
              <a:cs typeface="Vidaloka"/>
              <a:sym typeface="Vidalok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4" r:id="rId5"/>
    <p:sldLayoutId id="2147483657" r:id="rId6"/>
    <p:sldLayoutId id="2147483659" r:id="rId7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6606" y="174198"/>
            <a:ext cx="8668011" cy="640119"/>
          </a:xfrm>
          <a:prstGeom prst="rect">
            <a:avLst/>
          </a:prstGeom>
        </p:spPr>
        <p:txBody>
          <a:bodyPr vert="horz" lIns="45696" tIns="22848" rIns="45696" bIns="22848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606" y="1021029"/>
            <a:ext cx="8668011" cy="3611694"/>
          </a:xfrm>
          <a:prstGeom prst="rect">
            <a:avLst/>
          </a:prstGeom>
        </p:spPr>
        <p:txBody>
          <a:bodyPr vert="horz" lIns="45696" tIns="22848" rIns="45696" bIns="22848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 vert="horz" lIns="45696" tIns="22848" rIns="45696" bIns="2284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392"/>
            <a:r>
              <a:rPr lang="en-US" kern="1200" smtClean="0">
                <a:solidFill>
                  <a:srgbClr val="3B3B3B">
                    <a:tint val="75000"/>
                  </a:srgbClr>
                </a:solidFill>
                <a:latin typeface="Ubuntu"/>
                <a:cs typeface="+mn-cs"/>
              </a:rPr>
              <a:t>The Power of PowerPoint | thepopp.com</a:t>
            </a:r>
            <a:endParaRPr lang="en-US" kern="1200" dirty="0">
              <a:solidFill>
                <a:srgbClr val="3B3B3B">
                  <a:tint val="75000"/>
                </a:srgbClr>
              </a:solidFill>
              <a:latin typeface="Ubuntu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 vert="horz" lIns="45696" tIns="22848" rIns="45696" bIns="22848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defTabSz="685392"/>
            <a:fld id="{03EB59E2-90B9-4CD3-AC74-D672227E13C3}" type="slidenum">
              <a:rPr lang="en-US" kern="1200" smtClean="0">
                <a:solidFill>
                  <a:srgbClr val="556272"/>
                </a:solidFill>
                <a:latin typeface="Ubuntu"/>
                <a:cs typeface="+mn-cs"/>
              </a:rPr>
              <a:pPr defTabSz="685392"/>
              <a:t>‹#›</a:t>
            </a:fld>
            <a:endParaRPr lang="en-US" kern="1200" dirty="0">
              <a:solidFill>
                <a:srgbClr val="556272"/>
              </a:solidFill>
              <a:latin typeface="Ubuntu"/>
              <a:cs typeface="+mn-cs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8578856" y="4758979"/>
            <a:ext cx="564973" cy="36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6" tIns="22848" rIns="45696" bIns="22848" rtlCol="0" anchor="ctr"/>
          <a:lstStyle/>
          <a:p>
            <a:pPr algn="ctr" defTabSz="68539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91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hf hdr="0" dt="0"/>
  <p:txStyles>
    <p:titleStyle>
      <a:lvl1pPr algn="ctr" defTabSz="685301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301" rtl="0" eaLnBrk="1" latinLnBrk="0" hangingPunct="1">
        <a:lnSpc>
          <a:spcPct val="130000"/>
        </a:lnSpc>
        <a:spcBef>
          <a:spcPts val="600"/>
        </a:spcBef>
        <a:buFontTx/>
        <a:buNone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651" indent="0" algn="l" defTabSz="685301" rtl="0" eaLnBrk="1" latinLnBrk="0" hangingPunct="1">
        <a:lnSpc>
          <a:spcPct val="90000"/>
        </a:lnSpc>
        <a:spcBef>
          <a:spcPts val="375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301" indent="0" algn="l" defTabSz="685301" rtl="0" eaLnBrk="1" latinLnBrk="0" hangingPunct="1">
        <a:lnSpc>
          <a:spcPct val="90000"/>
        </a:lnSpc>
        <a:spcBef>
          <a:spcPts val="375"/>
        </a:spcBef>
        <a:buFontTx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945" indent="0" algn="l" defTabSz="685301" rtl="0" eaLnBrk="1" latinLnBrk="0" hangingPunct="1">
        <a:lnSpc>
          <a:spcPct val="9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596" indent="0" algn="l" defTabSz="685301" rtl="0" eaLnBrk="1" latinLnBrk="0" hangingPunct="1">
        <a:lnSpc>
          <a:spcPct val="9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4571" indent="-171325" algn="l" defTabSz="68530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7216" indent="-171325" algn="l" defTabSz="68530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69865" indent="-171325" algn="l" defTabSz="68530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2516" indent="-171325" algn="l" defTabSz="68530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651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301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7945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0595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246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5896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8540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1190" algn="l" defTabSz="68530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6606" y="174198"/>
            <a:ext cx="8668011" cy="640119"/>
          </a:xfrm>
          <a:prstGeom prst="rect">
            <a:avLst/>
          </a:prstGeom>
        </p:spPr>
        <p:txBody>
          <a:bodyPr vert="horz" lIns="45716" tIns="22858" rIns="45716" bIns="22858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606" y="1021029"/>
            <a:ext cx="8668011" cy="3611694"/>
          </a:xfrm>
          <a:prstGeom prst="rect">
            <a:avLst/>
          </a:prstGeom>
        </p:spPr>
        <p:txBody>
          <a:bodyPr vert="horz" lIns="45716" tIns="22858" rIns="45716" bIns="22858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 vert="horz" lIns="45716" tIns="22858" rIns="45716" bIns="22858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732"/>
            <a:r>
              <a:rPr lang="en-US" kern="1200">
                <a:solidFill>
                  <a:srgbClr val="3B3B3B">
                    <a:tint val="75000"/>
                  </a:srgbClr>
                </a:solidFill>
                <a:latin typeface="Ubuntu"/>
                <a:cs typeface="+mn-cs"/>
              </a:rPr>
              <a:t>The Power of PowerPoint | thepopp.com</a:t>
            </a:r>
            <a:endParaRPr lang="en-US" kern="1200" dirty="0">
              <a:solidFill>
                <a:srgbClr val="3B3B3B">
                  <a:tint val="75000"/>
                </a:srgbClr>
              </a:solidFill>
              <a:latin typeface="Ubuntu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 vert="horz" lIns="45716" tIns="22858" rIns="45716" bIns="22858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defTabSz="685732"/>
            <a:fld id="{03EB59E2-90B9-4CD3-AC74-D672227E13C3}" type="slidenum">
              <a:rPr lang="en-US" kern="1200" smtClean="0">
                <a:solidFill>
                  <a:srgbClr val="556272"/>
                </a:solidFill>
                <a:latin typeface="Ubuntu"/>
                <a:cs typeface="+mn-cs"/>
              </a:rPr>
              <a:pPr defTabSz="685732"/>
              <a:t>‹#›</a:t>
            </a:fld>
            <a:endParaRPr lang="en-US" kern="1200" dirty="0">
              <a:solidFill>
                <a:srgbClr val="556272"/>
              </a:solidFill>
              <a:latin typeface="Ubuntu"/>
              <a:cs typeface="+mn-cs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8578851" y="4758979"/>
            <a:ext cx="564973" cy="36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6" tIns="22858" rIns="45716" bIns="22858" rtlCol="0" anchor="ctr"/>
          <a:lstStyle/>
          <a:p>
            <a:pPr algn="ctr" defTabSz="685732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91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</p:sldLayoutIdLst>
  <p:hf hdr="0" dt="0"/>
  <p:txStyles>
    <p:titleStyle>
      <a:lvl1pPr algn="ctr" defTabSz="685641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641" rtl="0" eaLnBrk="1" latinLnBrk="0" hangingPunct="1">
        <a:lnSpc>
          <a:spcPct val="130000"/>
        </a:lnSpc>
        <a:spcBef>
          <a:spcPts val="600"/>
        </a:spcBef>
        <a:buFontTx/>
        <a:buNone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821" indent="0" algn="l" defTabSz="685641" rtl="0" eaLnBrk="1" latinLnBrk="0" hangingPunct="1">
        <a:lnSpc>
          <a:spcPct val="90000"/>
        </a:lnSpc>
        <a:spcBef>
          <a:spcPts val="375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1" indent="0" algn="l" defTabSz="685641" rtl="0" eaLnBrk="1" latinLnBrk="0" hangingPunct="1">
        <a:lnSpc>
          <a:spcPct val="90000"/>
        </a:lnSpc>
        <a:spcBef>
          <a:spcPts val="375"/>
        </a:spcBef>
        <a:buFontTx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60" indent="0" algn="l" defTabSz="685641" rtl="0" eaLnBrk="1" latinLnBrk="0" hangingPunct="1">
        <a:lnSpc>
          <a:spcPct val="9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81" indent="0" algn="l" defTabSz="685641" rtl="0" eaLnBrk="1" latinLnBrk="0" hangingPunct="1">
        <a:lnSpc>
          <a:spcPct val="9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511" indent="-171410" algn="l" defTabSz="68564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330" indent="-171410" algn="l" defTabSz="68564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50" indent="-171410" algn="l" defTabSz="68564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71" indent="-171410" algn="l" defTabSz="68564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21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41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60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80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01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21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40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0" algn="l" defTabSz="685641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6606" y="174198"/>
            <a:ext cx="8668011" cy="640119"/>
          </a:xfrm>
          <a:prstGeom prst="rect">
            <a:avLst/>
          </a:prstGeom>
        </p:spPr>
        <p:txBody>
          <a:bodyPr vert="horz" lIns="45720" tIns="22860" rIns="45720" bIns="2286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606" y="1021029"/>
            <a:ext cx="8668011" cy="3611694"/>
          </a:xfrm>
          <a:prstGeom prst="rect">
            <a:avLst/>
          </a:prstGeom>
        </p:spPr>
        <p:txBody>
          <a:bodyPr vert="horz" lIns="45720" tIns="22860" rIns="45720" bIns="2286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92145"/>
            <a:ext cx="3086100" cy="273844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r>
              <a:rPr lang="en-US" kern="1200">
                <a:solidFill>
                  <a:srgbClr val="3B3B3B">
                    <a:tint val="75000"/>
                  </a:srgbClr>
                </a:solidFill>
                <a:latin typeface="Ubuntu"/>
                <a:cs typeface="+mn-cs"/>
              </a:rPr>
              <a:t>The Power of PowerPoint | thepopp.com</a:t>
            </a:r>
            <a:endParaRPr lang="en-US" kern="1200" dirty="0">
              <a:solidFill>
                <a:srgbClr val="3B3B3B">
                  <a:tint val="75000"/>
                </a:srgbClr>
              </a:solidFill>
              <a:latin typeface="Ubuntu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5434" y="4800768"/>
            <a:ext cx="588388" cy="244556"/>
          </a:xfrm>
          <a:prstGeom prst="rect">
            <a:avLst/>
          </a:prstGeom>
        </p:spPr>
        <p:txBody>
          <a:bodyPr vert="horz" lIns="45720" tIns="22860" rIns="45720" bIns="2286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defTabSz="685800"/>
            <a:fld id="{03EB59E2-90B9-4CD3-AC74-D672227E13C3}" type="slidenum">
              <a:rPr lang="en-US" kern="1200" smtClean="0">
                <a:solidFill>
                  <a:srgbClr val="556272"/>
                </a:solidFill>
                <a:latin typeface="Ubuntu"/>
                <a:cs typeface="+mn-cs"/>
              </a:rPr>
              <a:pPr defTabSz="685800"/>
              <a:t>‹#›</a:t>
            </a:fld>
            <a:endParaRPr lang="en-US" kern="1200" dirty="0">
              <a:solidFill>
                <a:srgbClr val="556272"/>
              </a:solidFill>
              <a:latin typeface="Ubuntu"/>
              <a:cs typeface="+mn-cs"/>
            </a:endParaRPr>
          </a:p>
        </p:txBody>
      </p:sp>
      <p:sp>
        <p:nvSpPr>
          <p:cNvPr id="4" name="正方形/長方形 3"/>
          <p:cNvSpPr/>
          <p:nvPr userDrawn="1"/>
        </p:nvSpPr>
        <p:spPr>
          <a:xfrm>
            <a:off x="4092002" y="771956"/>
            <a:ext cx="324036" cy="360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4409688" y="771956"/>
            <a:ext cx="324036" cy="360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 userDrawn="1"/>
        </p:nvSpPr>
        <p:spPr>
          <a:xfrm>
            <a:off x="4727962" y="771956"/>
            <a:ext cx="324036" cy="36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19" name="正方形/長方形 18"/>
          <p:cNvSpPr/>
          <p:nvPr userDrawn="1"/>
        </p:nvSpPr>
        <p:spPr>
          <a:xfrm>
            <a:off x="8578850" y="4758979"/>
            <a:ext cx="564973" cy="36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685800"/>
            <a:endParaRPr kumimoji="1" lang="ja-JP" altLang="en-US" kern="1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740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  <p:sldLayoutId id="2147483712" r:id="rId21"/>
    <p:sldLayoutId id="2147483713" r:id="rId22"/>
    <p:sldLayoutId id="2147483714" r:id="rId23"/>
    <p:sldLayoutId id="2147483715" r:id="rId24"/>
    <p:sldLayoutId id="2147483716" r:id="rId25"/>
    <p:sldLayoutId id="2147483717" r:id="rId26"/>
    <p:sldLayoutId id="2147483718" r:id="rId27"/>
    <p:sldLayoutId id="2147483719" r:id="rId28"/>
    <p:sldLayoutId id="2147483720" r:id="rId29"/>
    <p:sldLayoutId id="2147483721" r:id="rId30"/>
    <p:sldLayoutId id="2147483722" r:id="rId31"/>
    <p:sldLayoutId id="2147483723" r:id="rId32"/>
    <p:sldLayoutId id="2147483724" r:id="rId33"/>
    <p:sldLayoutId id="2147483725" r:id="rId34"/>
    <p:sldLayoutId id="2147483726" r:id="rId35"/>
    <p:sldLayoutId id="2147483727" r:id="rId36"/>
    <p:sldLayoutId id="2147483728" r:id="rId37"/>
    <p:sldLayoutId id="2147483729" r:id="rId38"/>
    <p:sldLayoutId id="2147483730" r:id="rId39"/>
    <p:sldLayoutId id="2147483731" r:id="rId40"/>
    <p:sldLayoutId id="2147483732" r:id="rId41"/>
    <p:sldLayoutId id="2147483733" r:id="rId42"/>
    <p:sldLayoutId id="2147483734" r:id="rId43"/>
    <p:sldLayoutId id="2147483735" r:id="rId44"/>
    <p:sldLayoutId id="2147483736" r:id="rId45"/>
    <p:sldLayoutId id="2147483737" r:id="rId46"/>
    <p:sldLayoutId id="2147483738" r:id="rId47"/>
    <p:sldLayoutId id="2147483739" r:id="rId48"/>
    <p:sldLayoutId id="2147483740" r:id="rId49"/>
    <p:sldLayoutId id="2147483741" r:id="rId50"/>
    <p:sldLayoutId id="2147483742" r:id="rId51"/>
    <p:sldLayoutId id="2147483743" r:id="rId52"/>
    <p:sldLayoutId id="2147483744" r:id="rId53"/>
  </p:sldLayoutIdLst>
  <p:hf hdr="0" dt="0"/>
  <p:txStyles>
    <p:titleStyle>
      <a:lvl1pPr algn="ctr" defTabSz="685709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685709" rtl="0" eaLnBrk="1" latinLnBrk="0" hangingPunct="1">
        <a:lnSpc>
          <a:spcPct val="130000"/>
        </a:lnSpc>
        <a:spcBef>
          <a:spcPts val="600"/>
        </a:spcBef>
        <a:buFontTx/>
        <a:buNone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855" indent="0" algn="l" defTabSz="685709" rtl="0" eaLnBrk="1" latinLnBrk="0" hangingPunct="1">
        <a:lnSpc>
          <a:spcPct val="90000"/>
        </a:lnSpc>
        <a:spcBef>
          <a:spcPts val="375"/>
        </a:spcBef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09" indent="0" algn="l" defTabSz="685709" rtl="0" eaLnBrk="1" latinLnBrk="0" hangingPunct="1">
        <a:lnSpc>
          <a:spcPct val="90000"/>
        </a:lnSpc>
        <a:spcBef>
          <a:spcPts val="375"/>
        </a:spcBef>
        <a:buFontTx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3" indent="0" algn="l" defTabSz="685709" rtl="0" eaLnBrk="1" latinLnBrk="0" hangingPunct="1">
        <a:lnSpc>
          <a:spcPct val="9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18" indent="0" algn="l" defTabSz="685709" rtl="0" eaLnBrk="1" latinLnBrk="0" hangingPunct="1">
        <a:lnSpc>
          <a:spcPct val="90000"/>
        </a:lnSpc>
        <a:spcBef>
          <a:spcPts val="375"/>
        </a:spcBef>
        <a:buFontTx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699" indent="-171427" algn="l" defTabSz="68570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53" indent="-171427" algn="l" defTabSz="68570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07" indent="-171427" algn="l" defTabSz="68570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262" indent="-171427" algn="l" defTabSz="68570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5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09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3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17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2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26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80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34" algn="l" defTabSz="68570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ctrTitle" idx="4294967295"/>
          </p:nvPr>
        </p:nvSpPr>
        <p:spPr>
          <a:xfrm>
            <a:off x="1275150" y="2648225"/>
            <a:ext cx="6593700" cy="746700"/>
          </a:xfrm>
          <a:prstGeom prst="rect">
            <a:avLst/>
          </a:prstGeom>
        </p:spPr>
        <p:txBody>
          <a:bodyPr wrap="square" lIns="91371" tIns="91371" rIns="91371" bIns="91371" anchor="b" anchorCtr="0">
            <a:noAutofit/>
          </a:bodyPr>
          <a:lstStyle/>
          <a:p>
            <a:r>
              <a:rPr lang="id-ID" sz="4800" dirty="0">
                <a:solidFill>
                  <a:srgbClr val="9E7C59"/>
                </a:solidFill>
              </a:rPr>
              <a:t>Keracunan Makanan</a:t>
            </a:r>
            <a:endParaRPr lang="en" sz="4800" dirty="0">
              <a:solidFill>
                <a:srgbClr val="9E7C59"/>
              </a:solidFill>
            </a:endParaRPr>
          </a:p>
        </p:txBody>
      </p:sp>
      <p:sp>
        <p:nvSpPr>
          <p:cNvPr id="119" name="Shape 119"/>
          <p:cNvSpPr txBox="1">
            <a:spLocks noGrp="1"/>
          </p:cNvSpPr>
          <p:nvPr>
            <p:ph type="subTitle" idx="4294967295"/>
          </p:nvPr>
        </p:nvSpPr>
        <p:spPr>
          <a:xfrm>
            <a:off x="1275150" y="3268101"/>
            <a:ext cx="6593700" cy="1261500"/>
          </a:xfrm>
          <a:prstGeom prst="rect">
            <a:avLst/>
          </a:prstGeom>
        </p:spPr>
        <p:txBody>
          <a:bodyPr wrap="square" lIns="91371" tIns="91371" rIns="91371" bIns="91371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id-ID" sz="1800" b="1" dirty="0"/>
              <a:t>Hygiene Sanitation and Safety</a:t>
            </a:r>
          </a:p>
          <a:p>
            <a:pPr algn="ctr">
              <a:spcBef>
                <a:spcPts val="0"/>
              </a:spcBef>
              <a:buNone/>
            </a:pPr>
            <a:endParaRPr lang="id-ID" sz="1800" b="1" dirty="0"/>
          </a:p>
          <a:p>
            <a:pPr algn="ctr">
              <a:spcBef>
                <a:spcPts val="0"/>
              </a:spcBef>
              <a:buNone/>
            </a:pPr>
            <a:endParaRPr lang="en" sz="1800" b="1" dirty="0"/>
          </a:p>
          <a:p>
            <a:pPr indent="-69808" algn="ctr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id-ID" sz="1600" i="1" dirty="0">
                <a:latin typeface="Brush Script MT" panose="03060802040406070304" pitchFamily="66" charset="0"/>
              </a:rPr>
              <a:t>Culinary Management</a:t>
            </a:r>
          </a:p>
          <a:p>
            <a:pPr indent="-69808" algn="ctr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id-ID" sz="1600" i="1" dirty="0">
                <a:latin typeface="Brush Script MT" panose="03060802040406070304" pitchFamily="66" charset="0"/>
              </a:rPr>
              <a:t>Batam Tourism Polytechnic</a:t>
            </a:r>
            <a:endParaRPr lang="en" sz="1600" i="1" dirty="0">
              <a:latin typeface="Brush Script MT" panose="03060802040406070304" pitchFamily="66" charset="0"/>
            </a:endParaRPr>
          </a:p>
        </p:txBody>
      </p:sp>
      <p:pic>
        <p:nvPicPr>
          <p:cNvPr id="120" name="Shape 120" descr="photo-1434030216411-0b793f4b417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9325" y="376975"/>
            <a:ext cx="2025600" cy="2025600"/>
          </a:xfrm>
          <a:prstGeom prst="diamond">
            <a:avLst/>
          </a:prstGeom>
          <a:noFill/>
          <a:ln w="114300" cap="flat" cmpd="sng">
            <a:solidFill>
              <a:srgbClr val="FFFFFF"/>
            </a:solidFill>
            <a:prstDash val="solid"/>
            <a:miter lim="8000"/>
            <a:headEnd type="none" w="med" len="med"/>
            <a:tailEnd type="none" w="med" len="med"/>
          </a:ln>
        </p:spPr>
      </p:pic>
      <p:sp>
        <p:nvSpPr>
          <p:cNvPr id="121" name="Shape 121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/>
              <a:pPr/>
              <a:t>1</a:t>
            </a:fld>
            <a:endParaRPr lang="en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99548"/>
            <a:ext cx="2747244" cy="154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id-ID" sz="2000" b="1" dirty="0" smtClean="0">
                <a:solidFill>
                  <a:srgbClr val="FFC000"/>
                </a:solidFill>
                <a:latin typeface="Candara" panose="020E0502030303020204" pitchFamily="34" charset="0"/>
              </a:rPr>
              <a:t>Pertolongan Pertama Keracunan Makanan</a:t>
            </a:r>
            <a:r>
              <a:rPr lang="id-ID" sz="2000" dirty="0" smtClean="0">
                <a:solidFill>
                  <a:srgbClr val="FFC000"/>
                </a:solidFill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solidFill>
                  <a:schemeClr val="bg1"/>
                </a:solidFill>
                <a:latin typeface="Candara" panose="020E0502030303020204" pitchFamily="34" charset="0"/>
              </a:rPr>
              <a:t>Sebelum Dibawa ke Fasilitas Kesehatan Terdekat :</a:t>
            </a:r>
            <a:endParaRPr lang="id-ID" sz="2000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627784" y="4731990"/>
            <a:ext cx="4526260" cy="273844"/>
          </a:xfrm>
        </p:spPr>
        <p:txBody>
          <a:bodyPr/>
          <a:lstStyle/>
          <a:p>
            <a:pPr lvl="0" algn="l"/>
            <a:r>
              <a:rPr lang="en-US" sz="1400" dirty="0">
                <a:solidFill>
                  <a:schemeClr val="bg1"/>
                </a:solidFill>
                <a:latin typeface="Candara" panose="020E0502030303020204" pitchFamily="34" charset="0"/>
              </a:rPr>
              <a:t>Culinary Management</a:t>
            </a:r>
            <a:r>
              <a:rPr lang="id-ID" sz="1400" dirty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id-ID" sz="1400" dirty="0">
                <a:solidFill>
                  <a:schemeClr val="bg1"/>
                </a:solidFill>
                <a:latin typeface="Candara"/>
              </a:rPr>
              <a:t>| Batam</a:t>
            </a:r>
            <a:r>
              <a:rPr lang="en-US" sz="1400" dirty="0">
                <a:solidFill>
                  <a:schemeClr val="bg1"/>
                </a:solidFill>
                <a:latin typeface="Candara" panose="020E0502030303020204" pitchFamily="34" charset="0"/>
              </a:rPr>
              <a:t> Tourism Polytechnic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10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619672" y="987574"/>
            <a:ext cx="7344816" cy="785659"/>
          </a:xfrm>
        </p:spPr>
        <p:txBody>
          <a:bodyPr/>
          <a:lstStyle/>
          <a:p>
            <a:r>
              <a:rPr lang="id-ID" sz="15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Bila</a:t>
            </a:r>
            <a:r>
              <a:rPr lang="id-ID" sz="15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r>
              <a:rPr lang="id-ID" sz="1500" dirty="0">
                <a:solidFill>
                  <a:schemeClr val="bg1"/>
                </a:solidFill>
                <a:latin typeface="Candara" panose="020E0502030303020204" pitchFamily="34" charset="0"/>
              </a:rPr>
              <a:t>penderita banyak muntah dan </a:t>
            </a:r>
            <a:r>
              <a:rPr lang="id-ID" sz="1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diare, </a:t>
            </a:r>
            <a:r>
              <a:rPr lang="id-ID" sz="1500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berikan </a:t>
            </a:r>
            <a:r>
              <a:rPr lang="id-ID" sz="1500" b="1" dirty="0">
                <a:solidFill>
                  <a:schemeClr val="bg1"/>
                </a:solidFill>
                <a:latin typeface="Candara" panose="020E0502030303020204" pitchFamily="34" charset="0"/>
              </a:rPr>
              <a:t>cairan </a:t>
            </a:r>
            <a:r>
              <a:rPr lang="id-ID" sz="1500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pengganti yang cukup</a:t>
            </a:r>
            <a:r>
              <a:rPr lang="id-ID" sz="1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 seperti </a:t>
            </a:r>
            <a:r>
              <a:rPr lang="id-ID" sz="1500" dirty="0">
                <a:solidFill>
                  <a:schemeClr val="bg1"/>
                </a:solidFill>
                <a:latin typeface="Candara" panose="020E0502030303020204" pitchFamily="34" charset="0"/>
              </a:rPr>
              <a:t>air putih, oralit atau campuran air putih-gula </a:t>
            </a:r>
            <a:r>
              <a:rPr lang="id-ID" sz="1500" dirty="0" smtClean="0">
                <a:solidFill>
                  <a:schemeClr val="bg1"/>
                </a:solidFill>
                <a:latin typeface="Candara" panose="020E0502030303020204" pitchFamily="34" charset="0"/>
              </a:rPr>
              <a:t>2 sendok </a:t>
            </a:r>
            <a:r>
              <a:rPr lang="id-ID" sz="1500" dirty="0">
                <a:solidFill>
                  <a:schemeClr val="bg1"/>
                </a:solidFill>
                <a:latin typeface="Candara" panose="020E0502030303020204" pitchFamily="34" charset="0"/>
              </a:rPr>
              <a:t>teh-garam ½ sendok teh atau air kelapa untukmenggantikan cairan dan elektrolit tubuh yang hilang.</a:t>
            </a:r>
          </a:p>
          <a:p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4"/>
          </p:nvPr>
        </p:nvSpPr>
        <p:spPr>
          <a:xfrm>
            <a:off x="1650423" y="1923679"/>
            <a:ext cx="7242057" cy="648071"/>
          </a:xfrm>
        </p:spPr>
        <p:txBody>
          <a:bodyPr/>
          <a:lstStyle/>
          <a:p>
            <a:r>
              <a:rPr lang="id-ID" sz="1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Berikan</a:t>
            </a:r>
            <a:r>
              <a:rPr lang="id-ID" sz="1600" dirty="0">
                <a:solidFill>
                  <a:schemeClr val="bg1"/>
                </a:solidFill>
                <a:latin typeface="Candara" panose="020E0502030303020204" pitchFamily="34" charset="0"/>
              </a:rPr>
              <a:t> tablet karbon </a:t>
            </a:r>
            <a:r>
              <a:rPr lang="id-ID" sz="1600" dirty="0" smtClean="0">
                <a:solidFill>
                  <a:schemeClr val="bg1"/>
                </a:solidFill>
                <a:latin typeface="Candara" panose="020E0502030303020204" pitchFamily="34" charset="0"/>
              </a:rPr>
              <a:t>aktif untuk </a:t>
            </a:r>
            <a:r>
              <a:rPr lang="id-ID" sz="1600" dirty="0">
                <a:solidFill>
                  <a:schemeClr val="bg1"/>
                </a:solidFill>
                <a:latin typeface="Candara" panose="020E0502030303020204" pitchFamily="34" charset="0"/>
              </a:rPr>
              <a:t>menyerap racun di dalam saluran pencernaan yang diminum dengan air putih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5"/>
          </p:nvPr>
        </p:nvSpPr>
        <p:spPr>
          <a:xfrm>
            <a:off x="1650423" y="2643758"/>
            <a:ext cx="7386073" cy="845209"/>
          </a:xfrm>
        </p:spPr>
        <p:txBody>
          <a:bodyPr/>
          <a:lstStyle/>
          <a:p>
            <a:r>
              <a:rPr lang="id-ID" sz="1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Mengkonsumsi</a:t>
            </a:r>
            <a:r>
              <a:rPr lang="id-ID" sz="1600" dirty="0" smtClean="0">
                <a:solidFill>
                  <a:schemeClr val="bg1"/>
                </a:solidFill>
                <a:latin typeface="Candara" panose="020E0502030303020204" pitchFamily="34" charset="0"/>
              </a:rPr>
              <a:t> susu untuk mengikat racun dalam saluran pencernaan dan merangsang penderita untuk muntah sehingga racun keluar dan tidak beredar dalam tubuh. Namun , jika penderita mengalami diare, sebaiknya tidak diberikan susu</a:t>
            </a:r>
            <a:r>
              <a:rPr lang="id-ID" sz="1600" dirty="0" smtClean="0">
                <a:latin typeface="Candara" panose="020E0502030303020204" pitchFamily="34" charset="0"/>
              </a:rPr>
              <a:t>.</a:t>
            </a:r>
            <a:endParaRPr lang="id-ID" sz="1600" dirty="0">
              <a:latin typeface="Candara" panose="020E0502030303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1619672" y="3579862"/>
            <a:ext cx="7272808" cy="612993"/>
          </a:xfrm>
        </p:spPr>
        <p:txBody>
          <a:bodyPr/>
          <a:lstStyle/>
          <a:p>
            <a:r>
              <a:rPr lang="id-ID" sz="1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Pada</a:t>
            </a:r>
            <a:r>
              <a:rPr lang="id-ID" sz="1600" dirty="0">
                <a:solidFill>
                  <a:schemeClr val="bg1"/>
                </a:solidFill>
                <a:latin typeface="Candara" panose="020E0502030303020204" pitchFamily="34" charset="0"/>
              </a:rPr>
              <a:t> anak-anak, sebaiknya segera dibawa ke fasilitas kesehatan yang terdekat untuk mendapatkan pertolongan segera</a:t>
            </a:r>
          </a:p>
        </p:txBody>
      </p:sp>
    </p:spTree>
    <p:extLst>
      <p:ext uri="{BB962C8B-B14F-4D97-AF65-F5344CB8AC3E}">
        <p14:creationId xmlns:p14="http://schemas.microsoft.com/office/powerpoint/2010/main" val="182910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 lIns="91371" tIns="91371" rIns="91371" bIns="91371" anchor="b" anchorCtr="0">
            <a:noAutofit/>
          </a:bodyPr>
          <a:lstStyle/>
          <a:p>
            <a:pPr algn="l"/>
            <a:r>
              <a:rPr lang="id-ID" b="1" dirty="0" smtClean="0">
                <a:solidFill>
                  <a:srgbClr val="FFC000"/>
                </a:solidFill>
                <a:latin typeface="Candara" panose="020E0502030303020204" pitchFamily="34" charset="0"/>
              </a:rPr>
              <a:t>Pencegahan</a:t>
            </a:r>
            <a:r>
              <a:rPr lang="id-ID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 </a:t>
            </a:r>
            <a:r>
              <a:rPr lang="id-ID" b="1" dirty="0">
                <a:solidFill>
                  <a:schemeClr val="bg1"/>
                </a:solidFill>
                <a:latin typeface="Candara" panose="020E0502030303020204" pitchFamily="34" charset="0"/>
              </a:rPr>
              <a:t>makanan agar tidak tercemar</a:t>
            </a:r>
            <a:endParaRPr lang="en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140" name="Shape 140"/>
          <p:cNvSpPr txBox="1">
            <a:spLocks noGrp="1"/>
          </p:cNvSpPr>
          <p:nvPr>
            <p:ph type="sldNum" sz="quarter" idx="11"/>
          </p:nvPr>
        </p:nvSpPr>
        <p:spPr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/>
              <a:pPr/>
              <a:t>11</a:t>
            </a:fld>
            <a:endParaRPr lang="en"/>
          </a:p>
        </p:txBody>
      </p:sp>
      <p:sp>
        <p:nvSpPr>
          <p:cNvPr id="139" name="Shape 139"/>
          <p:cNvSpPr txBox="1">
            <a:spLocks noGrp="1"/>
          </p:cNvSpPr>
          <p:nvPr>
            <p:ph type="body" idx="4294967295"/>
          </p:nvPr>
        </p:nvSpPr>
        <p:spPr>
          <a:xfrm>
            <a:off x="0" y="915566"/>
            <a:ext cx="8892480" cy="3672407"/>
          </a:xfrm>
          <a:prstGeom prst="rect">
            <a:avLst/>
          </a:prstGeom>
        </p:spPr>
        <p:txBody>
          <a:bodyPr wrap="square" lIns="91371" tIns="91371" rIns="91371" bIns="91371" anchor="t" anchorCtr="0">
            <a:noAutofit/>
          </a:bodyPr>
          <a:lstStyle/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Mencuci buah dan sayur sebelum </a:t>
            </a: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disajikan</a:t>
            </a: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Memisahkan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makanan yang telah masak dari makanan mentah disetiap tahap pemrosesan; dari tempat penyiapan, penyimpanan, hingga meja makan. </a:t>
            </a:r>
            <a:endParaRPr lang="id-ID" sz="1800" dirty="0" smtClean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Mengambil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makanan tidak dengan tangan, tetapi menggunakan alat (penjepit atau sendok) </a:t>
            </a:r>
            <a:endParaRPr lang="id-ID" sz="1800" dirty="0" smtClean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Menutup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makanan yang belum </a:t>
            </a: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dikonsumsi</a:t>
            </a: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Mencegah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serangga atau hewan memasuki ruangan tempat makanan </a:t>
            </a: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diproses</a:t>
            </a: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Menjaga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kebersihan pribadi </a:t>
            </a:r>
            <a:endParaRPr lang="id-ID" sz="1800" dirty="0" smtClean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Tidak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bersin dan batuk di dekat makanan </a:t>
            </a:r>
            <a:endParaRPr lang="id-ID" sz="1800" dirty="0" smtClean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Membersihkan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seluruh peralatan dengan bersih </a:t>
            </a:r>
            <a:endParaRPr lang="id-ID" sz="1800" dirty="0" smtClean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358775" indent="-269875">
              <a:spcBef>
                <a:spcPts val="0"/>
              </a:spcBef>
              <a:buFont typeface="+mj-lt"/>
              <a:buAutoNum type="arabicPeriod"/>
            </a:pPr>
            <a:r>
              <a:rPr lang="id-ID" sz="1800" dirty="0" smtClean="0">
                <a:solidFill>
                  <a:schemeClr val="bg1"/>
                </a:solidFill>
                <a:latin typeface="Candara" panose="020E0502030303020204" pitchFamily="34" charset="0"/>
              </a:rPr>
              <a:t>Segera </a:t>
            </a:r>
            <a:r>
              <a:rPr lang="id-ID" sz="1800" dirty="0">
                <a:solidFill>
                  <a:schemeClr val="bg1"/>
                </a:solidFill>
                <a:latin typeface="Candara" panose="020E0502030303020204" pitchFamily="34" charset="0"/>
              </a:rPr>
              <a:t>membuang bahan makanan yang tidak segar dan telah membusuk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Regulasi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03598"/>
            <a:ext cx="856895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id-ID" sz="2000" dirty="0">
                <a:latin typeface="Candara" panose="020E0502030303020204" pitchFamily="34" charset="0"/>
              </a:rPr>
              <a:t>Peraturan Menteri Kesehatan No. 2 tentang </a:t>
            </a:r>
            <a:r>
              <a:rPr lang="id-ID" sz="2000" dirty="0" smtClean="0">
                <a:latin typeface="Candara" panose="020E0502030303020204" pitchFamily="34" charset="0"/>
              </a:rPr>
              <a:t>KLB Keracunan </a:t>
            </a:r>
            <a:r>
              <a:rPr lang="id-ID" sz="2000" dirty="0">
                <a:latin typeface="Candara" panose="020E0502030303020204" pitchFamily="34" charset="0"/>
              </a:rPr>
              <a:t>Pangan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id-ID" sz="2000" dirty="0" smtClean="0">
                <a:latin typeface="Candara" panose="020E0502030303020204" pitchFamily="34" charset="0"/>
              </a:rPr>
              <a:t>UU </a:t>
            </a:r>
            <a:r>
              <a:rPr lang="id-ID" sz="2000" dirty="0">
                <a:latin typeface="Candara" panose="020E0502030303020204" pitchFamily="34" charset="0"/>
              </a:rPr>
              <a:t>No.7 tahun 1996 tentang Pangan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id-ID" sz="2000" dirty="0" smtClean="0">
                <a:latin typeface="Candara" panose="020E0502030303020204" pitchFamily="34" charset="0"/>
              </a:rPr>
              <a:t>PP </a:t>
            </a:r>
            <a:r>
              <a:rPr lang="id-ID" sz="2000" dirty="0">
                <a:latin typeface="Candara" panose="020E0502030303020204" pitchFamily="34" charset="0"/>
              </a:rPr>
              <a:t>No. 28 tahun 2004 tentang Keamanan, Mutudan Gizi Pangan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id-ID" sz="2000" dirty="0" smtClean="0">
                <a:latin typeface="Candara" panose="020E0502030303020204" pitchFamily="34" charset="0"/>
              </a:rPr>
              <a:t>Peraturan </a:t>
            </a:r>
            <a:r>
              <a:rPr lang="id-ID" sz="2000" dirty="0">
                <a:latin typeface="Candara" panose="020E0502030303020204" pitchFamily="34" charset="0"/>
              </a:rPr>
              <a:t>Kepala BPOM Nomor </a:t>
            </a:r>
            <a:r>
              <a:rPr lang="id-ID" sz="2000" dirty="0" smtClean="0">
                <a:latin typeface="Candara" panose="020E0502030303020204" pitchFamily="34" charset="0"/>
              </a:rPr>
              <a:t>HK.00.05.23.1455 tentang </a:t>
            </a:r>
            <a:r>
              <a:rPr lang="id-ID" sz="2000" dirty="0">
                <a:latin typeface="Candara" panose="020E0502030303020204" pitchFamily="34" charset="0"/>
              </a:rPr>
              <a:t>Pengawasan Pemasukan Pangan Olahan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85334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902900" y="742300"/>
            <a:ext cx="3291600" cy="607200"/>
          </a:xfrm>
          <a:prstGeom prst="rect">
            <a:avLst/>
          </a:prstGeom>
        </p:spPr>
        <p:txBody>
          <a:bodyPr wrap="square" lIns="91371" tIns="91371" rIns="91371" bIns="91371" anchor="b" anchorCtr="0">
            <a:noAutofit/>
          </a:bodyPr>
          <a:lstStyle/>
          <a:p>
            <a:r>
              <a:rPr lang="en" sz="1600"/>
              <a:t>A picture is worth a thousand words</a:t>
            </a:r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902900" y="1598730"/>
            <a:ext cx="3291600" cy="2638500"/>
          </a:xfrm>
          <a:prstGeom prst="rect">
            <a:avLst/>
          </a:prstGeom>
        </p:spPr>
        <p:txBody>
          <a:bodyPr wrap="square" lIns="91371" tIns="91371" rIns="91371" bIns="91371" anchor="t" anchorCtr="0">
            <a:noAutofit/>
          </a:bodyPr>
          <a:lstStyle/>
          <a:p>
            <a:pPr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</a:p>
        </p:txBody>
      </p:sp>
      <p:sp>
        <p:nvSpPr>
          <p:cNvPr id="183" name="Shape 183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/>
              <a:pPr/>
              <a:t>13</a:t>
            </a:fld>
            <a:endParaRPr lang="e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 idx="4294967295"/>
          </p:nvPr>
        </p:nvSpPr>
        <p:spPr>
          <a:xfrm>
            <a:off x="2194950" y="1881750"/>
            <a:ext cx="4754100" cy="13800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r>
              <a:rPr lang="en" b="0">
                <a:solidFill>
                  <a:srgbClr val="FFFFFF"/>
                </a:solidFill>
              </a:rPr>
              <a:t>Want big impact?</a:t>
            </a:r>
          </a:p>
          <a:p>
            <a:r>
              <a:rPr lang="en">
                <a:solidFill>
                  <a:srgbClr val="FFFFFF"/>
                </a:solidFill>
              </a:rPr>
              <a:t>Use big image.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/>
              <a:pPr/>
              <a:t>14</a:t>
            </a:fld>
            <a:endParaRPr lang="e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sldNum" idx="12"/>
          </p:nvPr>
        </p:nvSpPr>
        <p:spPr>
          <a:xfrm>
            <a:off x="50" y="4645875"/>
            <a:ext cx="9144000" cy="4977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fld id="{00000000-1234-1234-1234-123412341234}" type="slidenum">
              <a:rPr lang="en"/>
              <a:pPr/>
              <a:t>15</a:t>
            </a:fld>
            <a:endParaRPr lang="en"/>
          </a:p>
        </p:txBody>
      </p:sp>
      <p:sp>
        <p:nvSpPr>
          <p:cNvPr id="317" name="Shape 317"/>
          <p:cNvSpPr txBox="1">
            <a:spLocks noGrp="1"/>
          </p:cNvSpPr>
          <p:nvPr>
            <p:ph type="ctrTitle" idx="4294967295"/>
          </p:nvPr>
        </p:nvSpPr>
        <p:spPr>
          <a:xfrm>
            <a:off x="1275150" y="1907300"/>
            <a:ext cx="6593700" cy="746700"/>
          </a:xfrm>
          <a:prstGeom prst="rect">
            <a:avLst/>
          </a:prstGeom>
        </p:spPr>
        <p:txBody>
          <a:bodyPr wrap="square" lIns="91371" tIns="91371" rIns="91371" bIns="91371" anchor="b" anchorCtr="0">
            <a:noAutofit/>
          </a:bodyPr>
          <a:lstStyle/>
          <a:p>
            <a:r>
              <a:rPr lang="en" sz="4800">
                <a:solidFill>
                  <a:srgbClr val="9E7C59"/>
                </a:solidFill>
              </a:rPr>
              <a:t>Thanks!</a:t>
            </a:r>
          </a:p>
        </p:txBody>
      </p:sp>
      <p:sp>
        <p:nvSpPr>
          <p:cNvPr id="318" name="Shape 318"/>
          <p:cNvSpPr txBox="1">
            <a:spLocks noGrp="1"/>
          </p:cNvSpPr>
          <p:nvPr>
            <p:ph type="subTitle" idx="4294967295"/>
          </p:nvPr>
        </p:nvSpPr>
        <p:spPr>
          <a:xfrm>
            <a:off x="1275150" y="2527176"/>
            <a:ext cx="6593700" cy="1261500"/>
          </a:xfrm>
          <a:prstGeom prst="rect">
            <a:avLst/>
          </a:prstGeom>
        </p:spPr>
        <p:txBody>
          <a:bodyPr wrap="square" lIns="91371" tIns="91371" rIns="91371" bIns="91371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1800" b="1" dirty="0"/>
              <a:t>Any questions?</a:t>
            </a:r>
          </a:p>
          <a:p>
            <a:pPr indent="-69808" algn="ctr"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en" sz="1400" i="1" dirty="0"/>
              <a:t>You can find me at @username &amp; user@mail.me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823913"/>
            <a:ext cx="6665913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ctrTitle"/>
          </p:nvPr>
        </p:nvSpPr>
        <p:spPr>
          <a:xfrm>
            <a:off x="3217625" y="1206625"/>
            <a:ext cx="2708700" cy="2730300"/>
          </a:xfrm>
          <a:prstGeom prst="rect">
            <a:avLst/>
          </a:prstGeom>
        </p:spPr>
        <p:txBody>
          <a:bodyPr wrap="square" lIns="91371" tIns="91371" rIns="91371" bIns="91371" anchor="ctr" anchorCtr="0">
            <a:noAutofit/>
          </a:bodyPr>
          <a:lstStyle/>
          <a:p>
            <a:r>
              <a:rPr lang="en" dirty="0"/>
              <a:t>This is your presentation title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475"/>
            <a:ext cx="9036496" cy="55725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solidFill>
                  <a:schemeClr val="accent6"/>
                </a:solidFill>
              </a:rPr>
              <a:t>Definisi </a:t>
            </a:r>
            <a:r>
              <a:rPr lang="en-US" altLang="en-US" b="1" dirty="0">
                <a:solidFill>
                  <a:schemeClr val="accent6"/>
                </a:solidFill>
              </a:rPr>
              <a:t>KERACUNAN MAKANAN </a:t>
            </a:r>
            <a:endParaRPr lang="id-ID" dirty="0">
              <a:solidFill>
                <a:schemeClr val="accent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83568" y="1598734"/>
            <a:ext cx="7776864" cy="2638500"/>
          </a:xfrm>
        </p:spPr>
        <p:txBody>
          <a:bodyPr/>
          <a:lstStyle/>
          <a:p>
            <a:pPr algn="just">
              <a:buNone/>
            </a:pPr>
            <a:r>
              <a:rPr lang="id-ID" sz="2100" dirty="0"/>
              <a:t>“</a:t>
            </a:r>
            <a:r>
              <a:rPr lang="id-ID" sz="2100" i="1" dirty="0"/>
              <a:t>Keracunan makanan adalah gejala yang disebabkan karena mengkonsumsi makanan yang beracun atau terkontaminasi bakteri atau mikroorganisme</a:t>
            </a:r>
            <a:r>
              <a:rPr lang="id-ID" sz="2100" dirty="0"/>
              <a:t>.”(</a:t>
            </a:r>
            <a:r>
              <a:rPr lang="id-ID" sz="2000" b="1" dirty="0"/>
              <a:t>Gaman dan Sherington,1996)</a:t>
            </a:r>
          </a:p>
          <a:p>
            <a:pPr algn="just">
              <a:buNone/>
            </a:pPr>
            <a:endParaRPr lang="id-ID" sz="2000" b="1" dirty="0"/>
          </a:p>
          <a:p>
            <a:pPr algn="just">
              <a:buNone/>
            </a:pPr>
            <a:r>
              <a:rPr lang="id-ID" sz="2000" b="1" dirty="0"/>
              <a:t>Masuknya suatu zat dalam tubuh dalam jumlah tertentu yang terkandung dalam </a:t>
            </a:r>
            <a:r>
              <a:rPr lang="id-ID" sz="2000" b="1" dirty="0" smtClean="0"/>
              <a:t>makanan yang </a:t>
            </a:r>
            <a:r>
              <a:rPr lang="id-ID" sz="2000" b="1" dirty="0"/>
              <a:t>dapat menyebabkan reaksi tubuh yang tidak diinginkan bahkan dapat menimbulkan kematian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77201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2978561" y="4731990"/>
            <a:ext cx="3086100" cy="273844"/>
          </a:xfrm>
        </p:spPr>
        <p:txBody>
          <a:bodyPr/>
          <a:lstStyle/>
          <a:p>
            <a:r>
              <a:rPr kumimoji="1" lang="id-ID" altLang="ja-JP" dirty="0">
                <a:solidFill>
                  <a:schemeClr val="bg1"/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r>
              <a:rPr kumimoji="1" lang="id-ID" altLang="ja-JP" dirty="0">
                <a:solidFill>
                  <a:schemeClr val="bg1"/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4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2411760" y="2349820"/>
            <a:ext cx="5797520" cy="1878114"/>
          </a:xfrm>
        </p:spPr>
        <p:txBody>
          <a:bodyPr>
            <a:normAutofit fontScale="92500"/>
          </a:bodyPr>
          <a:lstStyle/>
          <a:p>
            <a:pPr algn="just"/>
            <a:r>
              <a:rPr lang="id-ID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Pada </a:t>
            </a:r>
            <a:r>
              <a:rPr lang="id-ID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umumnya</a:t>
            </a:r>
          </a:p>
          <a:p>
            <a:pPr algn="just"/>
            <a:endParaRPr lang="id-ID" sz="1800" dirty="0">
              <a:latin typeface="Candara" panose="020E0502030303020204" pitchFamily="34" charset="0"/>
            </a:endParaRPr>
          </a:p>
          <a:p>
            <a:pPr algn="just"/>
            <a:r>
              <a:rPr lang="id-ID" sz="1200" i="1" dirty="0">
                <a:latin typeface="Candara" panose="020E0502030303020204" pitchFamily="34" charset="0"/>
              </a:rPr>
              <a:t> </a:t>
            </a:r>
            <a:r>
              <a:rPr lang="id-ID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bahan makanan merupakan media yang sesuai untuk pertumbuhan dan perkembangbiakan mikroorganisme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856304" y="1617013"/>
            <a:ext cx="4524008" cy="373574"/>
          </a:xfrm>
        </p:spPr>
        <p:txBody>
          <a:bodyPr/>
          <a:lstStyle/>
          <a:p>
            <a:r>
              <a:rPr lang="en-US" altLang="id-ID" sz="4800" dirty="0" smtClean="0">
                <a:solidFill>
                  <a:schemeClr val="bg1"/>
                </a:solidFill>
                <a:latin typeface="Brush Script MT" pitchFamily="66" charset="0"/>
              </a:rPr>
              <a:t>K</a:t>
            </a:r>
            <a:r>
              <a:rPr lang="id-ID" altLang="id-ID" sz="4800" dirty="0" smtClean="0">
                <a:solidFill>
                  <a:schemeClr val="bg1"/>
                </a:solidFill>
                <a:latin typeface="Brush Script MT" pitchFamily="66" charset="0"/>
              </a:rPr>
              <a:t>eracunan Makanan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06400" y="0"/>
            <a:ext cx="558800" cy="3526064"/>
          </a:xfrm>
          <a:prstGeom prst="rect">
            <a:avLst/>
          </a:prstGeom>
          <a:solidFill>
            <a:srgbClr val="FFC000"/>
          </a:solidFill>
          <a:ln w="0">
            <a:solidFill>
              <a:srgbClr val="FFC000"/>
            </a:solidFill>
            <a:prstDash val="solid"/>
            <a:round/>
            <a:headEnd/>
            <a:tailEnd/>
          </a:ln>
        </p:spPr>
        <p:txBody>
          <a:bodyPr vert="horz" wrap="square" lIns="45692" tIns="22846" rIns="45692" bIns="22846" numCol="1" rtlCol="0" anchor="t" anchorCtr="0" compatLnSpc="1">
            <a:prstTxWarp prst="textNoShape">
              <a:avLst/>
            </a:prstTxWarp>
          </a:bodyPr>
          <a:lstStyle/>
          <a:p>
            <a:pPr algn="ctr" defTabSz="685324"/>
            <a:endParaRPr kumimoji="1" lang="id-ID" kern="1200">
              <a:solidFill>
                <a:srgbClr val="FFC000"/>
              </a:solidFill>
              <a:latin typeface="Ubuntu"/>
              <a:cs typeface="+mn-cs"/>
            </a:endParaRPr>
          </a:p>
        </p:txBody>
      </p:sp>
      <p:sp>
        <p:nvSpPr>
          <p:cNvPr id="7" name="Down Arrow 6"/>
          <p:cNvSpPr/>
          <p:nvPr/>
        </p:nvSpPr>
        <p:spPr bwMode="auto">
          <a:xfrm>
            <a:off x="2987824" y="2787774"/>
            <a:ext cx="648072" cy="504056"/>
          </a:xfrm>
          <a:prstGeom prst="downArrow">
            <a:avLst/>
          </a:pr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2995853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400" b="1" dirty="0" smtClean="0">
                <a:latin typeface="Candara" panose="020E0502030303020204" pitchFamily="34" charset="0"/>
              </a:rPr>
              <a:t>Penyebab Keracunan Makanan</a:t>
            </a:r>
            <a:endParaRPr lang="id-ID" sz="2400" b="1" dirty="0">
              <a:latin typeface="Candara" panose="020E0502030303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idx="1"/>
          </p:nvPr>
        </p:nvSpPr>
        <p:spPr>
          <a:xfrm>
            <a:off x="683568" y="1563638"/>
            <a:ext cx="2520280" cy="2952328"/>
          </a:xfrm>
        </p:spPr>
        <p:txBody>
          <a:bodyPr/>
          <a:lstStyle/>
          <a:p>
            <a:pPr>
              <a:buNone/>
            </a:pPr>
            <a:r>
              <a:rPr lang="id-ID" sz="20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Keracunan Makanan Secara Kimiawi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2"/>
          </p:nvPr>
        </p:nvSpPr>
        <p:spPr>
          <a:xfrm>
            <a:off x="3275856" y="1635646"/>
            <a:ext cx="2592288" cy="2952328"/>
          </a:xfrm>
        </p:spPr>
        <p:txBody>
          <a:bodyPr/>
          <a:lstStyle/>
          <a:p>
            <a:pPr>
              <a:buNone/>
            </a:pPr>
            <a:r>
              <a:rPr lang="id-ID" sz="20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Keracunan Makanan Secara Biologis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idx="3"/>
          </p:nvPr>
        </p:nvSpPr>
        <p:spPr>
          <a:xfrm>
            <a:off x="5940152" y="1635646"/>
            <a:ext cx="2592288" cy="2952328"/>
          </a:xfrm>
        </p:spPr>
        <p:txBody>
          <a:bodyPr/>
          <a:lstStyle/>
          <a:p>
            <a:pPr>
              <a:buNone/>
            </a:pPr>
            <a:r>
              <a:rPr lang="id-ID" sz="20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Keracunan Makanan Karena Mikroorganisme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3EB59E2-90B9-4CD3-AC74-D672227E13C3}" type="slidenum">
              <a:rPr lang="en-US" smtClean="0">
                <a:solidFill>
                  <a:srgbClr val="556272"/>
                </a:solidFill>
              </a:rPr>
              <a:pPr/>
              <a:t>5</a:t>
            </a:fld>
            <a:endParaRPr lang="en-US" dirty="0">
              <a:solidFill>
                <a:srgbClr val="55627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95536" y="4834497"/>
            <a:ext cx="6228184" cy="27305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Culinary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Management</a:t>
            </a:r>
            <a:r>
              <a:rPr lang="id-ID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id-ID" dirty="0" smtClean="0">
                <a:solidFill>
                  <a:schemeClr val="accent6">
                    <a:lumMod val="50000"/>
                  </a:schemeClr>
                </a:solidFill>
                <a:latin typeface="Candara"/>
              </a:rPr>
              <a:t>| Batam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Tourism Polytechnic</a:t>
            </a:r>
          </a:p>
          <a:p>
            <a:endParaRPr lang="en-US" dirty="0">
              <a:solidFill>
                <a:schemeClr val="accent6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99742"/>
            <a:ext cx="1819313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2705821"/>
            <a:ext cx="2528887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22975"/>
            <a:ext cx="2304256" cy="168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818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d-ID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Keracunan Makanan Secara </a:t>
            </a:r>
            <a:r>
              <a:rPr lang="id-ID" sz="2400" b="1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Kimiawi</a:t>
            </a:r>
            <a:endParaRPr lang="id-ID" sz="2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id-ID" dirty="0">
                <a:latin typeface="Candara" panose="020E0502030303020204" pitchFamily="34" charset="0"/>
              </a:rPr>
              <a:t>Terdapatnya bahan kimia beracun dalam makanan. Keracunan tersebut dapat berasal dari bahan kimia pertanian, yang sengaja dipergunakan untuk kegiatan produksi. Misalnya : pestisida, timah, merkuri, dan </a:t>
            </a:r>
            <a:r>
              <a:rPr lang="id-ID" dirty="0" smtClean="0">
                <a:latin typeface="Candara" panose="020E0502030303020204" pitchFamily="34" charset="0"/>
              </a:rPr>
              <a:t>kadmium.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8296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d-ID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Keracunan Makanan Secara Biologis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568" y="1598734"/>
            <a:ext cx="7920880" cy="2638500"/>
          </a:xfrm>
        </p:spPr>
        <p:txBody>
          <a:bodyPr/>
          <a:lstStyle/>
          <a:p>
            <a:pPr algn="just">
              <a:buNone/>
            </a:pPr>
            <a:r>
              <a:rPr lang="id-ID" dirty="0">
                <a:latin typeface="Candara" panose="020E0502030303020204" pitchFamily="34" charset="0"/>
              </a:rPr>
              <a:t>Keracunan makanan secara biologik karena memakan tumbuhan yang mengandung substansi yang terdapat secara alami dan bersifat membahayakan. </a:t>
            </a:r>
            <a:endParaRPr lang="id-ID" dirty="0" smtClean="0">
              <a:latin typeface="Candara" panose="020E0502030303020204" pitchFamily="34" charset="0"/>
            </a:endParaRPr>
          </a:p>
          <a:p>
            <a:pPr algn="just">
              <a:buNone/>
            </a:pPr>
            <a:r>
              <a:rPr lang="id-ID" dirty="0" smtClean="0">
                <a:latin typeface="Candara" panose="020E0502030303020204" pitchFamily="34" charset="0"/>
              </a:rPr>
              <a:t>Misalnya </a:t>
            </a:r>
            <a:r>
              <a:rPr lang="id-ID" dirty="0">
                <a:latin typeface="Candara" panose="020E0502030303020204" pitchFamily="34" charset="0"/>
              </a:rPr>
              <a:t>: </a:t>
            </a:r>
            <a:r>
              <a:rPr lang="id-ID" dirty="0" smtClean="0">
                <a:latin typeface="Candara" panose="020E0502030303020204" pitchFamily="34" charset="0"/>
              </a:rPr>
              <a:t>singkong (sianida), kentang (solanin), jengkol (asam jengkolat), 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22096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d-ID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Keracunan Makanan Karena Mikroorganisme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491630"/>
            <a:ext cx="8064896" cy="3096344"/>
          </a:xfrm>
        </p:spPr>
        <p:txBody>
          <a:bodyPr/>
          <a:lstStyle/>
          <a:p>
            <a:pPr>
              <a:buNone/>
            </a:pP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Disebabkan oleh 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:</a:t>
            </a:r>
          </a:p>
          <a:p>
            <a:pPr marL="271463" indent="-271463">
              <a:buAutoNum type="alphaLcPeriod"/>
            </a:pPr>
            <a:r>
              <a:rPr lang="id-ID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Orang </a:t>
            </a:r>
            <a:r>
              <a:rPr lang="id-ID" sz="2000" b="1" dirty="0">
                <a:solidFill>
                  <a:srgbClr val="000000"/>
                </a:solidFill>
                <a:latin typeface="Candara" panose="020E0502030303020204" pitchFamily="34" charset="0"/>
              </a:rPr>
              <a:t>yang menangani atau mengolah </a:t>
            </a:r>
            <a:r>
              <a:rPr lang="id-ID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makanan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 Tidak 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menjaga kebersihan ketika memasak/ mengolah makanan,sehingga makanan 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terkontaminasi </a:t>
            </a:r>
            <a:r>
              <a:rPr lang="id-ID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mikroorganisme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</a:p>
          <a:p>
            <a:pPr marL="271463" indent="-271463">
              <a:buAutoNum type="alphaLcPeriod"/>
            </a:pPr>
            <a:r>
              <a:rPr lang="id-ID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Lingkungan </a:t>
            </a:r>
            <a:r>
              <a:rPr lang="id-ID" sz="2000" b="1" dirty="0">
                <a:solidFill>
                  <a:srgbClr val="000000"/>
                </a:solidFill>
                <a:latin typeface="Candara" panose="020E0502030303020204" pitchFamily="34" charset="0"/>
              </a:rPr>
              <a:t>atau area dan </a:t>
            </a:r>
            <a:r>
              <a:rPr lang="id-ID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peralatan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 Adanya 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debu diruangan tempat menyimpan bahan makanan,peralatan masak kotor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</a:p>
          <a:p>
            <a:pPr marL="271463" indent="-271463">
              <a:buAutoNum type="alphaLcPeriod"/>
            </a:pPr>
            <a:r>
              <a:rPr lang="id-ID" sz="2000" b="1" dirty="0" smtClean="0">
                <a:solidFill>
                  <a:srgbClr val="000000"/>
                </a:solidFill>
                <a:latin typeface="Candara" panose="020E0502030303020204" pitchFamily="34" charset="0"/>
              </a:rPr>
              <a:t>Bahan makanan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 Bahan 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makanan yang mengandung </a:t>
            </a:r>
            <a:r>
              <a:rPr lang="id-ID" sz="2000" b="1" dirty="0">
                <a:solidFill>
                  <a:srgbClr val="000000"/>
                </a:solidFill>
                <a:latin typeface="Candara" panose="020E0502030303020204" pitchFamily="34" charset="0"/>
              </a:rPr>
              <a:t>bakteri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 penyebab 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keracunan pada 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saat dibawa ke dapur, atau </a:t>
            </a:r>
            <a:r>
              <a:rPr lang="id-ID" sz="2000" b="1" dirty="0">
                <a:solidFill>
                  <a:srgbClr val="000000"/>
                </a:solidFill>
                <a:latin typeface="Candara" panose="020E0502030303020204" pitchFamily="34" charset="0"/>
              </a:rPr>
              <a:t>bakteri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 dapat masuk ke </a:t>
            </a:r>
            <a:r>
              <a:rPr lang="id-ID" sz="20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bahan makanan </a:t>
            </a:r>
            <a:r>
              <a:rPr lang="id-ID" sz="2000" dirty="0">
                <a:solidFill>
                  <a:srgbClr val="000000"/>
                </a:solidFill>
                <a:latin typeface="Candara" panose="020E0502030303020204" pitchFamily="34" charset="0"/>
              </a:rPr>
              <a:t>karena kegagalan pengolahan selama persiapan</a:t>
            </a:r>
            <a:endParaRPr lang="id-ID" sz="2000" dirty="0"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37488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ctrTitle" idx="4294967295"/>
          </p:nvPr>
        </p:nvSpPr>
        <p:spPr>
          <a:xfrm>
            <a:off x="467544" y="627534"/>
            <a:ext cx="8064896" cy="1008062"/>
          </a:xfrm>
          <a:prstGeom prst="rect">
            <a:avLst/>
          </a:prstGeom>
        </p:spPr>
        <p:txBody>
          <a:bodyPr wrap="square" lIns="91371" tIns="91371" rIns="91371" bIns="91371" anchor="b" anchorCtr="0">
            <a:noAutofit/>
          </a:bodyPr>
          <a:lstStyle/>
          <a:p>
            <a:pPr algn="just"/>
            <a:r>
              <a:rPr lang="id-ID" sz="2000" dirty="0">
                <a:latin typeface="Candara" panose="020E0502030303020204" pitchFamily="34" charset="0"/>
              </a:rPr>
              <a:t>Efek atau gejala keracunan makanan dapat muncul beberapa saat setelah Anda mengonsumsi makanan yang terkontaminasi, namun bisa juga beberapa hari atau bahkan beberapa minggu kemudian.</a:t>
            </a:r>
            <a:endParaRPr lang="en" sz="2000" dirty="0">
              <a:latin typeface="Candara" panose="020E0502030303020204" pitchFamily="34" charset="0"/>
            </a:endParaRPr>
          </a:p>
        </p:txBody>
      </p:sp>
      <p:sp>
        <p:nvSpPr>
          <p:cNvPr id="127" name="Shape 127"/>
          <p:cNvSpPr txBox="1">
            <a:spLocks noGrp="1"/>
          </p:cNvSpPr>
          <p:nvPr>
            <p:ph type="body" sz="quarter" idx="4294967295"/>
          </p:nvPr>
        </p:nvSpPr>
        <p:spPr>
          <a:xfrm>
            <a:off x="539552" y="1491630"/>
            <a:ext cx="7560840" cy="2880320"/>
          </a:xfrm>
          <a:prstGeom prst="rect">
            <a:avLst/>
          </a:prstGeom>
        </p:spPr>
        <p:txBody>
          <a:bodyPr wrap="square" lIns="91371" tIns="91371" rIns="91371" bIns="91371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id-ID" dirty="0" smtClean="0">
                <a:solidFill>
                  <a:srgbClr val="3B3738"/>
                </a:solidFill>
                <a:latin typeface="Candara" panose="020E0502030303020204" pitchFamily="34" charset="0"/>
              </a:rPr>
              <a:t>Gejala umum dari keracunan makanan :</a:t>
            </a: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v-SE" sz="2000" b="1" dirty="0" smtClean="0">
                <a:latin typeface="Candara" panose="020E0502030303020204" pitchFamily="34" charset="0"/>
              </a:rPr>
              <a:t>Tubuh terasa lemah</a:t>
            </a: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v-SE" sz="2000" b="1" dirty="0" smtClean="0">
                <a:latin typeface="Candara" panose="020E0502030303020204" pitchFamily="34" charset="0"/>
              </a:rPr>
              <a:t>Kurang nafsu makan</a:t>
            </a: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v-SE" sz="2000" b="1" dirty="0" smtClean="0">
                <a:latin typeface="Candara" panose="020E0502030303020204" pitchFamily="34" charset="0"/>
              </a:rPr>
              <a:t>Mual dan </a:t>
            </a:r>
            <a:r>
              <a:rPr lang="id-ID" sz="2000" b="1" dirty="0" smtClean="0">
                <a:latin typeface="Candara" panose="020E0502030303020204" pitchFamily="34" charset="0"/>
              </a:rPr>
              <a:t>M</a:t>
            </a:r>
            <a:r>
              <a:rPr lang="sv-SE" sz="2000" b="1" dirty="0" smtClean="0">
                <a:latin typeface="Candara" panose="020E0502030303020204" pitchFamily="34" charset="0"/>
              </a:rPr>
              <a:t>untah</a:t>
            </a:r>
            <a:r>
              <a:rPr lang="id-ID" sz="2000" dirty="0">
                <a:latin typeface="Candara" panose="020E0502030303020204" pitchFamily="34" charset="0"/>
              </a:rPr>
              <a:t>-upaya mengeluarkan racun yang masuk ke dalam tubuh melalui mulut</a:t>
            </a:r>
            <a:endParaRPr lang="sv-SE" sz="2000" dirty="0" smtClean="0">
              <a:latin typeface="Candara" panose="020E0502030303020204" pitchFamily="34" charset="0"/>
            </a:endParaRP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v-SE" sz="2000" b="1" dirty="0" smtClean="0">
                <a:latin typeface="Candara" panose="020E0502030303020204" pitchFamily="34" charset="0"/>
              </a:rPr>
              <a:t>Sakit atau kram perut</a:t>
            </a:r>
            <a:r>
              <a:rPr lang="id-ID" sz="2000" b="1" dirty="0" smtClean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(12-72 jam setelah mengonsumsi makanan)</a:t>
            </a:r>
            <a:endParaRPr lang="sv-SE" sz="2000" dirty="0" smtClean="0">
              <a:latin typeface="Candara" panose="020E0502030303020204" pitchFamily="34" charset="0"/>
            </a:endParaRP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v-SE" sz="2000" b="1" dirty="0" smtClean="0">
                <a:latin typeface="Candara" panose="020E0502030303020204" pitchFamily="34" charset="0"/>
              </a:rPr>
              <a:t>Diare</a:t>
            </a:r>
            <a:r>
              <a:rPr lang="id-ID" sz="2000" b="1" dirty="0" smtClean="0">
                <a:latin typeface="Candara" panose="020E0502030303020204" pitchFamily="34" charset="0"/>
              </a:rPr>
              <a:t> </a:t>
            </a:r>
            <a:r>
              <a:rPr lang="id-ID" sz="2000" dirty="0" smtClean="0">
                <a:latin typeface="Candara" panose="020E0502030303020204" pitchFamily="34" charset="0"/>
              </a:rPr>
              <a:t>– diare yang  parah dan berkepanjangan perlu dihentikan </a:t>
            </a: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id-ID" sz="2000" b="1" dirty="0" smtClean="0">
                <a:latin typeface="Candara" panose="020E0502030303020204" pitchFamily="34" charset="0"/>
              </a:rPr>
              <a:t>Dehidrasi - </a:t>
            </a:r>
            <a:endParaRPr lang="sv-SE" sz="2000" b="1" dirty="0" smtClean="0">
              <a:latin typeface="Candara" panose="020E0502030303020204" pitchFamily="34" charset="0"/>
            </a:endParaRPr>
          </a:p>
          <a:p>
            <a:pPr marL="271463" indent="-27146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v-SE" sz="2000" b="1" dirty="0" smtClean="0">
                <a:latin typeface="Candara" panose="020E0502030303020204" pitchFamily="34" charset="0"/>
              </a:rPr>
              <a:t>Sakit kepala</a:t>
            </a:r>
            <a:endParaRPr lang="en" sz="2000" b="1" dirty="0">
              <a:latin typeface="Candara" panose="020E0502030303020204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467544" y="123478"/>
            <a:ext cx="5040312" cy="517078"/>
          </a:xfrm>
        </p:spPr>
        <p:txBody>
          <a:bodyPr/>
          <a:lstStyle/>
          <a:p>
            <a:pPr>
              <a:buNone/>
            </a:pPr>
            <a:r>
              <a:rPr lang="id-ID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Gejala-Gejala Keracunan Makanan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elican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rcturus - Content - No Header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Arcturus - Content - No Header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cturus - Content">
  <a:themeElements>
    <a:clrScheme name="Arcturus Green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34BAB0"/>
      </a:accent2>
      <a:accent3>
        <a:srgbClr val="2FA79E"/>
      </a:accent3>
      <a:accent4>
        <a:srgbClr val="289089"/>
      </a:accent4>
      <a:accent5>
        <a:srgbClr val="21756F"/>
      </a:accent5>
      <a:accent6>
        <a:srgbClr val="195B56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</TotalTime>
  <Words>587</Words>
  <Application>Microsoft Office PowerPoint</Application>
  <PresentationFormat>On-screen Show (16:9)</PresentationFormat>
  <Paragraphs>82</Paragraphs>
  <Slides>15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Helicanus template</vt:lpstr>
      <vt:lpstr>Arcturus - Content - No Header</vt:lpstr>
      <vt:lpstr>1_Arcturus - Content - No Header</vt:lpstr>
      <vt:lpstr>Arcturus - Content</vt:lpstr>
      <vt:lpstr>Keracunan Makanan</vt:lpstr>
      <vt:lpstr>This is your presentation title</vt:lpstr>
      <vt:lpstr>Definisi KERACUNAN MAKANAN </vt:lpstr>
      <vt:lpstr>PowerPoint Presentation</vt:lpstr>
      <vt:lpstr>Penyebab Keracunan Makanan</vt:lpstr>
      <vt:lpstr>Keracunan Makanan Secara Kimiawi</vt:lpstr>
      <vt:lpstr>Keracunan Makanan Secara Biologis</vt:lpstr>
      <vt:lpstr>Keracunan Makanan Karena Mikroorganisme</vt:lpstr>
      <vt:lpstr>Efek atau gejala keracunan makanan dapat muncul beberapa saat setelah Anda mengonsumsi makanan yang terkontaminasi, namun bisa juga beberapa hari atau bahkan beberapa minggu kemudian.</vt:lpstr>
      <vt:lpstr>Pertolongan Pertama Keracunan Makanan Sebelum Dibawa ke Fasilitas Kesehatan Terdekat :</vt:lpstr>
      <vt:lpstr>Pencegahan makanan agar tidak tercemar</vt:lpstr>
      <vt:lpstr>Regulasi</vt:lpstr>
      <vt:lpstr>A picture is worth a thousand words</vt:lpstr>
      <vt:lpstr>Want big impact? Use big image.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Keracunan Makanan</dc:title>
  <dc:creator>HP 14-g102AU</dc:creator>
  <cp:lastModifiedBy>HP 14-g102AU</cp:lastModifiedBy>
  <cp:revision>20</cp:revision>
  <dcterms:modified xsi:type="dcterms:W3CDTF">2019-10-14T13:58:09Z</dcterms:modified>
</cp:coreProperties>
</file>