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 id="2147483655" r:id="rId3"/>
  </p:sldMasterIdLst>
  <p:notesMasterIdLst>
    <p:notesMasterId r:id="rId22"/>
  </p:notesMasterIdLst>
  <p:sldIdLst>
    <p:sldId id="358" r:id="rId4"/>
    <p:sldId id="357" r:id="rId5"/>
    <p:sldId id="360" r:id="rId6"/>
    <p:sldId id="361" r:id="rId7"/>
    <p:sldId id="362" r:id="rId8"/>
    <p:sldId id="363" r:id="rId9"/>
    <p:sldId id="364" r:id="rId10"/>
    <p:sldId id="365" r:id="rId11"/>
    <p:sldId id="366" r:id="rId12"/>
    <p:sldId id="326" r:id="rId13"/>
    <p:sldId id="367" r:id="rId14"/>
    <p:sldId id="368" r:id="rId15"/>
    <p:sldId id="369" r:id="rId16"/>
    <p:sldId id="370" r:id="rId17"/>
    <p:sldId id="371" r:id="rId18"/>
    <p:sldId id="372" r:id="rId19"/>
    <p:sldId id="373" r:id="rId20"/>
    <p:sldId id="350" r:id="rId21"/>
  </p:sldIdLst>
  <p:sldSz cx="18286413" cy="10287000"/>
  <p:notesSz cx="6858000" cy="9144000"/>
  <p:defaultText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238">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89685" autoAdjust="0"/>
  </p:normalViewPr>
  <p:slideViewPr>
    <p:cSldViewPr snapToGrid="0">
      <p:cViewPr varScale="1">
        <p:scale>
          <a:sx n="42" d="100"/>
          <a:sy n="42" d="100"/>
        </p:scale>
        <p:origin x="-852" y="-102"/>
      </p:cViewPr>
      <p:guideLst>
        <p:guide orient="horz" pos="3238"/>
        <p:guide pos="5759"/>
      </p:guideLst>
    </p:cSldViewPr>
  </p:slideViewPr>
  <p:notesTextViewPr>
    <p:cViewPr>
      <p:scale>
        <a:sx n="1" d="1"/>
        <a:sy n="1" d="1"/>
      </p:scale>
      <p:origin x="0" y="0"/>
    </p:cViewPr>
  </p:notesTextViewPr>
  <p:sorterViewPr>
    <p:cViewPr>
      <p:scale>
        <a:sx n="100" d="100"/>
        <a:sy n="100" d="100"/>
      </p:scale>
      <p:origin x="0" y="4836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40410B-B5DF-44D5-B438-62561615F79B}" type="datetimeFigureOut">
              <a:rPr kumimoji="1" lang="ja-JP" altLang="en-US" smtClean="0"/>
              <a:t>2019/10/28</a:t>
            </a:fld>
            <a:endParaRPr kumimoji="1" lang="ja-JP" alt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0F6D12-D0E5-42E3-AE9E-4CBB24513023}" type="slidenum">
              <a:rPr kumimoji="1" lang="ja-JP" altLang="en-US" smtClean="0"/>
              <a:t>‹#›</a:t>
            </a:fld>
            <a:endParaRPr kumimoji="1" lang="ja-JP" altLang="en-US"/>
          </a:p>
        </p:txBody>
      </p:sp>
    </p:spTree>
    <p:extLst>
      <p:ext uri="{BB962C8B-B14F-4D97-AF65-F5344CB8AC3E}">
        <p14:creationId xmlns:p14="http://schemas.microsoft.com/office/powerpoint/2010/main" val="632614945"/>
      </p:ext>
    </p:extLst>
  </p:cSld>
  <p:clrMap bg1="lt1" tx1="dk1" bg2="lt2" tx2="dk2" accent1="accent1" accent2="accent2" accent3="accent3" accent4="accent4" accent5="accent5" accent6="accent6" hlink="hlink" folHlink="folHlink"/>
  <p:notesStyle>
    <a:lvl1pPr marL="0" algn="l" defTabSz="1632753" rtl="0" eaLnBrk="1" latinLnBrk="0" hangingPunct="1">
      <a:defRPr kumimoji="1" sz="2100" kern="1200">
        <a:solidFill>
          <a:schemeClr val="tx1"/>
        </a:solidFill>
        <a:latin typeface="+mn-lt"/>
        <a:ea typeface="+mn-ea"/>
        <a:cs typeface="+mn-cs"/>
      </a:defRPr>
    </a:lvl1pPr>
    <a:lvl2pPr marL="816376" algn="l" defTabSz="1632753" rtl="0" eaLnBrk="1" latinLnBrk="0" hangingPunct="1">
      <a:defRPr kumimoji="1" sz="2100" kern="1200">
        <a:solidFill>
          <a:schemeClr val="tx1"/>
        </a:solidFill>
        <a:latin typeface="+mn-lt"/>
        <a:ea typeface="+mn-ea"/>
        <a:cs typeface="+mn-cs"/>
      </a:defRPr>
    </a:lvl2pPr>
    <a:lvl3pPr marL="1632753" algn="l" defTabSz="1632753" rtl="0" eaLnBrk="1" latinLnBrk="0" hangingPunct="1">
      <a:defRPr kumimoji="1" sz="2100" kern="1200">
        <a:solidFill>
          <a:schemeClr val="tx1"/>
        </a:solidFill>
        <a:latin typeface="+mn-lt"/>
        <a:ea typeface="+mn-ea"/>
        <a:cs typeface="+mn-cs"/>
      </a:defRPr>
    </a:lvl3pPr>
    <a:lvl4pPr marL="2449129" algn="l" defTabSz="1632753" rtl="0" eaLnBrk="1" latinLnBrk="0" hangingPunct="1">
      <a:defRPr kumimoji="1" sz="2100" kern="1200">
        <a:solidFill>
          <a:schemeClr val="tx1"/>
        </a:solidFill>
        <a:latin typeface="+mn-lt"/>
        <a:ea typeface="+mn-ea"/>
        <a:cs typeface="+mn-cs"/>
      </a:defRPr>
    </a:lvl4pPr>
    <a:lvl5pPr marL="3265505" algn="l" defTabSz="1632753" rtl="0" eaLnBrk="1" latinLnBrk="0" hangingPunct="1">
      <a:defRPr kumimoji="1" sz="2100" kern="1200">
        <a:solidFill>
          <a:schemeClr val="tx1"/>
        </a:solidFill>
        <a:latin typeface="+mn-lt"/>
        <a:ea typeface="+mn-ea"/>
        <a:cs typeface="+mn-cs"/>
      </a:defRPr>
    </a:lvl5pPr>
    <a:lvl6pPr marL="4081882" algn="l" defTabSz="1632753" rtl="0" eaLnBrk="1" latinLnBrk="0" hangingPunct="1">
      <a:defRPr kumimoji="1" sz="2100" kern="1200">
        <a:solidFill>
          <a:schemeClr val="tx1"/>
        </a:solidFill>
        <a:latin typeface="+mn-lt"/>
        <a:ea typeface="+mn-ea"/>
        <a:cs typeface="+mn-cs"/>
      </a:defRPr>
    </a:lvl6pPr>
    <a:lvl7pPr marL="4898258" algn="l" defTabSz="1632753" rtl="0" eaLnBrk="1" latinLnBrk="0" hangingPunct="1">
      <a:defRPr kumimoji="1" sz="2100" kern="1200">
        <a:solidFill>
          <a:schemeClr val="tx1"/>
        </a:solidFill>
        <a:latin typeface="+mn-lt"/>
        <a:ea typeface="+mn-ea"/>
        <a:cs typeface="+mn-cs"/>
      </a:defRPr>
    </a:lvl7pPr>
    <a:lvl8pPr marL="5714634" algn="l" defTabSz="1632753" rtl="0" eaLnBrk="1" latinLnBrk="0" hangingPunct="1">
      <a:defRPr kumimoji="1" sz="2100" kern="1200">
        <a:solidFill>
          <a:schemeClr val="tx1"/>
        </a:solidFill>
        <a:latin typeface="+mn-lt"/>
        <a:ea typeface="+mn-ea"/>
        <a:cs typeface="+mn-cs"/>
      </a:defRPr>
    </a:lvl8pPr>
    <a:lvl9pPr marL="6531011" algn="l" defTabSz="1632753" rtl="0" eaLnBrk="1" latinLnBrk="0" hangingPunct="1">
      <a:defRPr kumimoji="1" sz="2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A0F6D12-D0E5-42E3-AE9E-4CBB24513023}" type="slidenum">
              <a:rPr kumimoji="1" lang="ja-JP" altLang="en-US" smtClean="0"/>
              <a:t>10</a:t>
            </a:fld>
            <a:endParaRPr kumimoji="1" lang="ja-JP" altLang="en-US"/>
          </a:p>
        </p:txBody>
      </p:sp>
    </p:spTree>
    <p:extLst>
      <p:ext uri="{BB962C8B-B14F-4D97-AF65-F5344CB8AC3E}">
        <p14:creationId xmlns:p14="http://schemas.microsoft.com/office/powerpoint/2010/main" val="1725856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dirty="0"/>
          </a:p>
        </p:txBody>
      </p:sp>
      <p:sp>
        <p:nvSpPr>
          <p:cNvPr id="4" name="Slide Number Placeholder 3"/>
          <p:cNvSpPr>
            <a:spLocks noGrp="1"/>
          </p:cNvSpPr>
          <p:nvPr>
            <p:ph type="sldNum" sz="quarter" idx="10"/>
          </p:nvPr>
        </p:nvSpPr>
        <p:spPr/>
        <p:txBody>
          <a:bodyPr/>
          <a:lstStyle/>
          <a:p>
            <a:fld id="{BA0F6D12-D0E5-42E3-AE9E-4CBB24513023}" type="slidenum">
              <a:rPr kumimoji="1" lang="ja-JP" altLang="en-US" smtClean="0"/>
              <a:t>13</a:t>
            </a:fld>
            <a:endParaRPr kumimoji="1" lang="ja-JP" altLang="en-US"/>
          </a:p>
        </p:txBody>
      </p:sp>
    </p:spTree>
    <p:extLst>
      <p:ext uri="{BB962C8B-B14F-4D97-AF65-F5344CB8AC3E}">
        <p14:creationId xmlns:p14="http://schemas.microsoft.com/office/powerpoint/2010/main" val="2748538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5" name="テキスト プレースホルダー 6"/>
          <p:cNvSpPr>
            <a:spLocks noGrp="1"/>
          </p:cNvSpPr>
          <p:nvPr>
            <p:ph type="body" sz="quarter" idx="14" hasCustomPrompt="1"/>
          </p:nvPr>
        </p:nvSpPr>
        <p:spPr>
          <a:xfrm>
            <a:off x="1078310" y="4279404"/>
            <a:ext cx="16200313" cy="331236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6" name="正方形/長方形 5"/>
          <p:cNvSpPr/>
          <p:nvPr userDrawn="1"/>
        </p:nvSpPr>
        <p:spPr>
          <a:xfrm>
            <a:off x="1222326" y="4135388"/>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367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Horisontal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図プレースホルダー 9"/>
          <p:cNvSpPr>
            <a:spLocks noGrp="1"/>
          </p:cNvSpPr>
          <p:nvPr>
            <p:ph type="pic" sz="quarter" idx="14" hasCustomPrompt="1"/>
          </p:nvPr>
        </p:nvSpPr>
        <p:spPr>
          <a:xfrm>
            <a:off x="-1" y="2407196"/>
            <a:ext cx="4462687" cy="4680520"/>
          </a:xfrm>
          <a:solidFill>
            <a:schemeClr val="accent2">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0" name="図プレースホルダー 9"/>
          <p:cNvSpPr>
            <a:spLocks noGrp="1"/>
          </p:cNvSpPr>
          <p:nvPr>
            <p:ph type="pic" sz="quarter" idx="15" hasCustomPrompt="1"/>
          </p:nvPr>
        </p:nvSpPr>
        <p:spPr>
          <a:xfrm>
            <a:off x="4462687" y="2407196"/>
            <a:ext cx="8568950" cy="4680520"/>
          </a:xfrm>
          <a:solidFill>
            <a:schemeClr val="accent3">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1" name="図プレースホルダー 9"/>
          <p:cNvSpPr>
            <a:spLocks noGrp="1"/>
          </p:cNvSpPr>
          <p:nvPr>
            <p:ph type="pic" sz="quarter" idx="16" hasCustomPrompt="1"/>
          </p:nvPr>
        </p:nvSpPr>
        <p:spPr>
          <a:xfrm>
            <a:off x="13031638" y="2407196"/>
            <a:ext cx="5254774" cy="4680520"/>
          </a:xfrm>
          <a:solidFill>
            <a:schemeClr val="accent1">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1078310" y="7663779"/>
            <a:ext cx="16200313" cy="153055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1222326" y="751976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2" y="7087716"/>
            <a:ext cx="4463523" cy="144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userDrawn="1"/>
        </p:nvSpPr>
        <p:spPr>
          <a:xfrm>
            <a:off x="4463522" y="7087716"/>
            <a:ext cx="8568007" cy="144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userDrawn="1"/>
        </p:nvSpPr>
        <p:spPr>
          <a:xfrm>
            <a:off x="13031637" y="7087716"/>
            <a:ext cx="5254774" cy="1440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84445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Icons and Items">
    <p:spTree>
      <p:nvGrpSpPr>
        <p:cNvPr id="1" name=""/>
        <p:cNvGrpSpPr/>
        <p:nvPr/>
      </p:nvGrpSpPr>
      <p:grpSpPr>
        <a:xfrm>
          <a:off x="0" y="0"/>
          <a:ext cx="0" cy="0"/>
          <a:chOff x="0" y="0"/>
          <a:chExt cx="0" cy="0"/>
        </a:xfrm>
      </p:grpSpPr>
      <p:sp>
        <p:nvSpPr>
          <p:cNvPr id="53" name="円/楕円 52"/>
          <p:cNvSpPr/>
          <p:nvPr userDrawn="1"/>
        </p:nvSpPr>
        <p:spPr>
          <a:xfrm>
            <a:off x="6076328" y="3034060"/>
            <a:ext cx="2367069" cy="23670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a:off x="10005897" y="3034059"/>
            <a:ext cx="2367069" cy="236706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円/楕円 54"/>
          <p:cNvSpPr/>
          <p:nvPr userDrawn="1"/>
        </p:nvSpPr>
        <p:spPr>
          <a:xfrm>
            <a:off x="13935465" y="3034058"/>
            <a:ext cx="2367069" cy="2367069"/>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楕円 55"/>
          <p:cNvSpPr/>
          <p:nvPr userDrawn="1"/>
        </p:nvSpPr>
        <p:spPr>
          <a:xfrm>
            <a:off x="2143915" y="3034057"/>
            <a:ext cx="2367069" cy="236706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8"/>
          <p:cNvSpPr/>
          <p:nvPr userDrawn="1"/>
        </p:nvSpPr>
        <p:spPr>
          <a:xfrm>
            <a:off x="5923928" y="2932460"/>
            <a:ext cx="2367069" cy="236706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9853497" y="2932459"/>
            <a:ext cx="2367069" cy="236706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円/楕円 50"/>
          <p:cNvSpPr/>
          <p:nvPr userDrawn="1"/>
        </p:nvSpPr>
        <p:spPr>
          <a:xfrm>
            <a:off x="13783065" y="2932458"/>
            <a:ext cx="2367069" cy="236706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51"/>
          <p:cNvSpPr/>
          <p:nvPr userDrawn="1"/>
        </p:nvSpPr>
        <p:spPr>
          <a:xfrm>
            <a:off x="1991515" y="2932457"/>
            <a:ext cx="2367069" cy="236706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5994888" y="2983263"/>
            <a:ext cx="2367069" cy="236706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9924457" y="2983262"/>
            <a:ext cx="2367069" cy="23670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3854025" y="2983261"/>
            <a:ext cx="2367069" cy="236706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062475" y="2983260"/>
            <a:ext cx="2367069" cy="23670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12"/>
          <p:cNvSpPr>
            <a:spLocks noGrp="1"/>
          </p:cNvSpPr>
          <p:nvPr userDrawn="1">
            <p:ph type="pic" sz="quarter" idx="17" hasCustomPrompt="1"/>
          </p:nvPr>
        </p:nvSpPr>
        <p:spPr>
          <a:xfrm>
            <a:off x="6754393" y="3742768"/>
            <a:ext cx="848058" cy="848058"/>
          </a:xfrm>
        </p:spPr>
        <p:txBody>
          <a:bodyPr>
            <a:normAutofit/>
          </a:bodyPr>
          <a:lstStyle>
            <a:lvl1pPr>
              <a:defRPr sz="1600"/>
            </a:lvl1pPr>
          </a:lstStyle>
          <a:p>
            <a:r>
              <a:rPr kumimoji="1" lang="en-US" altLang="ja-JP" dirty="0"/>
              <a:t>Icon</a:t>
            </a:r>
            <a:endParaRPr kumimoji="1" lang="ja-JP" altLang="en-US" dirty="0"/>
          </a:p>
        </p:txBody>
      </p:sp>
      <p:sp>
        <p:nvSpPr>
          <p:cNvPr id="14" name="図プレースホルダー 12"/>
          <p:cNvSpPr>
            <a:spLocks noGrp="1"/>
          </p:cNvSpPr>
          <p:nvPr userDrawn="1">
            <p:ph type="pic" sz="quarter" idx="18" hasCustomPrompt="1"/>
          </p:nvPr>
        </p:nvSpPr>
        <p:spPr>
          <a:xfrm>
            <a:off x="10683962" y="3742767"/>
            <a:ext cx="848058" cy="848058"/>
          </a:xfrm>
        </p:spPr>
        <p:txBody>
          <a:bodyPr>
            <a:normAutofit/>
          </a:bodyPr>
          <a:lstStyle>
            <a:lvl1pPr>
              <a:defRPr sz="1600"/>
            </a:lvl1pPr>
          </a:lstStyle>
          <a:p>
            <a:r>
              <a:rPr kumimoji="1" lang="en-US" altLang="ja-JP" dirty="0"/>
              <a:t>Icon</a:t>
            </a:r>
            <a:endParaRPr kumimoji="1" lang="ja-JP" altLang="en-US" dirty="0"/>
          </a:p>
        </p:txBody>
      </p:sp>
      <p:sp>
        <p:nvSpPr>
          <p:cNvPr id="15" name="図プレースホルダー 12"/>
          <p:cNvSpPr>
            <a:spLocks noGrp="1"/>
          </p:cNvSpPr>
          <p:nvPr userDrawn="1">
            <p:ph type="pic" sz="quarter" idx="19" hasCustomPrompt="1"/>
          </p:nvPr>
        </p:nvSpPr>
        <p:spPr>
          <a:xfrm>
            <a:off x="14613530" y="3742766"/>
            <a:ext cx="848058" cy="848058"/>
          </a:xfrm>
        </p:spPr>
        <p:txBody>
          <a:bodyPr>
            <a:normAutofit/>
          </a:bodyPr>
          <a:lstStyle>
            <a:lvl1pPr>
              <a:defRPr sz="1600"/>
            </a:lvl1pPr>
          </a:lstStyle>
          <a:p>
            <a:r>
              <a:rPr kumimoji="1" lang="en-US" altLang="ja-JP" dirty="0"/>
              <a:t>Icon</a:t>
            </a:r>
            <a:endParaRPr kumimoji="1" lang="ja-JP" altLang="en-US" dirty="0"/>
          </a:p>
        </p:txBody>
      </p:sp>
      <p:sp>
        <p:nvSpPr>
          <p:cNvPr id="20" name="図プレースホルダー 12"/>
          <p:cNvSpPr>
            <a:spLocks noGrp="1"/>
          </p:cNvSpPr>
          <p:nvPr userDrawn="1">
            <p:ph type="pic" sz="quarter" idx="20" hasCustomPrompt="1"/>
          </p:nvPr>
        </p:nvSpPr>
        <p:spPr>
          <a:xfrm>
            <a:off x="2821980" y="3742765"/>
            <a:ext cx="848058" cy="848058"/>
          </a:xfrm>
        </p:spPr>
        <p:txBody>
          <a:bodyPr>
            <a:normAutofit/>
          </a:bodyPr>
          <a:lstStyle>
            <a:lvl1pPr>
              <a:defRPr sz="1600"/>
            </a:lvl1pPr>
          </a:lstStyle>
          <a:p>
            <a:r>
              <a:rPr kumimoji="1" lang="en-US" altLang="ja-JP" dirty="0"/>
              <a:t>Icon</a:t>
            </a:r>
            <a:endParaRPr kumimoji="1" lang="ja-JP" altLang="en-US" dirty="0"/>
          </a:p>
        </p:txBody>
      </p:sp>
      <p:sp>
        <p:nvSpPr>
          <p:cNvPr id="23" name="テキスト プレースホルダー 6"/>
          <p:cNvSpPr>
            <a:spLocks noGrp="1"/>
          </p:cNvSpPr>
          <p:nvPr>
            <p:ph type="body" sz="quarter" idx="21" hasCustomPrompt="1"/>
          </p:nvPr>
        </p:nvSpPr>
        <p:spPr>
          <a:xfrm>
            <a:off x="1404504" y="5501527"/>
            <a:ext cx="3683011"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1388170" y="6380880"/>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1625829" y="6293615"/>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6"/>
          <p:cNvSpPr>
            <a:spLocks noGrp="1"/>
          </p:cNvSpPr>
          <p:nvPr>
            <p:ph type="body" sz="quarter" idx="25" hasCustomPrompt="1"/>
          </p:nvPr>
        </p:nvSpPr>
        <p:spPr>
          <a:xfrm>
            <a:off x="5307798" y="5499183"/>
            <a:ext cx="3715678"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5318687" y="6378536"/>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5556346" y="6291271"/>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27" hasCustomPrompt="1"/>
          </p:nvPr>
        </p:nvSpPr>
        <p:spPr>
          <a:xfrm>
            <a:off x="9243759" y="5501527"/>
            <a:ext cx="3715678"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9249204" y="6380880"/>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9486863" y="6293615"/>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プレースホルダー 6"/>
          <p:cNvSpPr>
            <a:spLocks noGrp="1"/>
          </p:cNvSpPr>
          <p:nvPr>
            <p:ph type="body" sz="quarter" idx="29" hasCustomPrompt="1"/>
          </p:nvPr>
        </p:nvSpPr>
        <p:spPr>
          <a:xfrm>
            <a:off x="13179720" y="5501527"/>
            <a:ext cx="3715678" cy="720080"/>
          </a:xfrm>
        </p:spPr>
        <p:txBody>
          <a:bodyPr anchor="t">
            <a:noAutofit/>
          </a:bodyPr>
          <a:lstStyle>
            <a:lvl1pPr algn="ctr">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30" hasCustomPrompt="1"/>
          </p:nvPr>
        </p:nvSpPr>
        <p:spPr>
          <a:xfrm>
            <a:off x="13179720" y="6380880"/>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0" name="正方形/長方形 39"/>
          <p:cNvSpPr/>
          <p:nvPr userDrawn="1"/>
        </p:nvSpPr>
        <p:spPr>
          <a:xfrm>
            <a:off x="13417379" y="6293615"/>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03883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Points">
    <p:spTree>
      <p:nvGrpSpPr>
        <p:cNvPr id="1" name=""/>
        <p:cNvGrpSpPr/>
        <p:nvPr/>
      </p:nvGrpSpPr>
      <p:grpSpPr>
        <a:xfrm>
          <a:off x="0" y="0"/>
          <a:ext cx="0" cy="0"/>
          <a:chOff x="0" y="0"/>
          <a:chExt cx="0" cy="0"/>
        </a:xfrm>
      </p:grpSpPr>
      <p:sp>
        <p:nvSpPr>
          <p:cNvPr id="53" name="円/楕円 52"/>
          <p:cNvSpPr/>
          <p:nvPr userDrawn="1"/>
        </p:nvSpPr>
        <p:spPr>
          <a:xfrm>
            <a:off x="7746028" y="2830860"/>
            <a:ext cx="2950599" cy="29505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a:off x="12906466" y="2830859"/>
            <a:ext cx="2950599" cy="295059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楕円 55"/>
          <p:cNvSpPr/>
          <p:nvPr userDrawn="1"/>
        </p:nvSpPr>
        <p:spPr>
          <a:xfrm>
            <a:off x="2585589" y="2830857"/>
            <a:ext cx="2950599" cy="295059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8"/>
          <p:cNvSpPr/>
          <p:nvPr userDrawn="1"/>
        </p:nvSpPr>
        <p:spPr>
          <a:xfrm>
            <a:off x="7593628" y="2729260"/>
            <a:ext cx="2950599" cy="295059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12754066" y="2729259"/>
            <a:ext cx="2950599" cy="295059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51"/>
          <p:cNvSpPr/>
          <p:nvPr userDrawn="1"/>
        </p:nvSpPr>
        <p:spPr>
          <a:xfrm>
            <a:off x="2433189" y="2729257"/>
            <a:ext cx="2950599" cy="295059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7664588" y="2780063"/>
            <a:ext cx="2950599" cy="29505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12825026" y="2780062"/>
            <a:ext cx="2950599" cy="29505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504149" y="2780060"/>
            <a:ext cx="2950599" cy="29505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6"/>
          <p:cNvSpPr>
            <a:spLocks noGrp="1"/>
          </p:cNvSpPr>
          <p:nvPr>
            <p:ph type="body" sz="quarter" idx="21" hasCustomPrompt="1"/>
          </p:nvPr>
        </p:nvSpPr>
        <p:spPr>
          <a:xfrm>
            <a:off x="1644014" y="5856370"/>
            <a:ext cx="4635777"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1611086" y="6735723"/>
            <a:ext cx="470262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2366057" y="6648458"/>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6"/>
          <p:cNvSpPr>
            <a:spLocks noGrp="1"/>
          </p:cNvSpPr>
          <p:nvPr>
            <p:ph type="body" sz="quarter" idx="25" hasCustomPrompt="1"/>
          </p:nvPr>
        </p:nvSpPr>
        <p:spPr>
          <a:xfrm>
            <a:off x="6801600" y="5854026"/>
            <a:ext cx="4676895"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6804346" y="6733379"/>
            <a:ext cx="470262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7559317" y="6646114"/>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27" hasCustomPrompt="1"/>
          </p:nvPr>
        </p:nvSpPr>
        <p:spPr>
          <a:xfrm>
            <a:off x="11961877" y="5856370"/>
            <a:ext cx="4676895"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11959179" y="6735723"/>
            <a:ext cx="470262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12714150" y="6648458"/>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プレースホルダー 6"/>
          <p:cNvSpPr>
            <a:spLocks noGrp="1"/>
          </p:cNvSpPr>
          <p:nvPr>
            <p:ph type="body" sz="quarter" idx="29" hasCustomPrompt="1"/>
          </p:nvPr>
        </p:nvSpPr>
        <p:spPr>
          <a:xfrm>
            <a:off x="2571075" y="3844516"/>
            <a:ext cx="2798199" cy="720080"/>
          </a:xfrm>
        </p:spPr>
        <p:txBody>
          <a:bodyPr anchor="t">
            <a:noAutofit/>
          </a:bodyPr>
          <a:lstStyle>
            <a:lvl1pPr algn="ctr">
              <a:defRPr sz="32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2" name="テキスト プレースホルダー 6"/>
          <p:cNvSpPr>
            <a:spLocks noGrp="1"/>
          </p:cNvSpPr>
          <p:nvPr>
            <p:ph type="body" sz="quarter" idx="30" hasCustomPrompt="1"/>
          </p:nvPr>
        </p:nvSpPr>
        <p:spPr>
          <a:xfrm>
            <a:off x="7736150" y="3844516"/>
            <a:ext cx="2798199" cy="720080"/>
          </a:xfrm>
        </p:spPr>
        <p:txBody>
          <a:bodyPr anchor="t">
            <a:noAutofit/>
          </a:bodyPr>
          <a:lstStyle>
            <a:lvl1pPr algn="ctr">
              <a:defRPr sz="32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3" name="テキスト プレースホルダー 6"/>
          <p:cNvSpPr>
            <a:spLocks noGrp="1"/>
          </p:cNvSpPr>
          <p:nvPr>
            <p:ph type="body" sz="quarter" idx="31" hasCustomPrompt="1"/>
          </p:nvPr>
        </p:nvSpPr>
        <p:spPr>
          <a:xfrm>
            <a:off x="12901225" y="3844516"/>
            <a:ext cx="2798199" cy="720080"/>
          </a:xfrm>
        </p:spPr>
        <p:txBody>
          <a:bodyPr anchor="t">
            <a:noAutofit/>
          </a:bodyPr>
          <a:lstStyle>
            <a:lvl1pPr algn="ctr">
              <a:defRPr sz="3200" i="0" baseline="0">
                <a:solidFill>
                  <a:schemeClr val="bg1"/>
                </a:solidFill>
                <a:latin typeface="Route 159 SemiBold" pitchFamily="50" charset="0"/>
              </a:defRPr>
            </a:lvl1pPr>
          </a:lstStyle>
          <a:p>
            <a:pPr lvl="0"/>
            <a:r>
              <a:rPr kumimoji="1" lang="en-US" altLang="ja-JP" dirty="0"/>
              <a:t>Word</a:t>
            </a:r>
            <a:endParaRPr kumimoji="1" lang="ja-JP" altLang="en-US" dirty="0"/>
          </a:p>
        </p:txBody>
      </p:sp>
    </p:spTree>
    <p:extLst>
      <p:ext uri="{BB962C8B-B14F-4D97-AF65-F5344CB8AC3E}">
        <p14:creationId xmlns:p14="http://schemas.microsoft.com/office/powerpoint/2010/main" val="6708736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 Iconic List">
    <p:spTree>
      <p:nvGrpSpPr>
        <p:cNvPr id="1" name=""/>
        <p:cNvGrpSpPr/>
        <p:nvPr/>
      </p:nvGrpSpPr>
      <p:grpSpPr>
        <a:xfrm>
          <a:off x="0" y="0"/>
          <a:ext cx="0" cy="0"/>
          <a:chOff x="0" y="0"/>
          <a:chExt cx="0" cy="0"/>
        </a:xfrm>
      </p:grpSpPr>
      <p:sp>
        <p:nvSpPr>
          <p:cNvPr id="19" name="円/楕円 18"/>
          <p:cNvSpPr/>
          <p:nvPr userDrawn="1"/>
        </p:nvSpPr>
        <p:spPr>
          <a:xfrm>
            <a:off x="574254" y="2479204"/>
            <a:ext cx="1183534" cy="1183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図プレースホルダー 12"/>
          <p:cNvSpPr>
            <a:spLocks noGrp="1"/>
          </p:cNvSpPr>
          <p:nvPr userDrawn="1">
            <p:ph type="pic" sz="quarter" idx="20" hasCustomPrompt="1"/>
          </p:nvPr>
        </p:nvSpPr>
        <p:spPr>
          <a:xfrm>
            <a:off x="889851" y="2794801"/>
            <a:ext cx="552341" cy="552341"/>
          </a:xfrm>
        </p:spPr>
        <p:txBody>
          <a:bodyPr>
            <a:normAutofit/>
          </a:bodyPr>
          <a:lstStyle>
            <a:lvl1pPr>
              <a:defRPr sz="1600"/>
            </a:lvl1pPr>
          </a:lstStyle>
          <a:p>
            <a:r>
              <a:rPr kumimoji="1" lang="en-US" altLang="ja-JP" dirty="0"/>
              <a:t> </a:t>
            </a:r>
            <a:endParaRPr kumimoji="1" lang="ja-JP" altLang="en-US" dirty="0"/>
          </a:p>
        </p:txBody>
      </p:sp>
      <p:sp>
        <p:nvSpPr>
          <p:cNvPr id="27" name="テキスト プレースホルダー 6"/>
          <p:cNvSpPr>
            <a:spLocks noGrp="1"/>
          </p:cNvSpPr>
          <p:nvPr>
            <p:ph type="body" sz="quarter" idx="21" hasCustomPrompt="1"/>
          </p:nvPr>
        </p:nvSpPr>
        <p:spPr>
          <a:xfrm>
            <a:off x="1807154" y="2724362"/>
            <a:ext cx="4270738"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833637"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977653" y="351645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319867" y="2479204"/>
            <a:ext cx="1183534" cy="11835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図プレースホルダー 12"/>
          <p:cNvSpPr>
            <a:spLocks noGrp="1"/>
          </p:cNvSpPr>
          <p:nvPr>
            <p:ph type="pic" sz="quarter" idx="25" hasCustomPrompt="1"/>
          </p:nvPr>
        </p:nvSpPr>
        <p:spPr>
          <a:xfrm>
            <a:off x="6635464" y="2794801"/>
            <a:ext cx="552341" cy="552341"/>
          </a:xfrm>
        </p:spPr>
        <p:txBody>
          <a:bodyPr>
            <a:normAutofit/>
          </a:bodyPr>
          <a:lstStyle>
            <a:lvl1pPr>
              <a:defRPr sz="1600"/>
            </a:lvl1pPr>
          </a:lstStyle>
          <a:p>
            <a:r>
              <a:rPr kumimoji="1" lang="en-US" altLang="ja-JP" dirty="0"/>
              <a:t> </a:t>
            </a:r>
            <a:endParaRPr kumimoji="1" lang="ja-JP" altLang="en-US" dirty="0"/>
          </a:p>
        </p:txBody>
      </p:sp>
      <p:sp>
        <p:nvSpPr>
          <p:cNvPr id="42" name="テキスト プレースホルダー 6"/>
          <p:cNvSpPr>
            <a:spLocks noGrp="1"/>
          </p:cNvSpPr>
          <p:nvPr>
            <p:ph type="body" sz="quarter" idx="26" hasCustomPrompt="1"/>
          </p:nvPr>
        </p:nvSpPr>
        <p:spPr>
          <a:xfrm>
            <a:off x="7552767" y="2724362"/>
            <a:ext cx="4270738"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757925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7723266" y="3516450"/>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2060287" y="2479204"/>
            <a:ext cx="1183534" cy="11835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図プレースホルダー 12"/>
          <p:cNvSpPr>
            <a:spLocks noGrp="1"/>
          </p:cNvSpPr>
          <p:nvPr>
            <p:ph type="pic" sz="quarter" idx="28" hasCustomPrompt="1"/>
          </p:nvPr>
        </p:nvSpPr>
        <p:spPr>
          <a:xfrm>
            <a:off x="12375884" y="2794801"/>
            <a:ext cx="552341" cy="552341"/>
          </a:xfrm>
        </p:spPr>
        <p:txBody>
          <a:bodyPr>
            <a:normAutofit/>
          </a:bodyPr>
          <a:lstStyle>
            <a:lvl1pPr>
              <a:defRPr sz="1600"/>
            </a:lvl1pPr>
          </a:lstStyle>
          <a:p>
            <a:r>
              <a:rPr kumimoji="1" lang="en-US" altLang="ja-JP" dirty="0"/>
              <a:t> </a:t>
            </a:r>
            <a:endParaRPr kumimoji="1" lang="ja-JP" altLang="en-US" dirty="0"/>
          </a:p>
        </p:txBody>
      </p:sp>
      <p:sp>
        <p:nvSpPr>
          <p:cNvPr id="47" name="テキスト プレースホルダー 6"/>
          <p:cNvSpPr>
            <a:spLocks noGrp="1"/>
          </p:cNvSpPr>
          <p:nvPr>
            <p:ph type="body" sz="quarter" idx="29" hasCustomPrompt="1"/>
          </p:nvPr>
        </p:nvSpPr>
        <p:spPr>
          <a:xfrm>
            <a:off x="13293187" y="2724362"/>
            <a:ext cx="4270738" cy="720080"/>
          </a:xfrm>
        </p:spPr>
        <p:txBody>
          <a:bodyPr anchor="t">
            <a:noAutofit/>
          </a:bodyPr>
          <a:lstStyle>
            <a:lvl1pPr algn="l">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1331967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13463686" y="3516450"/>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586116" y="5727948"/>
            <a:ext cx="1183534" cy="11835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図プレースホルダー 12"/>
          <p:cNvSpPr>
            <a:spLocks noGrp="1"/>
          </p:cNvSpPr>
          <p:nvPr>
            <p:ph type="pic" sz="quarter" idx="31" hasCustomPrompt="1"/>
          </p:nvPr>
        </p:nvSpPr>
        <p:spPr>
          <a:xfrm>
            <a:off x="901713" y="6043545"/>
            <a:ext cx="552341" cy="552341"/>
          </a:xfrm>
        </p:spPr>
        <p:txBody>
          <a:bodyPr>
            <a:normAutofit/>
          </a:bodyPr>
          <a:lstStyle>
            <a:lvl1pPr>
              <a:defRPr sz="1600"/>
            </a:lvl1pPr>
          </a:lstStyle>
          <a:p>
            <a:r>
              <a:rPr kumimoji="1" lang="en-US" altLang="ja-JP" dirty="0"/>
              <a:t> </a:t>
            </a:r>
            <a:endParaRPr kumimoji="1" lang="ja-JP" altLang="en-US" dirty="0"/>
          </a:p>
        </p:txBody>
      </p:sp>
      <p:sp>
        <p:nvSpPr>
          <p:cNvPr id="52" name="テキスト プレースホルダー 6"/>
          <p:cNvSpPr>
            <a:spLocks noGrp="1"/>
          </p:cNvSpPr>
          <p:nvPr>
            <p:ph type="body" sz="quarter" idx="32" hasCustomPrompt="1"/>
          </p:nvPr>
        </p:nvSpPr>
        <p:spPr>
          <a:xfrm>
            <a:off x="1819016" y="5973106"/>
            <a:ext cx="4270738"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845499"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989515" y="676519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円/楕円 54"/>
          <p:cNvSpPr/>
          <p:nvPr userDrawn="1"/>
        </p:nvSpPr>
        <p:spPr>
          <a:xfrm>
            <a:off x="6331729" y="5727948"/>
            <a:ext cx="1183534" cy="11835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図プレースホルダー 12"/>
          <p:cNvSpPr>
            <a:spLocks noGrp="1"/>
          </p:cNvSpPr>
          <p:nvPr>
            <p:ph type="pic" sz="quarter" idx="34" hasCustomPrompt="1"/>
          </p:nvPr>
        </p:nvSpPr>
        <p:spPr>
          <a:xfrm>
            <a:off x="6647326" y="6043545"/>
            <a:ext cx="552341" cy="552341"/>
          </a:xfrm>
        </p:spPr>
        <p:txBody>
          <a:bodyPr>
            <a:normAutofit/>
          </a:bodyPr>
          <a:lstStyle>
            <a:lvl1pPr>
              <a:defRPr sz="1600"/>
            </a:lvl1pPr>
          </a:lstStyle>
          <a:p>
            <a:r>
              <a:rPr kumimoji="1" lang="en-US" altLang="ja-JP" dirty="0"/>
              <a:t> </a:t>
            </a:r>
            <a:endParaRPr kumimoji="1" lang="ja-JP" altLang="en-US" dirty="0"/>
          </a:p>
        </p:txBody>
      </p:sp>
      <p:sp>
        <p:nvSpPr>
          <p:cNvPr id="57" name="テキスト プレースホルダー 6"/>
          <p:cNvSpPr>
            <a:spLocks noGrp="1"/>
          </p:cNvSpPr>
          <p:nvPr>
            <p:ph type="body" sz="quarter" idx="35" hasCustomPrompt="1"/>
          </p:nvPr>
        </p:nvSpPr>
        <p:spPr>
          <a:xfrm>
            <a:off x="7564629" y="5973106"/>
            <a:ext cx="4270738"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759111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7735128" y="6765194"/>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12072149" y="5727948"/>
            <a:ext cx="1183534" cy="118353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図プレースホルダー 12"/>
          <p:cNvSpPr>
            <a:spLocks noGrp="1"/>
          </p:cNvSpPr>
          <p:nvPr>
            <p:ph type="pic" sz="quarter" idx="37" hasCustomPrompt="1"/>
          </p:nvPr>
        </p:nvSpPr>
        <p:spPr>
          <a:xfrm>
            <a:off x="12387746" y="6043545"/>
            <a:ext cx="552341" cy="552341"/>
          </a:xfrm>
        </p:spPr>
        <p:txBody>
          <a:bodyPr>
            <a:normAutofit/>
          </a:bodyPr>
          <a:lstStyle>
            <a:lvl1pPr>
              <a:defRPr sz="1600"/>
            </a:lvl1pPr>
          </a:lstStyle>
          <a:p>
            <a:r>
              <a:rPr kumimoji="1" lang="en-US" altLang="ja-JP" dirty="0"/>
              <a:t> </a:t>
            </a:r>
            <a:endParaRPr kumimoji="1" lang="ja-JP" altLang="en-US" dirty="0"/>
          </a:p>
        </p:txBody>
      </p:sp>
      <p:sp>
        <p:nvSpPr>
          <p:cNvPr id="62" name="テキスト プレースホルダー 6"/>
          <p:cNvSpPr>
            <a:spLocks noGrp="1"/>
          </p:cNvSpPr>
          <p:nvPr>
            <p:ph type="body" sz="quarter" idx="38" hasCustomPrompt="1"/>
          </p:nvPr>
        </p:nvSpPr>
        <p:spPr>
          <a:xfrm>
            <a:off x="13305049" y="5973106"/>
            <a:ext cx="4270738" cy="720080"/>
          </a:xfrm>
        </p:spPr>
        <p:txBody>
          <a:bodyPr anchor="t">
            <a:noAutofit/>
          </a:bodyPr>
          <a:lstStyle>
            <a:lvl1pPr algn="l">
              <a:defRPr sz="32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1333153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13475548" y="6765194"/>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80544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 numeric List">
    <p:spTree>
      <p:nvGrpSpPr>
        <p:cNvPr id="1" name=""/>
        <p:cNvGrpSpPr/>
        <p:nvPr/>
      </p:nvGrpSpPr>
      <p:grpSpPr>
        <a:xfrm>
          <a:off x="0" y="0"/>
          <a:ext cx="0" cy="0"/>
          <a:chOff x="0" y="0"/>
          <a:chExt cx="0" cy="0"/>
        </a:xfrm>
      </p:grpSpPr>
      <p:sp>
        <p:nvSpPr>
          <p:cNvPr id="19" name="円/楕円 18"/>
          <p:cNvSpPr/>
          <p:nvPr userDrawn="1"/>
        </p:nvSpPr>
        <p:spPr>
          <a:xfrm>
            <a:off x="574254" y="2479204"/>
            <a:ext cx="1183534" cy="1183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1</a:t>
            </a:r>
            <a:endParaRPr kumimoji="1" lang="ja-JP" altLang="en-US" sz="3600" dirty="0"/>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6"/>
          <p:cNvSpPr>
            <a:spLocks noGrp="1"/>
          </p:cNvSpPr>
          <p:nvPr>
            <p:ph type="body" sz="quarter" idx="21" hasCustomPrompt="1"/>
          </p:nvPr>
        </p:nvSpPr>
        <p:spPr>
          <a:xfrm>
            <a:off x="1807154" y="2724362"/>
            <a:ext cx="4270738"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833637"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977653" y="351645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319867" y="2479204"/>
            <a:ext cx="1183534" cy="11835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2</a:t>
            </a:r>
            <a:endParaRPr kumimoji="1" lang="ja-JP" altLang="en-US" sz="3600" dirty="0"/>
          </a:p>
        </p:txBody>
      </p:sp>
      <p:sp>
        <p:nvSpPr>
          <p:cNvPr id="42" name="テキスト プレースホルダー 6"/>
          <p:cNvSpPr>
            <a:spLocks noGrp="1"/>
          </p:cNvSpPr>
          <p:nvPr>
            <p:ph type="body" sz="quarter" idx="26" hasCustomPrompt="1"/>
          </p:nvPr>
        </p:nvSpPr>
        <p:spPr>
          <a:xfrm>
            <a:off x="7552767" y="2724362"/>
            <a:ext cx="4270738"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757925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7723266" y="3516450"/>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2060287" y="2479204"/>
            <a:ext cx="1183534" cy="11835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3</a:t>
            </a:r>
            <a:endParaRPr kumimoji="1" lang="ja-JP" altLang="en-US" sz="3600" dirty="0"/>
          </a:p>
        </p:txBody>
      </p:sp>
      <p:sp>
        <p:nvSpPr>
          <p:cNvPr id="47" name="テキスト プレースホルダー 6"/>
          <p:cNvSpPr>
            <a:spLocks noGrp="1"/>
          </p:cNvSpPr>
          <p:nvPr>
            <p:ph type="body" sz="quarter" idx="29" hasCustomPrompt="1"/>
          </p:nvPr>
        </p:nvSpPr>
        <p:spPr>
          <a:xfrm>
            <a:off x="13293187" y="2724362"/>
            <a:ext cx="4270738" cy="720080"/>
          </a:xfrm>
        </p:spPr>
        <p:txBody>
          <a:bodyPr anchor="t">
            <a:noAutofit/>
          </a:bodyPr>
          <a:lstStyle>
            <a:lvl1pPr algn="l">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1331967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13463686" y="3516450"/>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586116" y="5727948"/>
            <a:ext cx="1183534" cy="11835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4</a:t>
            </a:r>
            <a:endParaRPr kumimoji="1" lang="ja-JP" altLang="en-US" sz="3600" dirty="0"/>
          </a:p>
        </p:txBody>
      </p:sp>
      <p:sp>
        <p:nvSpPr>
          <p:cNvPr id="52" name="テキスト プレースホルダー 6"/>
          <p:cNvSpPr>
            <a:spLocks noGrp="1"/>
          </p:cNvSpPr>
          <p:nvPr>
            <p:ph type="body" sz="quarter" idx="32" hasCustomPrompt="1"/>
          </p:nvPr>
        </p:nvSpPr>
        <p:spPr>
          <a:xfrm>
            <a:off x="1819016" y="5973106"/>
            <a:ext cx="4270738"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845499"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989515" y="676519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円/楕円 54"/>
          <p:cNvSpPr/>
          <p:nvPr userDrawn="1"/>
        </p:nvSpPr>
        <p:spPr>
          <a:xfrm>
            <a:off x="6331729" y="5727948"/>
            <a:ext cx="1183534" cy="11835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5</a:t>
            </a:r>
            <a:endParaRPr kumimoji="1" lang="ja-JP" altLang="en-US" sz="3600" dirty="0"/>
          </a:p>
        </p:txBody>
      </p:sp>
      <p:sp>
        <p:nvSpPr>
          <p:cNvPr id="57" name="テキスト プレースホルダー 6"/>
          <p:cNvSpPr>
            <a:spLocks noGrp="1"/>
          </p:cNvSpPr>
          <p:nvPr>
            <p:ph type="body" sz="quarter" idx="35" hasCustomPrompt="1"/>
          </p:nvPr>
        </p:nvSpPr>
        <p:spPr>
          <a:xfrm>
            <a:off x="7564629" y="5973106"/>
            <a:ext cx="4270738"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759111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7735128" y="6765194"/>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12072149" y="5727948"/>
            <a:ext cx="1183534" cy="118353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6</a:t>
            </a:r>
            <a:endParaRPr kumimoji="1" lang="ja-JP" altLang="en-US" sz="3600" dirty="0"/>
          </a:p>
        </p:txBody>
      </p:sp>
      <p:sp>
        <p:nvSpPr>
          <p:cNvPr id="62" name="テキスト プレースホルダー 6"/>
          <p:cNvSpPr>
            <a:spLocks noGrp="1"/>
          </p:cNvSpPr>
          <p:nvPr>
            <p:ph type="body" sz="quarter" idx="38" hasCustomPrompt="1"/>
          </p:nvPr>
        </p:nvSpPr>
        <p:spPr>
          <a:xfrm>
            <a:off x="13305049" y="5973106"/>
            <a:ext cx="4270738" cy="720080"/>
          </a:xfrm>
        </p:spPr>
        <p:txBody>
          <a:bodyPr anchor="t">
            <a:noAutofit/>
          </a:bodyPr>
          <a:lstStyle>
            <a:lvl1pPr algn="l">
              <a:defRPr sz="32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1333153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13475548" y="6765194"/>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034889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 Image and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6297509" y="6731486"/>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40" name="円/楕円 39"/>
          <p:cNvSpPr/>
          <p:nvPr userDrawn="1"/>
        </p:nvSpPr>
        <p:spPr>
          <a:xfrm>
            <a:off x="2067923" y="3222046"/>
            <a:ext cx="5060429" cy="506042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userDrawn="1"/>
        </p:nvSpPr>
        <p:spPr>
          <a:xfrm>
            <a:off x="1465789" y="3814949"/>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2" name="円/楕円 41"/>
          <p:cNvSpPr/>
          <p:nvPr userDrawn="1"/>
        </p:nvSpPr>
        <p:spPr>
          <a:xfrm>
            <a:off x="1904038" y="3097899"/>
            <a:ext cx="5060429" cy="506042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図プレースホルダー 5"/>
          <p:cNvSpPr>
            <a:spLocks noGrp="1"/>
          </p:cNvSpPr>
          <p:nvPr>
            <p:ph type="pic" sz="quarter" idx="14" hasCustomPrompt="1"/>
          </p:nvPr>
        </p:nvSpPr>
        <p:spPr>
          <a:xfrm>
            <a:off x="2067923" y="3222046"/>
            <a:ext cx="4916413" cy="491641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44" name="円/楕円 43"/>
          <p:cNvSpPr/>
          <p:nvPr userDrawn="1"/>
        </p:nvSpPr>
        <p:spPr>
          <a:xfrm>
            <a:off x="771779" y="3078030"/>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5" name="円/楕円 44"/>
          <p:cNvSpPr/>
          <p:nvPr userDrawn="1"/>
        </p:nvSpPr>
        <p:spPr>
          <a:xfrm>
            <a:off x="2149865" y="3125836"/>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6" name="円/楕円 45"/>
          <p:cNvSpPr/>
          <p:nvPr userDrawn="1"/>
        </p:nvSpPr>
        <p:spPr>
          <a:xfrm>
            <a:off x="7300185" y="6347336"/>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47" name="テキスト プレースホルダー 6"/>
          <p:cNvSpPr>
            <a:spLocks noGrp="1"/>
          </p:cNvSpPr>
          <p:nvPr>
            <p:ph type="body" sz="quarter" idx="15" hasCustomPrompt="1"/>
          </p:nvPr>
        </p:nvSpPr>
        <p:spPr>
          <a:xfrm>
            <a:off x="8011062" y="4280927"/>
            <a:ext cx="8732894" cy="386702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8" name="正方形/長方形 47"/>
          <p:cNvSpPr/>
          <p:nvPr userDrawn="1"/>
        </p:nvSpPr>
        <p:spPr>
          <a:xfrm>
            <a:off x="8155077" y="4097534"/>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テキスト プレースホルダー 6"/>
          <p:cNvSpPr>
            <a:spLocks noGrp="1"/>
          </p:cNvSpPr>
          <p:nvPr>
            <p:ph type="body" sz="quarter" idx="16" hasCustomPrompt="1"/>
          </p:nvPr>
        </p:nvSpPr>
        <p:spPr>
          <a:xfrm>
            <a:off x="8011061" y="3129723"/>
            <a:ext cx="8732894" cy="936104"/>
          </a:xfrm>
        </p:spPr>
        <p:txBody>
          <a:bodyPr anchor="b">
            <a:norm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6881940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s and Text">
    <p:spTree>
      <p:nvGrpSpPr>
        <p:cNvPr id="1" name=""/>
        <p:cNvGrpSpPr/>
        <p:nvPr/>
      </p:nvGrpSpPr>
      <p:grpSpPr>
        <a:xfrm>
          <a:off x="0" y="0"/>
          <a:ext cx="0" cy="0"/>
          <a:chOff x="0" y="0"/>
          <a:chExt cx="0" cy="0"/>
        </a:xfrm>
      </p:grpSpPr>
      <p:sp>
        <p:nvSpPr>
          <p:cNvPr id="40" name="円/楕円 39"/>
          <p:cNvSpPr/>
          <p:nvPr userDrawn="1"/>
        </p:nvSpPr>
        <p:spPr>
          <a:xfrm>
            <a:off x="4458345" y="3412627"/>
            <a:ext cx="4022085" cy="4022085"/>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1" name="円/楕円 40"/>
          <p:cNvSpPr/>
          <p:nvPr userDrawn="1"/>
        </p:nvSpPr>
        <p:spPr>
          <a:xfrm>
            <a:off x="2445722" y="6065022"/>
            <a:ext cx="2917180" cy="2917180"/>
          </a:xfrm>
          <a:prstGeom prst="ellips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 name="円/楕円 4"/>
          <p:cNvSpPr/>
          <p:nvPr userDrawn="1"/>
        </p:nvSpPr>
        <p:spPr>
          <a:xfrm>
            <a:off x="1869641" y="2792663"/>
            <a:ext cx="3079949" cy="3079949"/>
          </a:xfrm>
          <a:prstGeom prst="ellips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0" name="円/楕円 29"/>
          <p:cNvSpPr/>
          <p:nvPr userDrawn="1"/>
        </p:nvSpPr>
        <p:spPr>
          <a:xfrm>
            <a:off x="7175549" y="7260833"/>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31" name="円/楕円 30"/>
          <p:cNvSpPr/>
          <p:nvPr userDrawn="1"/>
        </p:nvSpPr>
        <p:spPr>
          <a:xfrm>
            <a:off x="1574220" y="6165309"/>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5"/>
          <p:cNvSpPr>
            <a:spLocks noGrp="1"/>
          </p:cNvSpPr>
          <p:nvPr>
            <p:ph type="pic" sz="quarter" idx="14" hasCustomPrompt="1"/>
          </p:nvPr>
        </p:nvSpPr>
        <p:spPr>
          <a:xfrm>
            <a:off x="1768041" y="2685392"/>
            <a:ext cx="3063073" cy="306307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4" name="図プレースホルダー 5"/>
          <p:cNvSpPr>
            <a:spLocks noGrp="1"/>
          </p:cNvSpPr>
          <p:nvPr>
            <p:ph type="pic" sz="quarter" idx="15" hasCustomPrompt="1"/>
          </p:nvPr>
        </p:nvSpPr>
        <p:spPr>
          <a:xfrm>
            <a:off x="4379821" y="3328309"/>
            <a:ext cx="3976216" cy="3976216"/>
          </a:xfrm>
          <a:prstGeom prst="ellipse">
            <a:avLst/>
          </a:prstGeom>
          <a:solidFill>
            <a:schemeClr val="bg1"/>
          </a:solidFill>
          <a:ln w="28575" cmpd="sng">
            <a:solidFill>
              <a:schemeClr val="accent3"/>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7" name="図プレースホルダー 5"/>
          <p:cNvSpPr>
            <a:spLocks noGrp="1"/>
          </p:cNvSpPr>
          <p:nvPr>
            <p:ph type="pic" sz="quarter" idx="16" hasCustomPrompt="1"/>
          </p:nvPr>
        </p:nvSpPr>
        <p:spPr>
          <a:xfrm>
            <a:off x="2409803" y="6018154"/>
            <a:ext cx="2843075" cy="2843075"/>
          </a:xfrm>
          <a:prstGeom prst="ellipse">
            <a:avLst/>
          </a:prstGeom>
          <a:solidFill>
            <a:schemeClr val="bg1"/>
          </a:solidFill>
          <a:ln w="28575" cmpd="sng">
            <a:solidFill>
              <a:schemeClr val="accent2"/>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32" name="円/楕円 31"/>
          <p:cNvSpPr/>
          <p:nvPr userDrawn="1"/>
        </p:nvSpPr>
        <p:spPr>
          <a:xfrm>
            <a:off x="903945" y="5316417"/>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3" name="円/楕円 32"/>
          <p:cNvSpPr/>
          <p:nvPr userDrawn="1"/>
        </p:nvSpPr>
        <p:spPr>
          <a:xfrm>
            <a:off x="2064474" y="5656588"/>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4" name="円/楕円 33"/>
          <p:cNvSpPr/>
          <p:nvPr userDrawn="1"/>
        </p:nvSpPr>
        <p:spPr>
          <a:xfrm>
            <a:off x="6367929" y="7855916"/>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21" name="アーチ 20"/>
          <p:cNvSpPr/>
          <p:nvPr userDrawn="1"/>
        </p:nvSpPr>
        <p:spPr>
          <a:xfrm rot="3600000">
            <a:off x="9163259" y="2420421"/>
            <a:ext cx="1492195" cy="1492195"/>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2" name="アーチ 21"/>
          <p:cNvSpPr/>
          <p:nvPr userDrawn="1"/>
        </p:nvSpPr>
        <p:spPr>
          <a:xfrm rot="6618510">
            <a:off x="9279847" y="2537009"/>
            <a:ext cx="1259018" cy="12590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3" name="テキスト プレースホルダー 6"/>
          <p:cNvSpPr>
            <a:spLocks noGrp="1"/>
          </p:cNvSpPr>
          <p:nvPr>
            <p:ph type="body" sz="quarter" idx="17" hasCustomPrompt="1"/>
          </p:nvPr>
        </p:nvSpPr>
        <p:spPr>
          <a:xfrm>
            <a:off x="10020638" y="2655891"/>
            <a:ext cx="7119363" cy="790352"/>
          </a:xfrm>
        </p:spPr>
        <p:txBody>
          <a:bodyPr anchor="b">
            <a:no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18" hasCustomPrompt="1"/>
          </p:nvPr>
        </p:nvSpPr>
        <p:spPr>
          <a:xfrm>
            <a:off x="10706654" y="3362068"/>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6" name="アーチ 35"/>
          <p:cNvSpPr/>
          <p:nvPr userDrawn="1"/>
        </p:nvSpPr>
        <p:spPr>
          <a:xfrm rot="3600000">
            <a:off x="9163259" y="5835460"/>
            <a:ext cx="1492195" cy="1492195"/>
          </a:xfrm>
          <a:prstGeom prst="blockArc">
            <a:avLst>
              <a:gd name="adj1" fmla="val 18941412"/>
              <a:gd name="adj2" fmla="val 11732646"/>
              <a:gd name="adj3" fmla="val 4340"/>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7" name="アーチ 36"/>
          <p:cNvSpPr/>
          <p:nvPr userDrawn="1"/>
        </p:nvSpPr>
        <p:spPr>
          <a:xfrm rot="6618510">
            <a:off x="9279847" y="5952048"/>
            <a:ext cx="1259018" cy="1259018"/>
          </a:xfrm>
          <a:prstGeom prst="blockArc">
            <a:avLst>
              <a:gd name="adj1" fmla="val 19452122"/>
              <a:gd name="adj2" fmla="val 11742259"/>
              <a:gd name="adj3" fmla="val 4894"/>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8" name="テキスト プレースホルダー 6"/>
          <p:cNvSpPr>
            <a:spLocks noGrp="1"/>
          </p:cNvSpPr>
          <p:nvPr>
            <p:ph type="body" sz="quarter" idx="19" hasCustomPrompt="1"/>
          </p:nvPr>
        </p:nvSpPr>
        <p:spPr>
          <a:xfrm>
            <a:off x="10020638" y="6070930"/>
            <a:ext cx="7119363" cy="790352"/>
          </a:xfrm>
        </p:spPr>
        <p:txBody>
          <a:bodyPr anchor="b">
            <a:noAutofit/>
          </a:bodyPr>
          <a:lstStyle>
            <a:lvl1pPr algn="l">
              <a:defRPr sz="36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20" hasCustomPrompt="1"/>
          </p:nvPr>
        </p:nvSpPr>
        <p:spPr>
          <a:xfrm>
            <a:off x="10706654" y="6777107"/>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7853946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Images and Text">
    <p:spTree>
      <p:nvGrpSpPr>
        <p:cNvPr id="1" name=""/>
        <p:cNvGrpSpPr/>
        <p:nvPr/>
      </p:nvGrpSpPr>
      <p:grpSpPr>
        <a:xfrm>
          <a:off x="0" y="0"/>
          <a:ext cx="0" cy="0"/>
          <a:chOff x="0" y="0"/>
          <a:chExt cx="0" cy="0"/>
        </a:xfrm>
      </p:grpSpPr>
      <p:sp>
        <p:nvSpPr>
          <p:cNvPr id="66" name="円/楕円 65"/>
          <p:cNvSpPr/>
          <p:nvPr userDrawn="1"/>
        </p:nvSpPr>
        <p:spPr>
          <a:xfrm>
            <a:off x="9664871" y="2437214"/>
            <a:ext cx="1756228" cy="1756228"/>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1" name="円/楕円 10"/>
          <p:cNvSpPr/>
          <p:nvPr userDrawn="1"/>
        </p:nvSpPr>
        <p:spPr>
          <a:xfrm>
            <a:off x="1045031" y="5921829"/>
            <a:ext cx="1756228" cy="1756228"/>
          </a:xfrm>
          <a:prstGeom prst="ellipse">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図プレースホルダー 5"/>
          <p:cNvSpPr>
            <a:spLocks noGrp="1"/>
          </p:cNvSpPr>
          <p:nvPr>
            <p:ph type="pic" sz="quarter" idx="15" hasCustomPrompt="1"/>
          </p:nvPr>
        </p:nvSpPr>
        <p:spPr>
          <a:xfrm>
            <a:off x="9519784" y="3626742"/>
            <a:ext cx="8766629" cy="3753773"/>
          </a:xfrm>
          <a:solidFill>
            <a:schemeClr val="accent2">
              <a:lumMod val="20000"/>
              <a:lumOff val="80000"/>
            </a:schemeClr>
          </a:solidFill>
        </p:spPr>
        <p:txBody>
          <a:bodyPr>
            <a:normAutofit/>
          </a:bodyPr>
          <a:lstStyle>
            <a:lvl1pPr>
              <a:defRPr sz="1800"/>
            </a:lvl1pPr>
          </a:lstStyle>
          <a:p>
            <a:r>
              <a:rPr kumimoji="1" lang="en-US" altLang="ja-JP" dirty="0"/>
              <a:t>Add an image</a:t>
            </a:r>
            <a:endParaRPr kumimoji="1" lang="ja-JP" altLang="en-US" dirty="0"/>
          </a:p>
        </p:txBody>
      </p:sp>
      <p:sp>
        <p:nvSpPr>
          <p:cNvPr id="55" name="テキスト プレースホルダー 6"/>
          <p:cNvSpPr>
            <a:spLocks noGrp="1"/>
          </p:cNvSpPr>
          <p:nvPr>
            <p:ph type="body" sz="quarter" idx="16" hasCustomPrompt="1"/>
          </p:nvPr>
        </p:nvSpPr>
        <p:spPr>
          <a:xfrm>
            <a:off x="1940796" y="6513388"/>
            <a:ext cx="6833566"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6" name="テキスト プレースホルダー 6"/>
          <p:cNvSpPr>
            <a:spLocks noGrp="1"/>
          </p:cNvSpPr>
          <p:nvPr>
            <p:ph type="body" sz="quarter" idx="17" hasCustomPrompt="1"/>
          </p:nvPr>
        </p:nvSpPr>
        <p:spPr>
          <a:xfrm>
            <a:off x="2709066" y="7271656"/>
            <a:ext cx="6086591" cy="2119087"/>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59" name="テキスト プレースホルダー 6"/>
          <p:cNvSpPr>
            <a:spLocks noGrp="1"/>
          </p:cNvSpPr>
          <p:nvPr>
            <p:ph type="body" sz="quarter" idx="18" hasCustomPrompt="1"/>
          </p:nvPr>
        </p:nvSpPr>
        <p:spPr>
          <a:xfrm>
            <a:off x="10647831" y="2696964"/>
            <a:ext cx="6833566"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0" name="テキスト プレースホルダー 6"/>
          <p:cNvSpPr>
            <a:spLocks noGrp="1"/>
          </p:cNvSpPr>
          <p:nvPr>
            <p:ph type="body" sz="quarter" idx="19" hasCustomPrompt="1"/>
          </p:nvPr>
        </p:nvSpPr>
        <p:spPr>
          <a:xfrm>
            <a:off x="9509009" y="7467596"/>
            <a:ext cx="7762991" cy="1632861"/>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6" name="図プレースホルダー 5"/>
          <p:cNvSpPr>
            <a:spLocks noGrp="1"/>
          </p:cNvSpPr>
          <p:nvPr>
            <p:ph type="pic" sz="quarter" idx="14" hasCustomPrompt="1"/>
          </p:nvPr>
        </p:nvSpPr>
        <p:spPr>
          <a:xfrm>
            <a:off x="0" y="2632513"/>
            <a:ext cx="8766629" cy="3753773"/>
          </a:xfrm>
          <a:solidFill>
            <a:schemeClr val="accent3">
              <a:lumMod val="20000"/>
              <a:lumOff val="80000"/>
            </a:schemeClr>
          </a:solidFill>
        </p:spPr>
        <p:txBody>
          <a:bodyPr>
            <a:normAutofit/>
          </a:bodyPr>
          <a:lstStyle>
            <a:lvl1pPr>
              <a:defRPr sz="1800"/>
            </a:lvl1pPr>
          </a:lstStyle>
          <a:p>
            <a:r>
              <a:rPr kumimoji="1" lang="en-US" altLang="ja-JP" dirty="0"/>
              <a:t>Add an image</a:t>
            </a:r>
            <a:endParaRPr kumimoji="1" lang="ja-JP" altLang="en-US" dirty="0"/>
          </a:p>
        </p:txBody>
      </p:sp>
      <p:sp>
        <p:nvSpPr>
          <p:cNvPr id="65" name="円/楕円 64"/>
          <p:cNvSpPr/>
          <p:nvPr userDrawn="1"/>
        </p:nvSpPr>
        <p:spPr>
          <a:xfrm>
            <a:off x="540658" y="7173684"/>
            <a:ext cx="1008745" cy="1008745"/>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67" name="円/楕円 66"/>
          <p:cNvSpPr/>
          <p:nvPr userDrawn="1"/>
        </p:nvSpPr>
        <p:spPr>
          <a:xfrm>
            <a:off x="11165457" y="1867529"/>
            <a:ext cx="878114" cy="878114"/>
          </a:xfrm>
          <a:prstGeom prst="ellipse">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2" name="正方形/長方形 11"/>
          <p:cNvSpPr/>
          <p:nvPr userDrawn="1"/>
        </p:nvSpPr>
        <p:spPr>
          <a:xfrm>
            <a:off x="0" y="6386286"/>
            <a:ext cx="8766630" cy="94343"/>
          </a:xfrm>
          <a:prstGeom prst="rect">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68" name="正方形/長方形 67"/>
          <p:cNvSpPr/>
          <p:nvPr userDrawn="1"/>
        </p:nvSpPr>
        <p:spPr>
          <a:xfrm>
            <a:off x="9519784" y="3531926"/>
            <a:ext cx="8766630" cy="94343"/>
          </a:xfrm>
          <a:prstGeom prst="rect">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lumMod val="20000"/>
                  <a:lumOff val="80000"/>
                </a:schemeClr>
              </a:solidFill>
            </a:endParaRPr>
          </a:p>
        </p:txBody>
      </p:sp>
    </p:spTree>
    <p:extLst>
      <p:ext uri="{BB962C8B-B14F-4D97-AF65-F5344CB8AC3E}">
        <p14:creationId xmlns:p14="http://schemas.microsoft.com/office/powerpoint/2010/main" val="26739029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Image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1382135" y="2742860"/>
            <a:ext cx="3152799" cy="315279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218250" y="2618713"/>
            <a:ext cx="3152799" cy="315279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5"/>
          <p:cNvSpPr>
            <a:spLocks noGrp="1"/>
          </p:cNvSpPr>
          <p:nvPr>
            <p:ph type="pic" sz="quarter" idx="14" hasCustomPrompt="1"/>
          </p:nvPr>
        </p:nvSpPr>
        <p:spPr>
          <a:xfrm>
            <a:off x="1353999" y="2700656"/>
            <a:ext cx="3063073" cy="306307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3" name="円/楕円 12"/>
          <p:cNvSpPr/>
          <p:nvPr userDrawn="1"/>
        </p:nvSpPr>
        <p:spPr>
          <a:xfrm>
            <a:off x="5539138" y="2742860"/>
            <a:ext cx="3152799" cy="3152799"/>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5375253" y="2618713"/>
            <a:ext cx="3152799" cy="3152799"/>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5"/>
          <p:cNvSpPr>
            <a:spLocks noGrp="1"/>
          </p:cNvSpPr>
          <p:nvPr>
            <p:ph type="pic" sz="quarter" idx="15" hasCustomPrompt="1"/>
          </p:nvPr>
        </p:nvSpPr>
        <p:spPr>
          <a:xfrm>
            <a:off x="5511002" y="2700656"/>
            <a:ext cx="3063073" cy="3063073"/>
          </a:xfrm>
          <a:prstGeom prst="ellipse">
            <a:avLst/>
          </a:prstGeom>
          <a:solidFill>
            <a:schemeClr val="bg1"/>
          </a:solidFill>
          <a:ln w="28575" cmpd="sng">
            <a:solidFill>
              <a:schemeClr val="accent3"/>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6" name="円/楕円 15"/>
          <p:cNvSpPr/>
          <p:nvPr userDrawn="1"/>
        </p:nvSpPr>
        <p:spPr>
          <a:xfrm>
            <a:off x="9696141" y="2742860"/>
            <a:ext cx="3152799" cy="3152799"/>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9532256" y="2618713"/>
            <a:ext cx="3152799" cy="3152799"/>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図プレースホルダー 5"/>
          <p:cNvSpPr>
            <a:spLocks noGrp="1"/>
          </p:cNvSpPr>
          <p:nvPr>
            <p:ph type="pic" sz="quarter" idx="16" hasCustomPrompt="1"/>
          </p:nvPr>
        </p:nvSpPr>
        <p:spPr>
          <a:xfrm>
            <a:off x="9668005" y="2700656"/>
            <a:ext cx="3063073" cy="3063073"/>
          </a:xfrm>
          <a:prstGeom prst="ellipse">
            <a:avLst/>
          </a:prstGeom>
          <a:solidFill>
            <a:schemeClr val="bg1"/>
          </a:solidFill>
          <a:ln w="28575" cmpd="sng">
            <a:solidFill>
              <a:schemeClr val="accent2"/>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9" name="円/楕円 18"/>
          <p:cNvSpPr/>
          <p:nvPr userDrawn="1"/>
        </p:nvSpPr>
        <p:spPr>
          <a:xfrm>
            <a:off x="13853145" y="2742860"/>
            <a:ext cx="3152799" cy="3152799"/>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3689260" y="2618713"/>
            <a:ext cx="3152799" cy="3152799"/>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図プレースホルダー 5"/>
          <p:cNvSpPr>
            <a:spLocks noGrp="1"/>
          </p:cNvSpPr>
          <p:nvPr>
            <p:ph type="pic" sz="quarter" idx="17" hasCustomPrompt="1"/>
          </p:nvPr>
        </p:nvSpPr>
        <p:spPr>
          <a:xfrm>
            <a:off x="13825009" y="2700656"/>
            <a:ext cx="3063073" cy="3063073"/>
          </a:xfrm>
          <a:prstGeom prst="ellipse">
            <a:avLst/>
          </a:prstGeom>
          <a:solidFill>
            <a:schemeClr val="bg1"/>
          </a:solidFill>
          <a:ln w="28575" cmpd="sng">
            <a:solidFill>
              <a:schemeClr val="accent4"/>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882803" y="5988137"/>
            <a:ext cx="3977631" cy="720080"/>
          </a:xfrm>
        </p:spPr>
        <p:txBody>
          <a:bodyPr anchor="t">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1035285" y="7219190"/>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1272944" y="7117857"/>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5" hasCustomPrompt="1"/>
          </p:nvPr>
        </p:nvSpPr>
        <p:spPr>
          <a:xfrm>
            <a:off x="5020318" y="5985793"/>
            <a:ext cx="4012911" cy="720080"/>
          </a:xfrm>
        </p:spPr>
        <p:txBody>
          <a:bodyPr anchor="t">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5200268" y="7216846"/>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5437927" y="7115513"/>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6"/>
          <p:cNvSpPr>
            <a:spLocks noGrp="1"/>
          </p:cNvSpPr>
          <p:nvPr>
            <p:ph type="body" sz="quarter" idx="27" hasCustomPrompt="1"/>
          </p:nvPr>
        </p:nvSpPr>
        <p:spPr>
          <a:xfrm>
            <a:off x="9190501" y="5988137"/>
            <a:ext cx="4012911" cy="720080"/>
          </a:xfrm>
        </p:spPr>
        <p:txBody>
          <a:bodyPr anchor="t">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9365251" y="7219190"/>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9602910" y="7117857"/>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29" hasCustomPrompt="1"/>
          </p:nvPr>
        </p:nvSpPr>
        <p:spPr>
          <a:xfrm>
            <a:off x="13360684" y="5988137"/>
            <a:ext cx="4012911" cy="720080"/>
          </a:xfrm>
        </p:spPr>
        <p:txBody>
          <a:bodyPr anchor="t">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13530235" y="7219190"/>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13767894" y="7117857"/>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プレースホルダー 6"/>
          <p:cNvSpPr>
            <a:spLocks noGrp="1"/>
          </p:cNvSpPr>
          <p:nvPr>
            <p:ph type="body" sz="quarter" idx="31" hasCustomPrompt="1"/>
          </p:nvPr>
        </p:nvSpPr>
        <p:spPr>
          <a:xfrm>
            <a:off x="1032937" y="6485306"/>
            <a:ext cx="3715678" cy="573935"/>
          </a:xfrm>
        </p:spPr>
        <p:txBody>
          <a:bodyPr anchor="t">
            <a:noAutofit/>
          </a:bodyPr>
          <a:lstStyle>
            <a:lvl1pPr algn="ctr">
              <a:defRPr sz="18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32" hasCustomPrompt="1"/>
          </p:nvPr>
        </p:nvSpPr>
        <p:spPr>
          <a:xfrm>
            <a:off x="5197920" y="6482962"/>
            <a:ext cx="3715678" cy="573935"/>
          </a:xfrm>
        </p:spPr>
        <p:txBody>
          <a:bodyPr anchor="t">
            <a:noAutofit/>
          </a:bodyPr>
          <a:lstStyle>
            <a:lvl1pPr algn="ctr">
              <a:defRPr sz="1800" i="1" baseline="0">
                <a:solidFill>
                  <a:schemeClr val="accent3">
                    <a:lumMod val="50000"/>
                  </a:schemeClr>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33" hasCustomPrompt="1"/>
          </p:nvPr>
        </p:nvSpPr>
        <p:spPr>
          <a:xfrm>
            <a:off x="9362903" y="6485306"/>
            <a:ext cx="3715678" cy="573935"/>
          </a:xfrm>
        </p:spPr>
        <p:txBody>
          <a:bodyPr anchor="t">
            <a:noAutofit/>
          </a:bodyPr>
          <a:lstStyle>
            <a:lvl1pPr algn="ctr">
              <a:defRPr sz="1800" i="1" baseline="0">
                <a:solidFill>
                  <a:schemeClr val="accent2">
                    <a:lumMod val="50000"/>
                  </a:schemeClr>
                </a:solidFill>
                <a:latin typeface="+mn-lt"/>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34" hasCustomPrompt="1"/>
          </p:nvPr>
        </p:nvSpPr>
        <p:spPr>
          <a:xfrm>
            <a:off x="13527887" y="6485306"/>
            <a:ext cx="3715678" cy="573935"/>
          </a:xfrm>
        </p:spPr>
        <p:txBody>
          <a:bodyPr anchor="t">
            <a:noAutofit/>
          </a:bodyPr>
          <a:lstStyle>
            <a:lvl1pPr algn="ctr">
              <a:defRPr sz="1800" i="1" baseline="0">
                <a:solidFill>
                  <a:schemeClr val="accent4">
                    <a:lumMod val="50000"/>
                  </a:schemeClr>
                </a:solidFill>
                <a:latin typeface="+mn-lt"/>
              </a:defRPr>
            </a:lvl1pPr>
          </a:lstStyle>
          <a:p>
            <a:pPr lvl="0"/>
            <a:r>
              <a:rPr kumimoji="1" lang="en-US" altLang="ja-JP" dirty="0"/>
              <a:t>Text goes here</a:t>
            </a:r>
            <a:endParaRPr kumimoji="1" lang="ja-JP" altLang="en-US" dirty="0"/>
          </a:p>
        </p:txBody>
      </p:sp>
      <p:sp>
        <p:nvSpPr>
          <p:cNvPr id="38" name="スライド番号プレースホルダー 3"/>
          <p:cNvSpPr>
            <a:spLocks noGrp="1"/>
          </p:cNvSpPr>
          <p:nvPr>
            <p:ph type="sldNum" sz="quarter" idx="11"/>
          </p:nvPr>
        </p:nvSpPr>
        <p:spPr>
          <a:xfrm>
            <a:off x="17151170" y="9432788"/>
            <a:ext cx="1080120" cy="547688"/>
          </a:xfrm>
        </p:spPr>
        <p:txBody>
          <a:body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938005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Image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1382135" y="2742860"/>
            <a:ext cx="3152799" cy="315279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218250" y="2618713"/>
            <a:ext cx="3152799" cy="315279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5"/>
          <p:cNvSpPr>
            <a:spLocks noGrp="1"/>
          </p:cNvSpPr>
          <p:nvPr>
            <p:ph type="pic" sz="quarter" idx="14" hasCustomPrompt="1"/>
          </p:nvPr>
        </p:nvSpPr>
        <p:spPr>
          <a:xfrm>
            <a:off x="1353999" y="2700656"/>
            <a:ext cx="3063073" cy="306307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3" name="円/楕円 12"/>
          <p:cNvSpPr/>
          <p:nvPr userDrawn="1"/>
        </p:nvSpPr>
        <p:spPr>
          <a:xfrm>
            <a:off x="5539138" y="2742860"/>
            <a:ext cx="3152799" cy="3152799"/>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5375253" y="2618713"/>
            <a:ext cx="3152799" cy="3152799"/>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5"/>
          <p:cNvSpPr>
            <a:spLocks noGrp="1"/>
          </p:cNvSpPr>
          <p:nvPr>
            <p:ph type="pic" sz="quarter" idx="15" hasCustomPrompt="1"/>
          </p:nvPr>
        </p:nvSpPr>
        <p:spPr>
          <a:xfrm>
            <a:off x="5511002" y="2700656"/>
            <a:ext cx="3063073" cy="3063073"/>
          </a:xfrm>
          <a:prstGeom prst="ellipse">
            <a:avLst/>
          </a:prstGeom>
          <a:solidFill>
            <a:schemeClr val="bg1"/>
          </a:solidFill>
          <a:ln w="28575" cmpd="sng">
            <a:solidFill>
              <a:schemeClr val="accent3"/>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6" name="円/楕円 15"/>
          <p:cNvSpPr/>
          <p:nvPr userDrawn="1"/>
        </p:nvSpPr>
        <p:spPr>
          <a:xfrm>
            <a:off x="9696141" y="2742860"/>
            <a:ext cx="3152799" cy="3152799"/>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9532256" y="2618713"/>
            <a:ext cx="3152799" cy="3152799"/>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図プレースホルダー 5"/>
          <p:cNvSpPr>
            <a:spLocks noGrp="1"/>
          </p:cNvSpPr>
          <p:nvPr>
            <p:ph type="pic" sz="quarter" idx="16" hasCustomPrompt="1"/>
          </p:nvPr>
        </p:nvSpPr>
        <p:spPr>
          <a:xfrm>
            <a:off x="9668005" y="2700656"/>
            <a:ext cx="3063073" cy="3063073"/>
          </a:xfrm>
          <a:prstGeom prst="ellipse">
            <a:avLst/>
          </a:prstGeom>
          <a:solidFill>
            <a:schemeClr val="bg1"/>
          </a:solidFill>
          <a:ln w="28575" cmpd="sng">
            <a:solidFill>
              <a:schemeClr val="accent2"/>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9" name="円/楕円 18"/>
          <p:cNvSpPr/>
          <p:nvPr userDrawn="1"/>
        </p:nvSpPr>
        <p:spPr>
          <a:xfrm>
            <a:off x="13853145" y="2742860"/>
            <a:ext cx="3152799" cy="3152799"/>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3689260" y="2618713"/>
            <a:ext cx="3152799" cy="3152799"/>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図プレースホルダー 5"/>
          <p:cNvSpPr>
            <a:spLocks noGrp="1"/>
          </p:cNvSpPr>
          <p:nvPr>
            <p:ph type="pic" sz="quarter" idx="17" hasCustomPrompt="1"/>
          </p:nvPr>
        </p:nvSpPr>
        <p:spPr>
          <a:xfrm>
            <a:off x="13825009" y="2700656"/>
            <a:ext cx="3063073" cy="3063073"/>
          </a:xfrm>
          <a:prstGeom prst="ellipse">
            <a:avLst/>
          </a:prstGeom>
          <a:solidFill>
            <a:schemeClr val="bg1"/>
          </a:solidFill>
          <a:ln w="28575" cmpd="sng">
            <a:solidFill>
              <a:schemeClr val="accent4"/>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882803" y="5988137"/>
            <a:ext cx="3977631" cy="720080"/>
          </a:xfrm>
        </p:spPr>
        <p:txBody>
          <a:bodyPr anchor="t">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1035285" y="6781868"/>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1272944" y="6680535"/>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5" hasCustomPrompt="1"/>
          </p:nvPr>
        </p:nvSpPr>
        <p:spPr>
          <a:xfrm>
            <a:off x="5020318" y="5985793"/>
            <a:ext cx="4012911" cy="720080"/>
          </a:xfrm>
        </p:spPr>
        <p:txBody>
          <a:bodyPr anchor="t">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5200268" y="6779524"/>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5437927" y="6678191"/>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6"/>
          <p:cNvSpPr>
            <a:spLocks noGrp="1"/>
          </p:cNvSpPr>
          <p:nvPr>
            <p:ph type="body" sz="quarter" idx="27" hasCustomPrompt="1"/>
          </p:nvPr>
        </p:nvSpPr>
        <p:spPr>
          <a:xfrm>
            <a:off x="9190501" y="5988137"/>
            <a:ext cx="4012911" cy="720080"/>
          </a:xfrm>
        </p:spPr>
        <p:txBody>
          <a:bodyPr anchor="t">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9365251" y="6781868"/>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9602910" y="6680535"/>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29" hasCustomPrompt="1"/>
          </p:nvPr>
        </p:nvSpPr>
        <p:spPr>
          <a:xfrm>
            <a:off x="13360684" y="5988137"/>
            <a:ext cx="4012911" cy="720080"/>
          </a:xfrm>
        </p:spPr>
        <p:txBody>
          <a:bodyPr anchor="t">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13530235" y="6781868"/>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13767894" y="6680535"/>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スライド番号プレースホルダー 3"/>
          <p:cNvSpPr>
            <a:spLocks noGrp="1"/>
          </p:cNvSpPr>
          <p:nvPr>
            <p:ph type="sldNum" sz="quarter" idx="11"/>
          </p:nvPr>
        </p:nvSpPr>
        <p:spPr>
          <a:xfrm>
            <a:off x="17151170" y="9432788"/>
            <a:ext cx="1080120" cy="547688"/>
          </a:xfrm>
        </p:spPr>
        <p:txBody>
          <a:body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944176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アーチ 4"/>
          <p:cNvSpPr/>
          <p:nvPr userDrawn="1"/>
        </p:nvSpPr>
        <p:spPr>
          <a:xfrm rot="3600000">
            <a:off x="1165671" y="3510331"/>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3" name="アーチ 12"/>
          <p:cNvSpPr/>
          <p:nvPr userDrawn="1"/>
        </p:nvSpPr>
        <p:spPr>
          <a:xfrm rot="6618510">
            <a:off x="1282259" y="3626919"/>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5" name="テキスト プレースホルダー 6"/>
          <p:cNvSpPr>
            <a:spLocks noGrp="1"/>
          </p:cNvSpPr>
          <p:nvPr>
            <p:ph type="body" sz="quarter" idx="15" hasCustomPrompt="1"/>
          </p:nvPr>
        </p:nvSpPr>
        <p:spPr>
          <a:xfrm>
            <a:off x="2023050" y="3745801"/>
            <a:ext cx="74268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14" hasCustomPrompt="1"/>
          </p:nvPr>
        </p:nvSpPr>
        <p:spPr>
          <a:xfrm>
            <a:off x="2709065" y="4451978"/>
            <a:ext cx="13938025" cy="3227826"/>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9095332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ersonal skil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userDrawn="1"/>
        </p:nvSpPr>
        <p:spPr>
          <a:xfrm>
            <a:off x="4684657" y="5560522"/>
            <a:ext cx="1032497" cy="10324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0" name="円/楕円 9"/>
          <p:cNvSpPr/>
          <p:nvPr userDrawn="1"/>
        </p:nvSpPr>
        <p:spPr>
          <a:xfrm>
            <a:off x="5706494" y="6515035"/>
            <a:ext cx="405980" cy="4059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11" name="円/楕円 10"/>
          <p:cNvSpPr/>
          <p:nvPr userDrawn="1"/>
        </p:nvSpPr>
        <p:spPr>
          <a:xfrm>
            <a:off x="1357412" y="2815601"/>
            <a:ext cx="4163054" cy="4163054"/>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996836" y="2898945"/>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 name="円/楕円 12"/>
          <p:cNvSpPr/>
          <p:nvPr userDrawn="1"/>
        </p:nvSpPr>
        <p:spPr>
          <a:xfrm>
            <a:off x="1193527" y="2691454"/>
            <a:ext cx="4163054" cy="4163054"/>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図プレースホルダー 5"/>
          <p:cNvSpPr>
            <a:spLocks noGrp="1"/>
          </p:cNvSpPr>
          <p:nvPr>
            <p:ph type="pic" sz="quarter" idx="14" hasCustomPrompt="1"/>
          </p:nvPr>
        </p:nvSpPr>
        <p:spPr>
          <a:xfrm>
            <a:off x="1329275" y="2815600"/>
            <a:ext cx="4044577" cy="4044577"/>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6" name="円/楕円 15"/>
          <p:cNvSpPr/>
          <p:nvPr userDrawn="1"/>
        </p:nvSpPr>
        <p:spPr>
          <a:xfrm>
            <a:off x="627840" y="2220419"/>
            <a:ext cx="565687" cy="5656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8" name="テキスト プレースホルダー 6"/>
          <p:cNvSpPr>
            <a:spLocks noGrp="1"/>
          </p:cNvSpPr>
          <p:nvPr>
            <p:ph type="body" sz="quarter" idx="21" hasCustomPrompt="1"/>
          </p:nvPr>
        </p:nvSpPr>
        <p:spPr>
          <a:xfrm>
            <a:off x="541846" y="7178630"/>
            <a:ext cx="5663368"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31" hasCustomPrompt="1"/>
          </p:nvPr>
        </p:nvSpPr>
        <p:spPr>
          <a:xfrm>
            <a:off x="799793" y="7802411"/>
            <a:ext cx="5147474" cy="573935"/>
          </a:xfrm>
        </p:spPr>
        <p:txBody>
          <a:bodyPr anchor="t">
            <a:noAutofit/>
          </a:bodyPr>
          <a:lstStyle>
            <a:lvl1pPr algn="ctr">
              <a:defRPr sz="20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6" hasCustomPrompt="1"/>
          </p:nvPr>
        </p:nvSpPr>
        <p:spPr>
          <a:xfrm>
            <a:off x="6185744" y="2506652"/>
            <a:ext cx="5627977"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7" hasCustomPrompt="1"/>
          </p:nvPr>
        </p:nvSpPr>
        <p:spPr>
          <a:xfrm>
            <a:off x="6212228" y="3386005"/>
            <a:ext cx="5586604" cy="2174517"/>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2" name="正方形/長方形 21"/>
          <p:cNvSpPr/>
          <p:nvPr userDrawn="1"/>
        </p:nvSpPr>
        <p:spPr>
          <a:xfrm>
            <a:off x="6356244" y="3298740"/>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userDrawn="1"/>
        </p:nvSpPr>
        <p:spPr>
          <a:xfrm>
            <a:off x="6356244" y="5763825"/>
            <a:ext cx="829194" cy="829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図プレースホルダー 12"/>
          <p:cNvSpPr>
            <a:spLocks noGrp="1"/>
          </p:cNvSpPr>
          <p:nvPr>
            <p:ph type="pic" sz="quarter" idx="20" hasCustomPrompt="1"/>
          </p:nvPr>
        </p:nvSpPr>
        <p:spPr>
          <a:xfrm>
            <a:off x="6484144" y="5891725"/>
            <a:ext cx="573395" cy="573395"/>
          </a:xfrm>
        </p:spPr>
        <p:txBody>
          <a:bodyPr>
            <a:normAutofit/>
          </a:bodyPr>
          <a:lstStyle>
            <a:lvl1pPr>
              <a:defRPr sz="1600"/>
            </a:lvl1pPr>
          </a:lstStyle>
          <a:p>
            <a:r>
              <a:rPr kumimoji="1" lang="en-US" altLang="ja-JP" dirty="0"/>
              <a:t> </a:t>
            </a:r>
            <a:endParaRPr kumimoji="1" lang="ja-JP" altLang="en-US" dirty="0"/>
          </a:p>
        </p:txBody>
      </p:sp>
      <p:sp>
        <p:nvSpPr>
          <p:cNvPr id="25" name="円/楕円 24"/>
          <p:cNvSpPr/>
          <p:nvPr userDrawn="1"/>
        </p:nvSpPr>
        <p:spPr>
          <a:xfrm>
            <a:off x="6356243" y="6831797"/>
            <a:ext cx="829194" cy="8291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12"/>
          <p:cNvSpPr>
            <a:spLocks noGrp="1"/>
          </p:cNvSpPr>
          <p:nvPr>
            <p:ph type="pic" sz="quarter" idx="32" hasCustomPrompt="1"/>
          </p:nvPr>
        </p:nvSpPr>
        <p:spPr>
          <a:xfrm>
            <a:off x="6484143" y="6959697"/>
            <a:ext cx="573395" cy="573395"/>
          </a:xfrm>
        </p:spPr>
        <p:txBody>
          <a:bodyPr>
            <a:normAutofit/>
          </a:bodyPr>
          <a:lstStyle>
            <a:lvl1pPr>
              <a:defRPr sz="1600"/>
            </a:lvl1pPr>
          </a:lstStyle>
          <a:p>
            <a:r>
              <a:rPr kumimoji="1" lang="en-US" altLang="ja-JP" dirty="0"/>
              <a:t> </a:t>
            </a:r>
            <a:endParaRPr kumimoji="1" lang="ja-JP" altLang="en-US" dirty="0"/>
          </a:p>
        </p:txBody>
      </p:sp>
      <p:sp>
        <p:nvSpPr>
          <p:cNvPr id="27" name="円/楕円 26"/>
          <p:cNvSpPr/>
          <p:nvPr userDrawn="1"/>
        </p:nvSpPr>
        <p:spPr>
          <a:xfrm>
            <a:off x="6356244" y="7899770"/>
            <a:ext cx="829194" cy="8291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図プレースホルダー 12"/>
          <p:cNvSpPr>
            <a:spLocks noGrp="1"/>
          </p:cNvSpPr>
          <p:nvPr>
            <p:ph type="pic" sz="quarter" idx="33" hasCustomPrompt="1"/>
          </p:nvPr>
        </p:nvSpPr>
        <p:spPr>
          <a:xfrm>
            <a:off x="6484144" y="8027670"/>
            <a:ext cx="573395" cy="573395"/>
          </a:xfrm>
        </p:spPr>
        <p:txBody>
          <a:bodyPr>
            <a:normAutofit/>
          </a:bodyPr>
          <a:lstStyle>
            <a:lvl1pPr>
              <a:defRPr sz="1600"/>
            </a:lvl1pPr>
          </a:lstStyle>
          <a:p>
            <a:r>
              <a:rPr kumimoji="1" lang="en-US" altLang="ja-JP" dirty="0"/>
              <a:t> </a:t>
            </a:r>
            <a:endParaRPr kumimoji="1" lang="ja-JP" altLang="en-US" dirty="0"/>
          </a:p>
        </p:txBody>
      </p:sp>
      <p:sp>
        <p:nvSpPr>
          <p:cNvPr id="29" name="テキスト プレースホルダー 6"/>
          <p:cNvSpPr>
            <a:spLocks noGrp="1"/>
          </p:cNvSpPr>
          <p:nvPr>
            <p:ph type="body" sz="quarter" idx="34" hasCustomPrompt="1"/>
          </p:nvPr>
        </p:nvSpPr>
        <p:spPr>
          <a:xfrm>
            <a:off x="7185438" y="5818382"/>
            <a:ext cx="4629197" cy="720080"/>
          </a:xfrm>
        </p:spPr>
        <p:txBody>
          <a:bodyPr anchor="ctr">
            <a:noAutofit/>
          </a:bodyPr>
          <a:lstStyle>
            <a:lvl1pPr algn="l">
              <a:defRPr sz="1800" i="0" baseline="0">
                <a:solidFill>
                  <a:schemeClr val="accent1"/>
                </a:solidFill>
                <a:latin typeface="+mn-lt"/>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5" hasCustomPrompt="1"/>
          </p:nvPr>
        </p:nvSpPr>
        <p:spPr>
          <a:xfrm>
            <a:off x="7185438" y="6886354"/>
            <a:ext cx="4629197" cy="720080"/>
          </a:xfrm>
        </p:spPr>
        <p:txBody>
          <a:bodyPr anchor="ctr">
            <a:noAutofit/>
          </a:bodyPr>
          <a:lstStyle>
            <a:lvl1pPr algn="l">
              <a:defRPr sz="1800" i="0" baseline="0">
                <a:solidFill>
                  <a:schemeClr val="accent6"/>
                </a:solidFill>
                <a:latin typeface="+mn-lt"/>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36" hasCustomPrompt="1"/>
          </p:nvPr>
        </p:nvSpPr>
        <p:spPr>
          <a:xfrm>
            <a:off x="7185438" y="7954327"/>
            <a:ext cx="4629197" cy="720080"/>
          </a:xfrm>
        </p:spPr>
        <p:txBody>
          <a:bodyPr anchor="ctr">
            <a:noAutofit/>
          </a:bodyPr>
          <a:lstStyle>
            <a:lvl1pPr algn="l">
              <a:defRPr sz="1800" i="0" baseline="0">
                <a:solidFill>
                  <a:schemeClr val="accent3"/>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7" hasCustomPrompt="1"/>
          </p:nvPr>
        </p:nvSpPr>
        <p:spPr>
          <a:xfrm>
            <a:off x="11978303" y="2503262"/>
            <a:ext cx="5061477"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3" name="正方形/長方形 32"/>
          <p:cNvSpPr/>
          <p:nvPr userDrawn="1"/>
        </p:nvSpPr>
        <p:spPr>
          <a:xfrm>
            <a:off x="12148803" y="3295350"/>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プレースホルダー 6"/>
          <p:cNvSpPr>
            <a:spLocks noGrp="1"/>
          </p:cNvSpPr>
          <p:nvPr>
            <p:ph type="body" sz="quarter" idx="38" hasCustomPrompt="1"/>
          </p:nvPr>
        </p:nvSpPr>
        <p:spPr>
          <a:xfrm>
            <a:off x="11968545" y="3606078"/>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7" name="グループ化 96"/>
          <p:cNvGrpSpPr/>
          <p:nvPr userDrawn="1"/>
        </p:nvGrpSpPr>
        <p:grpSpPr>
          <a:xfrm>
            <a:off x="12099171" y="4206974"/>
            <a:ext cx="5138100" cy="430805"/>
            <a:chOff x="12418479" y="4395656"/>
            <a:chExt cx="5138100" cy="430805"/>
          </a:xfrm>
        </p:grpSpPr>
        <p:sp>
          <p:nvSpPr>
            <p:cNvPr id="37" name="円/楕円 36"/>
            <p:cNvSpPr/>
            <p:nvPr userDrawn="1"/>
          </p:nvSpPr>
          <p:spPr>
            <a:xfrm>
              <a:off x="12418479"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円/楕円 37"/>
            <p:cNvSpPr/>
            <p:nvPr userDrawn="1"/>
          </p:nvSpPr>
          <p:spPr>
            <a:xfrm>
              <a:off x="12941512"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13464545"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3987578"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userDrawn="1"/>
          </p:nvSpPr>
          <p:spPr>
            <a:xfrm>
              <a:off x="14510611"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userDrawn="1"/>
          </p:nvSpPr>
          <p:spPr>
            <a:xfrm>
              <a:off x="15556677"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p:cNvSpPr/>
            <p:nvPr userDrawn="1"/>
          </p:nvSpPr>
          <p:spPr>
            <a:xfrm>
              <a:off x="16079710"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userDrawn="1"/>
          </p:nvSpPr>
          <p:spPr>
            <a:xfrm>
              <a:off x="1712577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503364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userDrawn="1"/>
          </p:nvSpPr>
          <p:spPr>
            <a:xfrm>
              <a:off x="16602743"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1" name="テキスト プレースホルダー 6"/>
          <p:cNvSpPr>
            <a:spLocks noGrp="1"/>
          </p:cNvSpPr>
          <p:nvPr userDrawn="1">
            <p:ph type="body" sz="quarter" idx="39" hasCustomPrompt="1"/>
          </p:nvPr>
        </p:nvSpPr>
        <p:spPr>
          <a:xfrm>
            <a:off x="11968545" y="4912576"/>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8" name="グループ化 97"/>
          <p:cNvGrpSpPr/>
          <p:nvPr userDrawn="1"/>
        </p:nvGrpSpPr>
        <p:grpSpPr>
          <a:xfrm>
            <a:off x="12099171" y="5513472"/>
            <a:ext cx="5138100" cy="430805"/>
            <a:chOff x="12418479" y="5702154"/>
            <a:chExt cx="5138100" cy="430805"/>
          </a:xfrm>
        </p:grpSpPr>
        <p:sp>
          <p:nvSpPr>
            <p:cNvPr id="63" name="円/楕円 62"/>
            <p:cNvSpPr/>
            <p:nvPr userDrawn="1"/>
          </p:nvSpPr>
          <p:spPr>
            <a:xfrm>
              <a:off x="12418479"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円/楕円 63"/>
            <p:cNvSpPr/>
            <p:nvPr userDrawn="1"/>
          </p:nvSpPr>
          <p:spPr>
            <a:xfrm>
              <a:off x="12941512"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楕円 64"/>
            <p:cNvSpPr/>
            <p:nvPr userDrawn="1"/>
          </p:nvSpPr>
          <p:spPr>
            <a:xfrm>
              <a:off x="13464545"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円/楕円 65"/>
            <p:cNvSpPr/>
            <p:nvPr userDrawn="1"/>
          </p:nvSpPr>
          <p:spPr>
            <a:xfrm>
              <a:off x="13987578"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円/楕円 66"/>
            <p:cNvSpPr/>
            <p:nvPr userDrawn="1"/>
          </p:nvSpPr>
          <p:spPr>
            <a:xfrm>
              <a:off x="14510611"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円/楕円 67"/>
            <p:cNvSpPr/>
            <p:nvPr userDrawn="1"/>
          </p:nvSpPr>
          <p:spPr>
            <a:xfrm>
              <a:off x="15556677"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円/楕円 68"/>
            <p:cNvSpPr/>
            <p:nvPr userDrawn="1"/>
          </p:nvSpPr>
          <p:spPr>
            <a:xfrm>
              <a:off x="16079710"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円/楕円 69"/>
            <p:cNvSpPr/>
            <p:nvPr userDrawn="1"/>
          </p:nvSpPr>
          <p:spPr>
            <a:xfrm>
              <a:off x="1712577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円/楕円 70"/>
            <p:cNvSpPr/>
            <p:nvPr userDrawn="1"/>
          </p:nvSpPr>
          <p:spPr>
            <a:xfrm>
              <a:off x="1503364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楕円 71"/>
            <p:cNvSpPr/>
            <p:nvPr userDrawn="1"/>
          </p:nvSpPr>
          <p:spPr>
            <a:xfrm>
              <a:off x="16602743"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3" name="テキスト プレースホルダー 6"/>
          <p:cNvSpPr>
            <a:spLocks noGrp="1"/>
          </p:cNvSpPr>
          <p:nvPr userDrawn="1">
            <p:ph type="body" sz="quarter" idx="40" hasCustomPrompt="1"/>
          </p:nvPr>
        </p:nvSpPr>
        <p:spPr>
          <a:xfrm>
            <a:off x="11968545" y="6219074"/>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9" name="グループ化 98"/>
          <p:cNvGrpSpPr/>
          <p:nvPr userDrawn="1"/>
        </p:nvGrpSpPr>
        <p:grpSpPr>
          <a:xfrm>
            <a:off x="12099171" y="6819970"/>
            <a:ext cx="5138100" cy="430805"/>
            <a:chOff x="12418479" y="7008652"/>
            <a:chExt cx="5138100" cy="430805"/>
          </a:xfrm>
        </p:grpSpPr>
        <p:sp>
          <p:nvSpPr>
            <p:cNvPr id="75" name="円/楕円 74"/>
            <p:cNvSpPr/>
            <p:nvPr userDrawn="1"/>
          </p:nvSpPr>
          <p:spPr>
            <a:xfrm>
              <a:off x="12418479"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円/楕円 75"/>
            <p:cNvSpPr/>
            <p:nvPr userDrawn="1"/>
          </p:nvSpPr>
          <p:spPr>
            <a:xfrm>
              <a:off x="12941512"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円/楕円 76"/>
            <p:cNvSpPr/>
            <p:nvPr userDrawn="1"/>
          </p:nvSpPr>
          <p:spPr>
            <a:xfrm>
              <a:off x="13464545"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円/楕円 77"/>
            <p:cNvSpPr/>
            <p:nvPr userDrawn="1"/>
          </p:nvSpPr>
          <p:spPr>
            <a:xfrm>
              <a:off x="13987578"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円/楕円 78"/>
            <p:cNvSpPr/>
            <p:nvPr userDrawn="1"/>
          </p:nvSpPr>
          <p:spPr>
            <a:xfrm>
              <a:off x="14510611"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円/楕円 79"/>
            <p:cNvSpPr/>
            <p:nvPr userDrawn="1"/>
          </p:nvSpPr>
          <p:spPr>
            <a:xfrm>
              <a:off x="15556677"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円/楕円 80"/>
            <p:cNvSpPr/>
            <p:nvPr userDrawn="1"/>
          </p:nvSpPr>
          <p:spPr>
            <a:xfrm>
              <a:off x="16079710"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userDrawn="1"/>
          </p:nvSpPr>
          <p:spPr>
            <a:xfrm>
              <a:off x="1712577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円/楕円 82"/>
            <p:cNvSpPr/>
            <p:nvPr userDrawn="1"/>
          </p:nvSpPr>
          <p:spPr>
            <a:xfrm>
              <a:off x="1503364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円/楕円 83"/>
            <p:cNvSpPr/>
            <p:nvPr userDrawn="1"/>
          </p:nvSpPr>
          <p:spPr>
            <a:xfrm>
              <a:off x="16602743"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5" name="テキスト プレースホルダー 6"/>
          <p:cNvSpPr>
            <a:spLocks noGrp="1"/>
          </p:cNvSpPr>
          <p:nvPr userDrawn="1">
            <p:ph type="body" sz="quarter" idx="41" hasCustomPrompt="1"/>
          </p:nvPr>
        </p:nvSpPr>
        <p:spPr>
          <a:xfrm>
            <a:off x="11968545" y="7525572"/>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100" name="グループ化 99"/>
          <p:cNvGrpSpPr/>
          <p:nvPr userDrawn="1"/>
        </p:nvGrpSpPr>
        <p:grpSpPr>
          <a:xfrm>
            <a:off x="12099171" y="8126468"/>
            <a:ext cx="5138100" cy="430805"/>
            <a:chOff x="12418479" y="8315150"/>
            <a:chExt cx="5138100" cy="430805"/>
          </a:xfrm>
        </p:grpSpPr>
        <p:sp>
          <p:nvSpPr>
            <p:cNvPr id="87" name="円/楕円 86"/>
            <p:cNvSpPr/>
            <p:nvPr userDrawn="1"/>
          </p:nvSpPr>
          <p:spPr>
            <a:xfrm>
              <a:off x="12418479"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円/楕円 87"/>
            <p:cNvSpPr/>
            <p:nvPr userDrawn="1"/>
          </p:nvSpPr>
          <p:spPr>
            <a:xfrm>
              <a:off x="12941512"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円/楕円 88"/>
            <p:cNvSpPr/>
            <p:nvPr userDrawn="1"/>
          </p:nvSpPr>
          <p:spPr>
            <a:xfrm>
              <a:off x="13464545"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円/楕円 89"/>
            <p:cNvSpPr/>
            <p:nvPr userDrawn="1"/>
          </p:nvSpPr>
          <p:spPr>
            <a:xfrm>
              <a:off x="13987578"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円/楕円 90"/>
            <p:cNvSpPr/>
            <p:nvPr userDrawn="1"/>
          </p:nvSpPr>
          <p:spPr>
            <a:xfrm>
              <a:off x="14510611"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円/楕円 91"/>
            <p:cNvSpPr/>
            <p:nvPr userDrawn="1"/>
          </p:nvSpPr>
          <p:spPr>
            <a:xfrm>
              <a:off x="15556677"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円/楕円 92"/>
            <p:cNvSpPr/>
            <p:nvPr userDrawn="1"/>
          </p:nvSpPr>
          <p:spPr>
            <a:xfrm>
              <a:off x="16079710"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円/楕円 93"/>
            <p:cNvSpPr/>
            <p:nvPr userDrawn="1"/>
          </p:nvSpPr>
          <p:spPr>
            <a:xfrm>
              <a:off x="1712577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円/楕円 94"/>
            <p:cNvSpPr/>
            <p:nvPr userDrawn="1"/>
          </p:nvSpPr>
          <p:spPr>
            <a:xfrm>
              <a:off x="1503364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userDrawn="1"/>
          </p:nvSpPr>
          <p:spPr>
            <a:xfrm>
              <a:off x="16602743"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0126802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0" y="5533873"/>
            <a:ext cx="18286413" cy="136071"/>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6508" y="5533873"/>
            <a:ext cx="2871934" cy="136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a:off x="15438932" y="5533871"/>
            <a:ext cx="2847482" cy="1360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11290994" y="5533871"/>
            <a:ext cx="4160968" cy="136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7047864" y="5533871"/>
            <a:ext cx="4160968" cy="136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userDrawn="1"/>
        </p:nvSpPr>
        <p:spPr>
          <a:xfrm>
            <a:off x="2886896" y="5533872"/>
            <a:ext cx="4160968" cy="1360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userDrawn="1"/>
        </p:nvSpPr>
        <p:spPr>
          <a:xfrm>
            <a:off x="2573641" y="5297107"/>
            <a:ext cx="609600" cy="609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6743064" y="5297107"/>
            <a:ext cx="609600" cy="609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928464" y="5297107"/>
            <a:ext cx="609600" cy="609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15108578" y="5297107"/>
            <a:ext cx="609600" cy="609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プレースホルダー 6"/>
          <p:cNvSpPr>
            <a:spLocks noGrp="1"/>
          </p:cNvSpPr>
          <p:nvPr>
            <p:ph type="body" sz="quarter" idx="20" hasCustomPrompt="1"/>
          </p:nvPr>
        </p:nvSpPr>
        <p:spPr>
          <a:xfrm>
            <a:off x="1656175" y="4534744"/>
            <a:ext cx="2444532" cy="720080"/>
          </a:xfrm>
        </p:spPr>
        <p:txBody>
          <a:bodyPr anchor="t">
            <a:noAutofit/>
          </a:bodyPr>
          <a:lstStyle>
            <a:lvl1pPr algn="ctr">
              <a:defRPr sz="32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1" name="テキスト プレースホルダー 6"/>
          <p:cNvSpPr>
            <a:spLocks noGrp="1"/>
          </p:cNvSpPr>
          <p:nvPr>
            <p:ph type="body" sz="quarter" idx="21" hasCustomPrompt="1"/>
          </p:nvPr>
        </p:nvSpPr>
        <p:spPr>
          <a:xfrm>
            <a:off x="604304" y="3852575"/>
            <a:ext cx="4548274"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4" hasCustomPrompt="1"/>
          </p:nvPr>
        </p:nvSpPr>
        <p:spPr>
          <a:xfrm>
            <a:off x="604304" y="2428968"/>
            <a:ext cx="4548274" cy="123456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3" name="正方形/長方形 22"/>
          <p:cNvSpPr/>
          <p:nvPr userDrawn="1"/>
        </p:nvSpPr>
        <p:spPr>
          <a:xfrm>
            <a:off x="1258261" y="37888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プレースホルダー 6"/>
          <p:cNvSpPr>
            <a:spLocks noGrp="1"/>
          </p:cNvSpPr>
          <p:nvPr>
            <p:ph type="body" sz="quarter" idx="25" hasCustomPrompt="1"/>
          </p:nvPr>
        </p:nvSpPr>
        <p:spPr>
          <a:xfrm>
            <a:off x="5825598" y="5961947"/>
            <a:ext cx="2444532" cy="720080"/>
          </a:xfrm>
        </p:spPr>
        <p:txBody>
          <a:bodyPr anchor="t">
            <a:noAutofit/>
          </a:bodyPr>
          <a:lstStyle>
            <a:lvl1pPr algn="ctr">
              <a:defRPr sz="32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5" name="テキスト プレースホルダー 6"/>
          <p:cNvSpPr>
            <a:spLocks noGrp="1"/>
          </p:cNvSpPr>
          <p:nvPr>
            <p:ph type="body" sz="quarter" idx="26" hasCustomPrompt="1"/>
          </p:nvPr>
        </p:nvSpPr>
        <p:spPr>
          <a:xfrm>
            <a:off x="4773727" y="6629607"/>
            <a:ext cx="4548274"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正方形/長方形 25"/>
          <p:cNvSpPr/>
          <p:nvPr userDrawn="1"/>
        </p:nvSpPr>
        <p:spPr>
          <a:xfrm>
            <a:off x="5427684" y="737871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6"/>
          <p:cNvSpPr>
            <a:spLocks noGrp="1"/>
          </p:cNvSpPr>
          <p:nvPr>
            <p:ph type="body" sz="quarter" idx="27" hasCustomPrompt="1"/>
          </p:nvPr>
        </p:nvSpPr>
        <p:spPr>
          <a:xfrm>
            <a:off x="4773727" y="7581347"/>
            <a:ext cx="4548274" cy="123456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8" hasCustomPrompt="1"/>
          </p:nvPr>
        </p:nvSpPr>
        <p:spPr>
          <a:xfrm>
            <a:off x="10010998" y="4512972"/>
            <a:ext cx="2444532" cy="720080"/>
          </a:xfrm>
        </p:spPr>
        <p:txBody>
          <a:bodyPr anchor="t">
            <a:noAutofit/>
          </a:bodyPr>
          <a:lstStyle>
            <a:lvl1pPr algn="ctr">
              <a:defRPr sz="32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9" name="テキスト プレースホルダー 6"/>
          <p:cNvSpPr>
            <a:spLocks noGrp="1"/>
          </p:cNvSpPr>
          <p:nvPr>
            <p:ph type="body" sz="quarter" idx="29" hasCustomPrompt="1"/>
          </p:nvPr>
        </p:nvSpPr>
        <p:spPr>
          <a:xfrm>
            <a:off x="8959127" y="3830803"/>
            <a:ext cx="4548274"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0" hasCustomPrompt="1"/>
          </p:nvPr>
        </p:nvSpPr>
        <p:spPr>
          <a:xfrm>
            <a:off x="8959127" y="2407196"/>
            <a:ext cx="4548274" cy="123456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1" name="正方形/長方形 30"/>
          <p:cNvSpPr/>
          <p:nvPr userDrawn="1"/>
        </p:nvSpPr>
        <p:spPr>
          <a:xfrm>
            <a:off x="9613084" y="3767111"/>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6"/>
          <p:cNvSpPr>
            <a:spLocks noGrp="1"/>
          </p:cNvSpPr>
          <p:nvPr>
            <p:ph type="body" sz="quarter" idx="31" hasCustomPrompt="1"/>
          </p:nvPr>
        </p:nvSpPr>
        <p:spPr>
          <a:xfrm>
            <a:off x="14215755" y="5961947"/>
            <a:ext cx="2444532" cy="720080"/>
          </a:xfrm>
        </p:spPr>
        <p:txBody>
          <a:bodyPr anchor="t">
            <a:noAutofit/>
          </a:bodyPr>
          <a:lstStyle>
            <a:lvl1pPr algn="ctr">
              <a:defRPr sz="32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33" name="テキスト プレースホルダー 6"/>
          <p:cNvSpPr>
            <a:spLocks noGrp="1"/>
          </p:cNvSpPr>
          <p:nvPr>
            <p:ph type="body" sz="quarter" idx="32" hasCustomPrompt="1"/>
          </p:nvPr>
        </p:nvSpPr>
        <p:spPr>
          <a:xfrm>
            <a:off x="13163884" y="6629607"/>
            <a:ext cx="4548274" cy="720080"/>
          </a:xfrm>
        </p:spPr>
        <p:txBody>
          <a:bodyPr anchor="t">
            <a:noAutofit/>
          </a:bodyPr>
          <a:lstStyle>
            <a:lvl1pPr algn="ctr">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4" name="正方形/長方形 33"/>
          <p:cNvSpPr/>
          <p:nvPr userDrawn="1"/>
        </p:nvSpPr>
        <p:spPr>
          <a:xfrm>
            <a:off x="13817841" y="7378712"/>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33" hasCustomPrompt="1"/>
          </p:nvPr>
        </p:nvSpPr>
        <p:spPr>
          <a:xfrm>
            <a:off x="13163884" y="7581347"/>
            <a:ext cx="4548274" cy="123456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9320319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アーチ 4"/>
          <p:cNvSpPr/>
          <p:nvPr userDrawn="1"/>
        </p:nvSpPr>
        <p:spPr>
          <a:xfrm rot="4617169">
            <a:off x="588794" y="5409182"/>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正方形/長方形 5"/>
          <p:cNvSpPr/>
          <p:nvPr userDrawn="1"/>
        </p:nvSpPr>
        <p:spPr>
          <a:xfrm>
            <a:off x="0" y="5922288"/>
            <a:ext cx="62736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userDrawn="1"/>
        </p:nvSpPr>
        <p:spPr>
          <a:xfrm rot="5400000">
            <a:off x="188522" y="4473913"/>
            <a:ext cx="19069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円/楕円 36"/>
          <p:cNvSpPr/>
          <p:nvPr userDrawn="1"/>
        </p:nvSpPr>
        <p:spPr>
          <a:xfrm>
            <a:off x="1014991" y="3416303"/>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円/楕円 37"/>
          <p:cNvSpPr/>
          <p:nvPr userDrawn="1"/>
        </p:nvSpPr>
        <p:spPr>
          <a:xfrm flipV="1">
            <a:off x="908574" y="5735600"/>
            <a:ext cx="419097" cy="4190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userDrawn="1"/>
        </p:nvSpPr>
        <p:spPr>
          <a:xfrm flipV="1">
            <a:off x="1327671" y="5922288"/>
            <a:ext cx="2545830"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アーチ 4"/>
          <p:cNvSpPr/>
          <p:nvPr userDrawn="1"/>
        </p:nvSpPr>
        <p:spPr>
          <a:xfrm rot="16982831" flipV="1">
            <a:off x="3836818" y="5396259"/>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正方形/長方形 40"/>
          <p:cNvSpPr/>
          <p:nvPr userDrawn="1"/>
        </p:nvSpPr>
        <p:spPr>
          <a:xfrm rot="16200000" flipV="1">
            <a:off x="3436546" y="7365351"/>
            <a:ext cx="190693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userDrawn="1"/>
        </p:nvSpPr>
        <p:spPr>
          <a:xfrm flipV="1">
            <a:off x="4263015" y="8214680"/>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7"/>
          <p:cNvSpPr/>
          <p:nvPr userDrawn="1"/>
        </p:nvSpPr>
        <p:spPr>
          <a:xfrm>
            <a:off x="4161415" y="5734608"/>
            <a:ext cx="419097" cy="4190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p:cNvSpPr/>
          <p:nvPr userDrawn="1"/>
        </p:nvSpPr>
        <p:spPr>
          <a:xfrm>
            <a:off x="4580512" y="5921298"/>
            <a:ext cx="254583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アーチ 4"/>
          <p:cNvSpPr/>
          <p:nvPr userDrawn="1"/>
        </p:nvSpPr>
        <p:spPr>
          <a:xfrm rot="4617169">
            <a:off x="7089659" y="5413504"/>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1" name="正方形/長方形 50"/>
          <p:cNvSpPr/>
          <p:nvPr userDrawn="1"/>
        </p:nvSpPr>
        <p:spPr>
          <a:xfrm rot="5400000">
            <a:off x="6689387" y="4478235"/>
            <a:ext cx="190693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51"/>
          <p:cNvSpPr/>
          <p:nvPr userDrawn="1"/>
        </p:nvSpPr>
        <p:spPr>
          <a:xfrm>
            <a:off x="7515856" y="3420625"/>
            <a:ext cx="254000" cy="25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flipV="1">
            <a:off x="7420581" y="5735600"/>
            <a:ext cx="419097" cy="4190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p:cNvSpPr/>
          <p:nvPr userDrawn="1"/>
        </p:nvSpPr>
        <p:spPr>
          <a:xfrm flipV="1">
            <a:off x="7839678" y="5922288"/>
            <a:ext cx="254583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アーチ 4"/>
          <p:cNvSpPr/>
          <p:nvPr userDrawn="1"/>
        </p:nvSpPr>
        <p:spPr>
          <a:xfrm rot="16982831" flipV="1">
            <a:off x="10348825" y="5396259"/>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7" name="正方形/長方形 56"/>
          <p:cNvSpPr/>
          <p:nvPr userDrawn="1"/>
        </p:nvSpPr>
        <p:spPr>
          <a:xfrm rot="16200000" flipV="1">
            <a:off x="9948553" y="7365351"/>
            <a:ext cx="1906939"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円/楕円 57"/>
          <p:cNvSpPr/>
          <p:nvPr userDrawn="1"/>
        </p:nvSpPr>
        <p:spPr>
          <a:xfrm flipV="1">
            <a:off x="10775022" y="8214680"/>
            <a:ext cx="254000" cy="2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10673422" y="5734608"/>
            <a:ext cx="419097" cy="41909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p:cNvSpPr/>
          <p:nvPr userDrawn="1"/>
        </p:nvSpPr>
        <p:spPr>
          <a:xfrm>
            <a:off x="11092519" y="5921298"/>
            <a:ext cx="2545830"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アーチ 4"/>
          <p:cNvSpPr/>
          <p:nvPr userDrawn="1"/>
        </p:nvSpPr>
        <p:spPr>
          <a:xfrm rot="4617169">
            <a:off x="13601666" y="5413504"/>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3" name="正方形/長方形 62"/>
          <p:cNvSpPr/>
          <p:nvPr userDrawn="1"/>
        </p:nvSpPr>
        <p:spPr>
          <a:xfrm rot="5400000">
            <a:off x="13201394" y="4478235"/>
            <a:ext cx="1906939"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円/楕円 63"/>
          <p:cNvSpPr/>
          <p:nvPr userDrawn="1"/>
        </p:nvSpPr>
        <p:spPr>
          <a:xfrm>
            <a:off x="14027863" y="3420625"/>
            <a:ext cx="254000" cy="254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円/楕円 65"/>
          <p:cNvSpPr/>
          <p:nvPr userDrawn="1"/>
        </p:nvSpPr>
        <p:spPr>
          <a:xfrm flipV="1">
            <a:off x="13928051" y="5735600"/>
            <a:ext cx="419097" cy="4190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6"/>
              </a:solidFill>
            </a:endParaRPr>
          </a:p>
        </p:txBody>
      </p:sp>
      <p:sp>
        <p:nvSpPr>
          <p:cNvPr id="71" name="テキスト プレースホルダー 6"/>
          <p:cNvSpPr>
            <a:spLocks noGrp="1"/>
          </p:cNvSpPr>
          <p:nvPr>
            <p:ph type="body" sz="quarter" idx="21" hasCustomPrompt="1"/>
          </p:nvPr>
        </p:nvSpPr>
        <p:spPr>
          <a:xfrm>
            <a:off x="1327671" y="3270347"/>
            <a:ext cx="3678319" cy="720080"/>
          </a:xfrm>
        </p:spPr>
        <p:txBody>
          <a:bodyPr anchor="b">
            <a:noAutofit/>
          </a:bodyPr>
          <a:lstStyle>
            <a:lvl1pPr algn="l">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72" name="テキスト プレースホルダー 6"/>
          <p:cNvSpPr>
            <a:spLocks noGrp="1"/>
          </p:cNvSpPr>
          <p:nvPr>
            <p:ph type="body" sz="quarter" idx="24" hasCustomPrompt="1"/>
          </p:nvPr>
        </p:nvSpPr>
        <p:spPr>
          <a:xfrm>
            <a:off x="1334401" y="4025991"/>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73" name="正方形/長方形 72"/>
          <p:cNvSpPr/>
          <p:nvPr userDrawn="1"/>
        </p:nvSpPr>
        <p:spPr>
          <a:xfrm>
            <a:off x="1477604" y="39285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テキスト プレースホルダー 6"/>
          <p:cNvSpPr>
            <a:spLocks noGrp="1"/>
          </p:cNvSpPr>
          <p:nvPr>
            <p:ph type="body" sz="quarter" idx="20" hasCustomPrompt="1"/>
          </p:nvPr>
        </p:nvSpPr>
        <p:spPr>
          <a:xfrm>
            <a:off x="291646" y="2688817"/>
            <a:ext cx="1746409" cy="720080"/>
          </a:xfrm>
        </p:spPr>
        <p:txBody>
          <a:bodyPr anchor="t">
            <a:noAutofit/>
          </a:bodyPr>
          <a:lstStyle>
            <a:lvl1pPr algn="ctr">
              <a:defRPr sz="32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5" name="テキスト プレースホルダー 6"/>
          <p:cNvSpPr>
            <a:spLocks noGrp="1"/>
          </p:cNvSpPr>
          <p:nvPr>
            <p:ph type="body" sz="quarter" idx="25" hasCustomPrompt="1"/>
          </p:nvPr>
        </p:nvSpPr>
        <p:spPr>
          <a:xfrm>
            <a:off x="7814278" y="3270347"/>
            <a:ext cx="3678319" cy="720080"/>
          </a:xfrm>
        </p:spPr>
        <p:txBody>
          <a:bodyPr anchor="b">
            <a:noAutofit/>
          </a:bodyPr>
          <a:lstStyle>
            <a:lvl1pPr algn="l">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76" name="テキスト プレースホルダー 6"/>
          <p:cNvSpPr>
            <a:spLocks noGrp="1"/>
          </p:cNvSpPr>
          <p:nvPr>
            <p:ph type="body" sz="quarter" idx="26" hasCustomPrompt="1"/>
          </p:nvPr>
        </p:nvSpPr>
        <p:spPr>
          <a:xfrm>
            <a:off x="7821008" y="4025991"/>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77" name="正方形/長方形 76"/>
          <p:cNvSpPr/>
          <p:nvPr userDrawn="1"/>
        </p:nvSpPr>
        <p:spPr>
          <a:xfrm>
            <a:off x="7964211" y="3928583"/>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テキスト プレースホルダー 6"/>
          <p:cNvSpPr>
            <a:spLocks noGrp="1"/>
          </p:cNvSpPr>
          <p:nvPr>
            <p:ph type="body" sz="quarter" idx="27" hasCustomPrompt="1"/>
          </p:nvPr>
        </p:nvSpPr>
        <p:spPr>
          <a:xfrm>
            <a:off x="6778253" y="2688817"/>
            <a:ext cx="1746409" cy="720080"/>
          </a:xfrm>
        </p:spPr>
        <p:txBody>
          <a:bodyPr anchor="t">
            <a:noAutofit/>
          </a:bodyPr>
          <a:lstStyle>
            <a:lvl1pPr algn="ctr">
              <a:defRPr sz="32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9" name="テキスト プレースホルダー 6"/>
          <p:cNvSpPr>
            <a:spLocks noGrp="1"/>
          </p:cNvSpPr>
          <p:nvPr>
            <p:ph type="body" sz="quarter" idx="28" hasCustomPrompt="1"/>
          </p:nvPr>
        </p:nvSpPr>
        <p:spPr>
          <a:xfrm>
            <a:off x="14324839" y="3270347"/>
            <a:ext cx="3678319" cy="720080"/>
          </a:xfrm>
        </p:spPr>
        <p:txBody>
          <a:bodyPr anchor="b">
            <a:noAutofit/>
          </a:bodyPr>
          <a:lstStyle>
            <a:lvl1pPr algn="l">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80" name="テキスト プレースホルダー 6"/>
          <p:cNvSpPr>
            <a:spLocks noGrp="1"/>
          </p:cNvSpPr>
          <p:nvPr>
            <p:ph type="body" sz="quarter" idx="29" hasCustomPrompt="1"/>
          </p:nvPr>
        </p:nvSpPr>
        <p:spPr>
          <a:xfrm>
            <a:off x="14331569" y="4025991"/>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81" name="正方形/長方形 80"/>
          <p:cNvSpPr/>
          <p:nvPr userDrawn="1"/>
        </p:nvSpPr>
        <p:spPr>
          <a:xfrm>
            <a:off x="14474772" y="3928583"/>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テキスト プレースホルダー 6"/>
          <p:cNvSpPr>
            <a:spLocks noGrp="1"/>
          </p:cNvSpPr>
          <p:nvPr>
            <p:ph type="body" sz="quarter" idx="30" hasCustomPrompt="1"/>
          </p:nvPr>
        </p:nvSpPr>
        <p:spPr>
          <a:xfrm>
            <a:off x="13288814" y="2688817"/>
            <a:ext cx="1746409" cy="720080"/>
          </a:xfrm>
        </p:spPr>
        <p:txBody>
          <a:bodyPr anchor="t">
            <a:noAutofit/>
          </a:bodyPr>
          <a:lstStyle>
            <a:lvl1pPr algn="ctr">
              <a:defRPr sz="3200" i="1" baseline="0">
                <a:solidFill>
                  <a:schemeClr val="accent5">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3" name="テキスト プレースホルダー 6"/>
          <p:cNvSpPr>
            <a:spLocks noGrp="1"/>
          </p:cNvSpPr>
          <p:nvPr>
            <p:ph type="body" sz="quarter" idx="31" hasCustomPrompt="1"/>
          </p:nvPr>
        </p:nvSpPr>
        <p:spPr>
          <a:xfrm>
            <a:off x="4580512" y="6632566"/>
            <a:ext cx="3678319" cy="720080"/>
          </a:xfrm>
        </p:spPr>
        <p:txBody>
          <a:bodyPr anchor="b">
            <a:noAutofit/>
          </a:bodyPr>
          <a:lstStyle>
            <a:lvl1pPr algn="l">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84" name="テキスト プレースホルダー 6"/>
          <p:cNvSpPr>
            <a:spLocks noGrp="1"/>
          </p:cNvSpPr>
          <p:nvPr>
            <p:ph type="body" sz="quarter" idx="32" hasCustomPrompt="1"/>
          </p:nvPr>
        </p:nvSpPr>
        <p:spPr>
          <a:xfrm>
            <a:off x="4587242" y="7388210"/>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85" name="正方形/長方形 84"/>
          <p:cNvSpPr/>
          <p:nvPr userDrawn="1"/>
        </p:nvSpPr>
        <p:spPr>
          <a:xfrm>
            <a:off x="4730445" y="729080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テキスト プレースホルダー 6"/>
          <p:cNvSpPr>
            <a:spLocks noGrp="1"/>
          </p:cNvSpPr>
          <p:nvPr>
            <p:ph type="body" sz="quarter" idx="33" hasCustomPrompt="1"/>
          </p:nvPr>
        </p:nvSpPr>
        <p:spPr>
          <a:xfrm>
            <a:off x="3519087" y="8462885"/>
            <a:ext cx="1746409" cy="720080"/>
          </a:xfrm>
        </p:spPr>
        <p:txBody>
          <a:bodyPr anchor="t">
            <a:noAutofit/>
          </a:bodyPr>
          <a:lstStyle>
            <a:lvl1pPr algn="ctr">
              <a:defRPr sz="32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7" name="テキスト プレースホルダー 6"/>
          <p:cNvSpPr>
            <a:spLocks noGrp="1"/>
          </p:cNvSpPr>
          <p:nvPr>
            <p:ph type="body" sz="quarter" idx="34" hasCustomPrompt="1"/>
          </p:nvPr>
        </p:nvSpPr>
        <p:spPr>
          <a:xfrm>
            <a:off x="11096241" y="6632566"/>
            <a:ext cx="3678319" cy="720080"/>
          </a:xfrm>
        </p:spPr>
        <p:txBody>
          <a:bodyPr anchor="b">
            <a:noAutofit/>
          </a:bodyPr>
          <a:lstStyle>
            <a:lvl1pPr algn="l">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88" name="テキスト プレースホルダー 6"/>
          <p:cNvSpPr>
            <a:spLocks noGrp="1"/>
          </p:cNvSpPr>
          <p:nvPr>
            <p:ph type="body" sz="quarter" idx="35" hasCustomPrompt="1"/>
          </p:nvPr>
        </p:nvSpPr>
        <p:spPr>
          <a:xfrm>
            <a:off x="11102971" y="7388210"/>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89" name="正方形/長方形 88"/>
          <p:cNvSpPr/>
          <p:nvPr userDrawn="1"/>
        </p:nvSpPr>
        <p:spPr>
          <a:xfrm>
            <a:off x="11246174" y="7290802"/>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テキスト プレースホルダー 6"/>
          <p:cNvSpPr>
            <a:spLocks noGrp="1"/>
          </p:cNvSpPr>
          <p:nvPr>
            <p:ph type="body" sz="quarter" idx="36" hasCustomPrompt="1"/>
          </p:nvPr>
        </p:nvSpPr>
        <p:spPr>
          <a:xfrm>
            <a:off x="10034816" y="8462885"/>
            <a:ext cx="1746409" cy="720080"/>
          </a:xfrm>
        </p:spPr>
        <p:txBody>
          <a:bodyPr anchor="t">
            <a:noAutofit/>
          </a:bodyPr>
          <a:lstStyle>
            <a:lvl1pPr algn="ctr">
              <a:defRPr sz="32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67" name="正方形/長方形 66"/>
          <p:cNvSpPr/>
          <p:nvPr userDrawn="1"/>
        </p:nvSpPr>
        <p:spPr>
          <a:xfrm flipV="1">
            <a:off x="14347147" y="5922286"/>
            <a:ext cx="3939266" cy="457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6"/>
              </a:solidFill>
            </a:endParaRPr>
          </a:p>
        </p:txBody>
      </p:sp>
    </p:spTree>
    <p:extLst>
      <p:ext uri="{BB962C8B-B14F-4D97-AF65-F5344CB8AC3E}">
        <p14:creationId xmlns:p14="http://schemas.microsoft.com/office/powerpoint/2010/main" val="28095255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 keyword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1" y="3775955"/>
            <a:ext cx="18286412" cy="1947863"/>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二等辺三角形 7"/>
          <p:cNvSpPr/>
          <p:nvPr userDrawn="1"/>
        </p:nvSpPr>
        <p:spPr>
          <a:xfrm>
            <a:off x="8043640"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二等辺三角形 33"/>
          <p:cNvSpPr/>
          <p:nvPr userDrawn="1"/>
        </p:nvSpPr>
        <p:spPr>
          <a:xfrm rot="10800000">
            <a:off x="3503785"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二等辺三角形 7"/>
          <p:cNvSpPr/>
          <p:nvPr userDrawn="1"/>
        </p:nvSpPr>
        <p:spPr>
          <a:xfrm>
            <a:off x="10853552"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二等辺三角形 33"/>
          <p:cNvSpPr/>
          <p:nvPr userDrawn="1"/>
        </p:nvSpPr>
        <p:spPr>
          <a:xfrm rot="10800000">
            <a:off x="6313697"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二等辺三角形 7"/>
          <p:cNvSpPr/>
          <p:nvPr userDrawn="1"/>
        </p:nvSpPr>
        <p:spPr>
          <a:xfrm>
            <a:off x="13663464"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二等辺三角形 33"/>
          <p:cNvSpPr/>
          <p:nvPr userDrawn="1"/>
        </p:nvSpPr>
        <p:spPr>
          <a:xfrm rot="10800000">
            <a:off x="9123609"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二等辺三角形 7"/>
          <p:cNvSpPr/>
          <p:nvPr userDrawn="1"/>
        </p:nvSpPr>
        <p:spPr>
          <a:xfrm>
            <a:off x="16473376"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二等辺三角形 33"/>
          <p:cNvSpPr/>
          <p:nvPr userDrawn="1"/>
        </p:nvSpPr>
        <p:spPr>
          <a:xfrm rot="10800000">
            <a:off x="11933521"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二等辺三角形 7"/>
          <p:cNvSpPr/>
          <p:nvPr userDrawn="1"/>
        </p:nvSpPr>
        <p:spPr>
          <a:xfrm>
            <a:off x="5233728"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二等辺三角形 33"/>
          <p:cNvSpPr/>
          <p:nvPr userDrawn="1"/>
        </p:nvSpPr>
        <p:spPr>
          <a:xfrm rot="10800000">
            <a:off x="693873"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15" hasCustomPrompt="1"/>
          </p:nvPr>
        </p:nvSpPr>
        <p:spPr>
          <a:xfrm>
            <a:off x="1078310" y="7170289"/>
            <a:ext cx="16200313" cy="175599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2" name="正方形/長方形 31"/>
          <p:cNvSpPr/>
          <p:nvPr userDrawn="1"/>
        </p:nvSpPr>
        <p:spPr>
          <a:xfrm>
            <a:off x="1222326" y="7026274"/>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6"/>
          <p:cNvSpPr/>
          <p:nvPr userDrawn="1"/>
        </p:nvSpPr>
        <p:spPr>
          <a:xfrm rot="18900000">
            <a:off x="3617978"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6"/>
          <p:cNvSpPr/>
          <p:nvPr userDrawn="1"/>
        </p:nvSpPr>
        <p:spPr>
          <a:xfrm rot="18900000">
            <a:off x="6427890"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6"/>
          <p:cNvSpPr/>
          <p:nvPr userDrawn="1"/>
        </p:nvSpPr>
        <p:spPr>
          <a:xfrm rot="18900000">
            <a:off x="9237802"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6"/>
          <p:cNvSpPr/>
          <p:nvPr userDrawn="1"/>
        </p:nvSpPr>
        <p:spPr>
          <a:xfrm rot="18900000">
            <a:off x="12047714"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6"/>
          <p:cNvSpPr/>
          <p:nvPr userDrawn="1"/>
        </p:nvSpPr>
        <p:spPr>
          <a:xfrm rot="18900000">
            <a:off x="808066"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プレースホルダー 11"/>
          <p:cNvSpPr>
            <a:spLocks noGrp="1"/>
          </p:cNvSpPr>
          <p:nvPr>
            <p:ph type="body" sz="quarter" idx="36" hasCustomPrompt="1"/>
          </p:nvPr>
        </p:nvSpPr>
        <p:spPr>
          <a:xfrm rot="18900000">
            <a:off x="1674413" y="4278329"/>
            <a:ext cx="3572959" cy="870619"/>
          </a:xfrm>
        </p:spPr>
        <p:txBody>
          <a:bodyPr anchor="ctr">
            <a:noAutofit/>
          </a:bodyPr>
          <a:lstStyle>
            <a:lvl1pPr algn="ctr">
              <a:lnSpc>
                <a:spcPct val="100000"/>
              </a:lnSpc>
              <a:spcBef>
                <a:spcPts val="0"/>
              </a:spcBef>
              <a:defRPr sz="3600" spc="0" baseline="0">
                <a:solidFill>
                  <a:schemeClr val="bg1"/>
                </a:solidFill>
                <a:effectLst/>
                <a:latin typeface="Route 159 Bold" pitchFamily="50" charset="0"/>
              </a:defRPr>
            </a:lvl1pPr>
          </a:lstStyle>
          <a:p>
            <a:pPr lvl="0"/>
            <a:r>
              <a:rPr lang="en-US" dirty="0"/>
              <a:t>Word</a:t>
            </a:r>
          </a:p>
        </p:txBody>
      </p:sp>
      <p:sp>
        <p:nvSpPr>
          <p:cNvPr id="27" name="テキスト プレースホルダー 11"/>
          <p:cNvSpPr>
            <a:spLocks noGrp="1"/>
          </p:cNvSpPr>
          <p:nvPr>
            <p:ph type="body" sz="quarter" idx="37" hasCustomPrompt="1"/>
          </p:nvPr>
        </p:nvSpPr>
        <p:spPr>
          <a:xfrm rot="18900000">
            <a:off x="4490186"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
        <p:nvSpPr>
          <p:cNvPr id="28" name="テキスト プレースホルダー 11"/>
          <p:cNvSpPr>
            <a:spLocks noGrp="1"/>
          </p:cNvSpPr>
          <p:nvPr>
            <p:ph type="body" sz="quarter" idx="38" hasCustomPrompt="1"/>
          </p:nvPr>
        </p:nvSpPr>
        <p:spPr>
          <a:xfrm rot="18900000">
            <a:off x="7305959"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
        <p:nvSpPr>
          <p:cNvPr id="29" name="テキスト プレースホルダー 11"/>
          <p:cNvSpPr>
            <a:spLocks noGrp="1"/>
          </p:cNvSpPr>
          <p:nvPr>
            <p:ph type="body" sz="quarter" idx="39" hasCustomPrompt="1"/>
          </p:nvPr>
        </p:nvSpPr>
        <p:spPr>
          <a:xfrm rot="18900000">
            <a:off x="10121732"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
        <p:nvSpPr>
          <p:cNvPr id="30" name="テキスト プレースホルダー 11"/>
          <p:cNvSpPr>
            <a:spLocks noGrp="1"/>
          </p:cNvSpPr>
          <p:nvPr>
            <p:ph type="body" sz="quarter" idx="40" hasCustomPrompt="1"/>
          </p:nvPr>
        </p:nvSpPr>
        <p:spPr>
          <a:xfrm rot="18900000">
            <a:off x="12937503"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Tree>
    <p:extLst>
      <p:ext uri="{BB962C8B-B14F-4D97-AF65-F5344CB8AC3E}">
        <p14:creationId xmlns:p14="http://schemas.microsoft.com/office/powerpoint/2010/main" val="31396888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図プレースホルダー 5"/>
          <p:cNvSpPr>
            <a:spLocks noGrp="1"/>
          </p:cNvSpPr>
          <p:nvPr>
            <p:ph type="pic" sz="quarter" idx="14" hasCustomPrompt="1"/>
          </p:nvPr>
        </p:nvSpPr>
        <p:spPr>
          <a:xfrm>
            <a:off x="259681"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9" name="図プレースホルダー 5"/>
          <p:cNvSpPr>
            <a:spLocks noGrp="1"/>
          </p:cNvSpPr>
          <p:nvPr>
            <p:ph type="pic" sz="quarter" idx="15" hasCustomPrompt="1"/>
          </p:nvPr>
        </p:nvSpPr>
        <p:spPr>
          <a:xfrm>
            <a:off x="3830737"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0" name="図プレースホルダー 5"/>
          <p:cNvSpPr>
            <a:spLocks noGrp="1"/>
          </p:cNvSpPr>
          <p:nvPr>
            <p:ph type="pic" sz="quarter" idx="16" hasCustomPrompt="1"/>
          </p:nvPr>
        </p:nvSpPr>
        <p:spPr>
          <a:xfrm>
            <a:off x="7401812"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1" name="図プレースホルダー 5"/>
          <p:cNvSpPr>
            <a:spLocks noGrp="1"/>
          </p:cNvSpPr>
          <p:nvPr>
            <p:ph type="pic" sz="quarter" idx="17" hasCustomPrompt="1"/>
          </p:nvPr>
        </p:nvSpPr>
        <p:spPr>
          <a:xfrm>
            <a:off x="10972849"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2" name="図プレースホルダー 5"/>
          <p:cNvSpPr>
            <a:spLocks noGrp="1"/>
          </p:cNvSpPr>
          <p:nvPr>
            <p:ph type="pic" sz="quarter" idx="18" hasCustomPrompt="1"/>
          </p:nvPr>
        </p:nvSpPr>
        <p:spPr>
          <a:xfrm>
            <a:off x="14543905"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4" name="テキスト プレースホルダー 13"/>
          <p:cNvSpPr>
            <a:spLocks noGrp="1"/>
          </p:cNvSpPr>
          <p:nvPr>
            <p:ph type="body" sz="quarter" idx="19" hasCustomPrompt="1"/>
          </p:nvPr>
        </p:nvSpPr>
        <p:spPr>
          <a:xfrm>
            <a:off x="260350" y="6545040"/>
            <a:ext cx="3455988" cy="754062"/>
          </a:xfrm>
          <a:solidFill>
            <a:schemeClr val="accent1">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5" name="テキスト プレースホルダー 13"/>
          <p:cNvSpPr>
            <a:spLocks noGrp="1"/>
          </p:cNvSpPr>
          <p:nvPr>
            <p:ph type="body" sz="quarter" idx="20" hasCustomPrompt="1"/>
          </p:nvPr>
        </p:nvSpPr>
        <p:spPr>
          <a:xfrm>
            <a:off x="3831239" y="6545040"/>
            <a:ext cx="3455988" cy="754062"/>
          </a:xfrm>
          <a:solidFill>
            <a:schemeClr val="accent3">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6" name="テキスト プレースホルダー 13"/>
          <p:cNvSpPr>
            <a:spLocks noGrp="1"/>
          </p:cNvSpPr>
          <p:nvPr>
            <p:ph type="body" sz="quarter" idx="21" hasCustomPrompt="1"/>
          </p:nvPr>
        </p:nvSpPr>
        <p:spPr>
          <a:xfrm>
            <a:off x="14543905" y="6545040"/>
            <a:ext cx="3455988" cy="754062"/>
          </a:xfrm>
          <a:solidFill>
            <a:schemeClr val="accent5">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7" name="テキスト プレースホルダー 13"/>
          <p:cNvSpPr>
            <a:spLocks noGrp="1"/>
          </p:cNvSpPr>
          <p:nvPr>
            <p:ph type="body" sz="quarter" idx="22" hasCustomPrompt="1"/>
          </p:nvPr>
        </p:nvSpPr>
        <p:spPr>
          <a:xfrm>
            <a:off x="10973017" y="6545040"/>
            <a:ext cx="3455988" cy="754062"/>
          </a:xfrm>
          <a:solidFill>
            <a:schemeClr val="accent4">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8" name="テキスト プレースホルダー 13"/>
          <p:cNvSpPr>
            <a:spLocks noGrp="1"/>
          </p:cNvSpPr>
          <p:nvPr>
            <p:ph type="body" sz="quarter" idx="23" hasCustomPrompt="1"/>
          </p:nvPr>
        </p:nvSpPr>
        <p:spPr>
          <a:xfrm>
            <a:off x="7401960" y="6545040"/>
            <a:ext cx="3455988" cy="754062"/>
          </a:xfrm>
          <a:solidFill>
            <a:schemeClr val="accent2">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9" name="テキスト プレースホルダー 6"/>
          <p:cNvSpPr>
            <a:spLocks noGrp="1"/>
          </p:cNvSpPr>
          <p:nvPr>
            <p:ph type="body" sz="quarter" idx="24" hasCustomPrompt="1"/>
          </p:nvPr>
        </p:nvSpPr>
        <p:spPr>
          <a:xfrm>
            <a:off x="1078310" y="7663779"/>
            <a:ext cx="16200313" cy="153055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20" name="正方形/長方形 19"/>
          <p:cNvSpPr/>
          <p:nvPr userDrawn="1"/>
        </p:nvSpPr>
        <p:spPr>
          <a:xfrm>
            <a:off x="1222326" y="7519764"/>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637233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Step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userDrawn="1"/>
        </p:nvSpPr>
        <p:spPr>
          <a:xfrm>
            <a:off x="0" y="2767236"/>
            <a:ext cx="7129368" cy="1080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平行四辺形 11"/>
          <p:cNvSpPr/>
          <p:nvPr userDrawn="1"/>
        </p:nvSpPr>
        <p:spPr>
          <a:xfrm>
            <a:off x="1800000" y="3847355"/>
            <a:ext cx="5329368" cy="552061"/>
          </a:xfrm>
          <a:prstGeom prst="parallelogram">
            <a:avLst>
              <a:gd name="adj" fmla="val 13705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21" hasCustomPrompt="1"/>
          </p:nvPr>
        </p:nvSpPr>
        <p:spPr>
          <a:xfrm>
            <a:off x="423427" y="2947255"/>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2" name="平行四辺形 21"/>
          <p:cNvSpPr/>
          <p:nvPr userDrawn="1"/>
        </p:nvSpPr>
        <p:spPr>
          <a:xfrm>
            <a:off x="3600000" y="5479537"/>
            <a:ext cx="5329368" cy="552061"/>
          </a:xfrm>
          <a:prstGeom prst="parallelogram">
            <a:avLst>
              <a:gd name="adj" fmla="val 13705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平行四辺形 22"/>
          <p:cNvSpPr/>
          <p:nvPr userDrawn="1"/>
        </p:nvSpPr>
        <p:spPr>
          <a:xfrm>
            <a:off x="5398214" y="7111718"/>
            <a:ext cx="5329368" cy="552061"/>
          </a:xfrm>
          <a:prstGeom prst="parallelogram">
            <a:avLst>
              <a:gd name="adj" fmla="val 13705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1800000" y="4399417"/>
            <a:ext cx="7129368"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3600000" y="6031598"/>
            <a:ext cx="7129368"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userDrawn="1"/>
        </p:nvSpPr>
        <p:spPr>
          <a:xfrm>
            <a:off x="5398214" y="7663780"/>
            <a:ext cx="7129368" cy="10801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2" hasCustomPrompt="1"/>
          </p:nvPr>
        </p:nvSpPr>
        <p:spPr>
          <a:xfrm>
            <a:off x="2222017" y="4579437"/>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3" hasCustomPrompt="1"/>
          </p:nvPr>
        </p:nvSpPr>
        <p:spPr>
          <a:xfrm>
            <a:off x="4022217" y="6211618"/>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4" hasCustomPrompt="1"/>
          </p:nvPr>
        </p:nvSpPr>
        <p:spPr>
          <a:xfrm>
            <a:off x="5824027" y="7843800"/>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25" hasCustomPrompt="1"/>
          </p:nvPr>
        </p:nvSpPr>
        <p:spPr>
          <a:xfrm>
            <a:off x="7198990" y="2668427"/>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6" hasCustomPrompt="1"/>
          </p:nvPr>
        </p:nvSpPr>
        <p:spPr>
          <a:xfrm>
            <a:off x="12599590" y="7570632"/>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7" hasCustomPrompt="1"/>
          </p:nvPr>
        </p:nvSpPr>
        <p:spPr>
          <a:xfrm>
            <a:off x="8999190" y="4299864"/>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8" hasCustomPrompt="1"/>
          </p:nvPr>
        </p:nvSpPr>
        <p:spPr>
          <a:xfrm>
            <a:off x="10845998" y="5932789"/>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76298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Steps">
    <p:spTree>
      <p:nvGrpSpPr>
        <p:cNvPr id="1" name=""/>
        <p:cNvGrpSpPr/>
        <p:nvPr/>
      </p:nvGrpSpPr>
      <p:grpSpPr>
        <a:xfrm>
          <a:off x="0" y="0"/>
          <a:ext cx="0" cy="0"/>
          <a:chOff x="0" y="0"/>
          <a:chExt cx="0" cy="0"/>
        </a:xfrm>
      </p:grpSpPr>
      <p:sp>
        <p:nvSpPr>
          <p:cNvPr id="25" name="正方形/長方形 24"/>
          <p:cNvSpPr/>
          <p:nvPr userDrawn="1"/>
        </p:nvSpPr>
        <p:spPr>
          <a:xfrm>
            <a:off x="-29722" y="8477753"/>
            <a:ext cx="6677030" cy="72043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直角三角形 22"/>
          <p:cNvSpPr/>
          <p:nvPr userDrawn="1"/>
        </p:nvSpPr>
        <p:spPr>
          <a:xfrm rot="10800000">
            <a:off x="5926875" y="6645437"/>
            <a:ext cx="720434" cy="2552751"/>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直角三角形 5"/>
          <p:cNvSpPr/>
          <p:nvPr userDrawn="1"/>
        </p:nvSpPr>
        <p:spPr>
          <a:xfrm rot="10800000">
            <a:off x="5926875" y="6645436"/>
            <a:ext cx="4600136" cy="720434"/>
          </a:xfrm>
          <a:custGeom>
            <a:avLst/>
            <a:gdLst/>
            <a:ahLst/>
            <a:cxnLst/>
            <a:rect l="l" t="t" r="r" b="b"/>
            <a:pathLst>
              <a:path w="4600136" h="720434">
                <a:moveTo>
                  <a:pt x="4600136" y="720434"/>
                </a:moveTo>
                <a:lnTo>
                  <a:pt x="3879703" y="720434"/>
                </a:lnTo>
                <a:lnTo>
                  <a:pt x="3879702" y="720434"/>
                </a:lnTo>
                <a:lnTo>
                  <a:pt x="707423" y="720434"/>
                </a:lnTo>
                <a:lnTo>
                  <a:pt x="0" y="13011"/>
                </a:lnTo>
                <a:lnTo>
                  <a:pt x="0" y="0"/>
                </a:lnTo>
                <a:lnTo>
                  <a:pt x="3879702" y="0"/>
                </a:lnTo>
                <a:lnTo>
                  <a:pt x="3879703" y="0"/>
                </a:lnTo>
                <a:lnTo>
                  <a:pt x="3879703" y="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直角三角形 9"/>
          <p:cNvSpPr/>
          <p:nvPr userDrawn="1"/>
        </p:nvSpPr>
        <p:spPr>
          <a:xfrm rot="10800000">
            <a:off x="9806577" y="4813120"/>
            <a:ext cx="720434" cy="2552751"/>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9806575" y="4813119"/>
            <a:ext cx="4600136" cy="720434"/>
          </a:xfrm>
          <a:custGeom>
            <a:avLst/>
            <a:gdLst/>
            <a:ahLst/>
            <a:cxnLst/>
            <a:rect l="l" t="t" r="r" b="b"/>
            <a:pathLst>
              <a:path w="4600136" h="720434">
                <a:moveTo>
                  <a:pt x="0" y="0"/>
                </a:moveTo>
                <a:lnTo>
                  <a:pt x="720433" y="0"/>
                </a:lnTo>
                <a:lnTo>
                  <a:pt x="720434" y="0"/>
                </a:lnTo>
                <a:lnTo>
                  <a:pt x="3898149" y="0"/>
                </a:lnTo>
                <a:lnTo>
                  <a:pt x="4600136" y="701987"/>
                </a:lnTo>
                <a:lnTo>
                  <a:pt x="4600136" y="720434"/>
                </a:lnTo>
                <a:lnTo>
                  <a:pt x="720434" y="720434"/>
                </a:lnTo>
                <a:lnTo>
                  <a:pt x="720433" y="720434"/>
                </a:lnTo>
                <a:lnTo>
                  <a:pt x="720433" y="7204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直角三角形 13"/>
          <p:cNvSpPr/>
          <p:nvPr userDrawn="1"/>
        </p:nvSpPr>
        <p:spPr>
          <a:xfrm rot="10800000">
            <a:off x="13686278" y="2980804"/>
            <a:ext cx="720434" cy="2552751"/>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userDrawn="1"/>
        </p:nvSpPr>
        <p:spPr>
          <a:xfrm>
            <a:off x="13686277" y="2980803"/>
            <a:ext cx="4600135" cy="720434"/>
          </a:xfrm>
          <a:custGeom>
            <a:avLst/>
            <a:gdLst/>
            <a:ahLst/>
            <a:cxnLst/>
            <a:rect l="l" t="t" r="r" b="b"/>
            <a:pathLst>
              <a:path w="4600135" h="720434">
                <a:moveTo>
                  <a:pt x="0" y="0"/>
                </a:moveTo>
                <a:lnTo>
                  <a:pt x="720433" y="0"/>
                </a:lnTo>
                <a:lnTo>
                  <a:pt x="720434" y="0"/>
                </a:lnTo>
                <a:lnTo>
                  <a:pt x="4600135" y="0"/>
                </a:lnTo>
                <a:lnTo>
                  <a:pt x="4600135" y="720434"/>
                </a:lnTo>
                <a:lnTo>
                  <a:pt x="720434" y="720434"/>
                </a:lnTo>
                <a:lnTo>
                  <a:pt x="720433" y="720434"/>
                </a:lnTo>
                <a:lnTo>
                  <a:pt x="720433" y="7204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userDrawn="1"/>
        </p:nvSpPr>
        <p:spPr>
          <a:xfrm>
            <a:off x="6886463" y="7365870"/>
            <a:ext cx="1941557" cy="1938992"/>
          </a:xfrm>
          <a:prstGeom prst="rect">
            <a:avLst/>
          </a:prstGeom>
          <a:noFill/>
        </p:spPr>
        <p:txBody>
          <a:bodyPr wrap="none" rtlCol="0">
            <a:spAutoFit/>
          </a:bodyPr>
          <a:lstStyle/>
          <a:p>
            <a:r>
              <a:rPr kumimoji="1" lang="en-US" altLang="ja-JP" sz="12000" dirty="0">
                <a:solidFill>
                  <a:schemeClr val="accent1">
                    <a:lumMod val="60000"/>
                    <a:lumOff val="40000"/>
                  </a:schemeClr>
                </a:solidFill>
                <a:latin typeface="Open Sans Light" panose="020B0306030504020204" pitchFamily="34" charset="0"/>
                <a:ea typeface="Open Sans Light" panose="020B0306030504020204" pitchFamily="34" charset="0"/>
                <a:cs typeface="Open Sans Light" panose="020B0306030504020204" pitchFamily="34" charset="0"/>
              </a:rPr>
              <a:t>01</a:t>
            </a:r>
            <a:endParaRPr kumimoji="1" lang="ja-JP" altLang="en-US" sz="12000" dirty="0">
              <a:solidFill>
                <a:schemeClr val="accent1">
                  <a:lumMod val="60000"/>
                  <a:lumOff val="40000"/>
                </a:schemeClr>
              </a:solidFill>
              <a:latin typeface="Open Sans Light" panose="020B0306030504020204" pitchFamily="34" charset="0"/>
              <a:cs typeface="Open Sans Light" panose="020B0306030504020204" pitchFamily="34" charset="0"/>
            </a:endParaRPr>
          </a:p>
        </p:txBody>
      </p:sp>
      <p:sp>
        <p:nvSpPr>
          <p:cNvPr id="21" name="テキスト ボックス 20"/>
          <p:cNvSpPr txBox="1"/>
          <p:nvPr userDrawn="1"/>
        </p:nvSpPr>
        <p:spPr>
          <a:xfrm>
            <a:off x="10766800" y="5533553"/>
            <a:ext cx="1941557" cy="1938992"/>
          </a:xfrm>
          <a:prstGeom prst="rect">
            <a:avLst/>
          </a:prstGeom>
          <a:noFill/>
        </p:spPr>
        <p:txBody>
          <a:bodyPr wrap="none" rtlCol="0">
            <a:spAutoFit/>
          </a:bodyPr>
          <a:lstStyle/>
          <a:p>
            <a:r>
              <a:rPr kumimoji="1" lang="en-US" altLang="ja-JP" sz="12000" dirty="0">
                <a:solidFill>
                  <a:schemeClr val="accent3">
                    <a:lumMod val="60000"/>
                    <a:lumOff val="40000"/>
                  </a:schemeClr>
                </a:solidFill>
                <a:latin typeface="Open Sans Light" panose="020B0306030504020204" pitchFamily="34" charset="0"/>
                <a:ea typeface="Open Sans Light" panose="020B0306030504020204" pitchFamily="34" charset="0"/>
                <a:cs typeface="Open Sans Light" panose="020B0306030504020204" pitchFamily="34" charset="0"/>
              </a:rPr>
              <a:t>02</a:t>
            </a:r>
            <a:endParaRPr kumimoji="1" lang="ja-JP" altLang="en-US" sz="12000" dirty="0">
              <a:solidFill>
                <a:schemeClr val="accent3">
                  <a:lumMod val="60000"/>
                  <a:lumOff val="40000"/>
                </a:schemeClr>
              </a:solidFill>
              <a:latin typeface="Open Sans Light" panose="020B0306030504020204" pitchFamily="34" charset="0"/>
              <a:cs typeface="Open Sans Light" panose="020B0306030504020204" pitchFamily="34" charset="0"/>
            </a:endParaRPr>
          </a:p>
        </p:txBody>
      </p:sp>
      <p:sp>
        <p:nvSpPr>
          <p:cNvPr id="22" name="テキスト ボックス 21"/>
          <p:cNvSpPr txBox="1"/>
          <p:nvPr userDrawn="1"/>
        </p:nvSpPr>
        <p:spPr>
          <a:xfrm>
            <a:off x="14647139" y="3701237"/>
            <a:ext cx="1941557" cy="1938992"/>
          </a:xfrm>
          <a:prstGeom prst="rect">
            <a:avLst/>
          </a:prstGeom>
          <a:noFill/>
        </p:spPr>
        <p:txBody>
          <a:bodyPr wrap="none" rtlCol="0">
            <a:spAutoFit/>
          </a:bodyPr>
          <a:lstStyle/>
          <a:p>
            <a:r>
              <a:rPr kumimoji="1" lang="en-US" altLang="ja-JP" sz="12000" dirty="0">
                <a:solidFill>
                  <a:schemeClr val="accent2">
                    <a:lumMod val="60000"/>
                    <a:lumOff val="40000"/>
                  </a:schemeClr>
                </a:solidFill>
                <a:latin typeface="Open Sans Light" panose="020B0306030504020204" pitchFamily="34" charset="0"/>
                <a:ea typeface="Open Sans Light" panose="020B0306030504020204" pitchFamily="34" charset="0"/>
                <a:cs typeface="Open Sans Light" panose="020B0306030504020204" pitchFamily="34" charset="0"/>
              </a:rPr>
              <a:t>03</a:t>
            </a:r>
            <a:endParaRPr kumimoji="1" lang="ja-JP" altLang="en-US" sz="12000" dirty="0">
              <a:solidFill>
                <a:schemeClr val="accent2">
                  <a:lumMod val="60000"/>
                  <a:lumOff val="40000"/>
                </a:schemeClr>
              </a:solidFill>
              <a:latin typeface="Open Sans Light" panose="020B0306030504020204" pitchFamily="34" charset="0"/>
              <a:cs typeface="Open Sans Light" panose="020B0306030504020204" pitchFamily="34" charset="0"/>
            </a:endParaRPr>
          </a:p>
        </p:txBody>
      </p:sp>
      <p:sp>
        <p:nvSpPr>
          <p:cNvPr id="27" name="直角三角形 26"/>
          <p:cNvSpPr/>
          <p:nvPr userDrawn="1"/>
        </p:nvSpPr>
        <p:spPr>
          <a:xfrm>
            <a:off x="9121024" y="6645436"/>
            <a:ext cx="1404929" cy="720434"/>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6"/>
          <p:cNvSpPr/>
          <p:nvPr userDrawn="1"/>
        </p:nvSpPr>
        <p:spPr>
          <a:xfrm>
            <a:off x="5224409" y="8477753"/>
            <a:ext cx="1404929" cy="720434"/>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直角三角形 26"/>
          <p:cNvSpPr/>
          <p:nvPr userDrawn="1"/>
        </p:nvSpPr>
        <p:spPr>
          <a:xfrm>
            <a:off x="13001594" y="4808553"/>
            <a:ext cx="1404929" cy="720434"/>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プレースホルダー 6"/>
          <p:cNvSpPr>
            <a:spLocks noGrp="1"/>
          </p:cNvSpPr>
          <p:nvPr>
            <p:ph type="body" sz="quarter" idx="21" hasCustomPrompt="1"/>
          </p:nvPr>
        </p:nvSpPr>
        <p:spPr>
          <a:xfrm>
            <a:off x="773723" y="6494220"/>
            <a:ext cx="4851245" cy="720080"/>
          </a:xfrm>
        </p:spPr>
        <p:txBody>
          <a:bodyPr anchor="b">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24" hasCustomPrompt="1"/>
          </p:nvPr>
        </p:nvSpPr>
        <p:spPr>
          <a:xfrm>
            <a:off x="759655" y="7249864"/>
            <a:ext cx="4872043"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2251327" y="7152456"/>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プレースホルダー 6"/>
          <p:cNvSpPr>
            <a:spLocks noGrp="1"/>
          </p:cNvSpPr>
          <p:nvPr>
            <p:ph type="body" sz="quarter" idx="25" hasCustomPrompt="1"/>
          </p:nvPr>
        </p:nvSpPr>
        <p:spPr>
          <a:xfrm>
            <a:off x="4682197" y="4668503"/>
            <a:ext cx="4851245" cy="720080"/>
          </a:xfrm>
        </p:spPr>
        <p:txBody>
          <a:bodyPr anchor="b">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6" hasCustomPrompt="1"/>
          </p:nvPr>
        </p:nvSpPr>
        <p:spPr>
          <a:xfrm>
            <a:off x="4668129" y="5424147"/>
            <a:ext cx="4872043"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1" name="正方形/長方形 40"/>
          <p:cNvSpPr/>
          <p:nvPr userDrawn="1"/>
        </p:nvSpPr>
        <p:spPr>
          <a:xfrm>
            <a:off x="6159801" y="532673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プレースホルダー 6"/>
          <p:cNvSpPr>
            <a:spLocks noGrp="1"/>
          </p:cNvSpPr>
          <p:nvPr>
            <p:ph type="body" sz="quarter" idx="27" hasCustomPrompt="1"/>
          </p:nvPr>
        </p:nvSpPr>
        <p:spPr>
          <a:xfrm>
            <a:off x="8564878" y="2829587"/>
            <a:ext cx="4851245" cy="720080"/>
          </a:xfrm>
        </p:spPr>
        <p:txBody>
          <a:bodyPr anchor="b">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8" hasCustomPrompt="1"/>
          </p:nvPr>
        </p:nvSpPr>
        <p:spPr>
          <a:xfrm>
            <a:off x="8550810" y="3585231"/>
            <a:ext cx="4872043"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10042482" y="3487823"/>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032995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issions">
    <p:spTree>
      <p:nvGrpSpPr>
        <p:cNvPr id="1" name=""/>
        <p:cNvGrpSpPr/>
        <p:nvPr/>
      </p:nvGrpSpPr>
      <p:grpSpPr>
        <a:xfrm>
          <a:off x="0" y="0"/>
          <a:ext cx="0" cy="0"/>
          <a:chOff x="0" y="0"/>
          <a:chExt cx="0" cy="0"/>
        </a:xfrm>
      </p:grpSpPr>
      <p:grpSp>
        <p:nvGrpSpPr>
          <p:cNvPr id="117" name="グループ化 116"/>
          <p:cNvGrpSpPr/>
          <p:nvPr userDrawn="1"/>
        </p:nvGrpSpPr>
        <p:grpSpPr>
          <a:xfrm>
            <a:off x="6035724" y="3139078"/>
            <a:ext cx="6003425" cy="908106"/>
            <a:chOff x="1073297" y="6784950"/>
            <a:chExt cx="6003425" cy="908106"/>
          </a:xfrm>
          <a:solidFill>
            <a:schemeClr val="accent2">
              <a:lumMod val="20000"/>
              <a:lumOff val="80000"/>
            </a:schemeClr>
          </a:solidFill>
        </p:grpSpPr>
        <p:sp>
          <p:nvSpPr>
            <p:cNvPr id="118" name="正方形/長方形 11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円/楕円 11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円/楕円 11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0" name="グループ化 109"/>
          <p:cNvGrpSpPr/>
          <p:nvPr userDrawn="1"/>
        </p:nvGrpSpPr>
        <p:grpSpPr>
          <a:xfrm>
            <a:off x="3387886" y="5081591"/>
            <a:ext cx="6003425" cy="908106"/>
            <a:chOff x="1073297" y="6784950"/>
            <a:chExt cx="6003425" cy="908106"/>
          </a:xfrm>
          <a:solidFill>
            <a:schemeClr val="accent3">
              <a:lumMod val="20000"/>
              <a:lumOff val="80000"/>
            </a:schemeClr>
          </a:solidFill>
        </p:grpSpPr>
        <p:sp>
          <p:nvSpPr>
            <p:cNvPr id="111" name="正方形/長方形 110"/>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円/楕円 111"/>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円/楕円 112"/>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5" name="テキスト プレースホルダー 6"/>
          <p:cNvSpPr>
            <a:spLocks noGrp="1"/>
          </p:cNvSpPr>
          <p:nvPr>
            <p:ph type="body" sz="quarter" idx="25" hasCustomPrompt="1"/>
          </p:nvPr>
        </p:nvSpPr>
        <p:spPr>
          <a:xfrm>
            <a:off x="3960509" y="5197631"/>
            <a:ext cx="4389120" cy="720080"/>
          </a:xfrm>
        </p:spPr>
        <p:txBody>
          <a:bodyPr anchor="ctr">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16" name="テキスト プレースホルダー 6"/>
          <p:cNvSpPr>
            <a:spLocks noGrp="1"/>
          </p:cNvSpPr>
          <p:nvPr>
            <p:ph type="body" sz="quarter" idx="26" hasCustomPrompt="1"/>
          </p:nvPr>
        </p:nvSpPr>
        <p:spPr>
          <a:xfrm>
            <a:off x="9577553" y="5328330"/>
            <a:ext cx="4959523" cy="169577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grpSp>
        <p:nvGrpSpPr>
          <p:cNvPr id="108" name="グループ化 107"/>
          <p:cNvGrpSpPr/>
          <p:nvPr userDrawn="1"/>
        </p:nvGrpSpPr>
        <p:grpSpPr>
          <a:xfrm>
            <a:off x="763801" y="7024106"/>
            <a:ext cx="6003425" cy="908106"/>
            <a:chOff x="1073297" y="6784950"/>
            <a:chExt cx="6003425" cy="908106"/>
          </a:xfrm>
        </p:grpSpPr>
        <p:sp>
          <p:nvSpPr>
            <p:cNvPr id="99" name="正方形/長方形 98"/>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楕円 101"/>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円/楕円 106"/>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4000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0" name="グループ化 69"/>
          <p:cNvGrpSpPr/>
          <p:nvPr userDrawn="1"/>
        </p:nvGrpSpPr>
        <p:grpSpPr>
          <a:xfrm rot="3180000">
            <a:off x="-2239641" y="12022006"/>
            <a:ext cx="1496309" cy="2535059"/>
            <a:chOff x="7305638" y="3002101"/>
            <a:chExt cx="2688353" cy="4554631"/>
          </a:xfrm>
        </p:grpSpPr>
        <p:grpSp>
          <p:nvGrpSpPr>
            <p:cNvPr id="71" name="グループ化 70"/>
            <p:cNvGrpSpPr/>
            <p:nvPr userDrawn="1"/>
          </p:nvGrpSpPr>
          <p:grpSpPr>
            <a:xfrm>
              <a:off x="8267831" y="5345989"/>
              <a:ext cx="763508" cy="2210743"/>
              <a:chOff x="8267831" y="5345989"/>
              <a:chExt cx="763508" cy="2210743"/>
            </a:xfrm>
          </p:grpSpPr>
          <p:sp>
            <p:nvSpPr>
              <p:cNvPr id="95" name="円/楕円 94"/>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2"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3" name="グループ化 72"/>
            <p:cNvGrpSpPr/>
            <p:nvPr userDrawn="1"/>
          </p:nvGrpSpPr>
          <p:grpSpPr>
            <a:xfrm flipH="1">
              <a:off x="8650044" y="5266273"/>
              <a:ext cx="1343947" cy="1366912"/>
              <a:chOff x="7305639" y="5547570"/>
              <a:chExt cx="1343947" cy="1366912"/>
            </a:xfrm>
            <a:solidFill>
              <a:schemeClr val="accent2">
                <a:lumMod val="50000"/>
              </a:schemeClr>
            </a:solidFill>
          </p:grpSpPr>
          <p:sp>
            <p:nvSpPr>
              <p:cNvPr id="91" name="直角三角形 90"/>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直角三角形 91"/>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正方形/長方形 93"/>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4" name="グループ化 73"/>
            <p:cNvGrpSpPr/>
            <p:nvPr userDrawn="1"/>
          </p:nvGrpSpPr>
          <p:grpSpPr>
            <a:xfrm>
              <a:off x="7305638" y="5266273"/>
              <a:ext cx="1343947" cy="1366912"/>
              <a:chOff x="7305639" y="5547570"/>
              <a:chExt cx="1343947" cy="1366912"/>
            </a:xfrm>
            <a:solidFill>
              <a:schemeClr val="accent2">
                <a:lumMod val="50000"/>
              </a:schemeClr>
            </a:solidFill>
          </p:grpSpPr>
          <p:sp>
            <p:nvSpPr>
              <p:cNvPr id="87" name="直角三角形 86"/>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直角三角形 87"/>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正方形/長方形 89"/>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5" name="グループ化 74"/>
            <p:cNvGrpSpPr/>
            <p:nvPr userDrawn="1"/>
          </p:nvGrpSpPr>
          <p:grpSpPr>
            <a:xfrm>
              <a:off x="7665303" y="3002101"/>
              <a:ext cx="1969480" cy="3253919"/>
              <a:chOff x="7665303" y="3002101"/>
              <a:chExt cx="1969480" cy="3253919"/>
            </a:xfrm>
          </p:grpSpPr>
          <p:sp>
            <p:nvSpPr>
              <p:cNvPr id="85"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6" name="グループ化 75"/>
            <p:cNvGrpSpPr/>
            <p:nvPr userDrawn="1"/>
          </p:nvGrpSpPr>
          <p:grpSpPr>
            <a:xfrm>
              <a:off x="7830833" y="3002102"/>
              <a:ext cx="1639326" cy="1035326"/>
              <a:chOff x="7830833" y="3002102"/>
              <a:chExt cx="1639326" cy="1035326"/>
            </a:xfrm>
          </p:grpSpPr>
          <p:sp>
            <p:nvSpPr>
              <p:cNvPr id="83"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7" name="グループ化 76"/>
            <p:cNvGrpSpPr/>
            <p:nvPr userDrawn="1"/>
          </p:nvGrpSpPr>
          <p:grpSpPr>
            <a:xfrm>
              <a:off x="8239071" y="3682019"/>
              <a:ext cx="821030" cy="821030"/>
              <a:chOff x="11914174" y="3199309"/>
              <a:chExt cx="990518" cy="990518"/>
            </a:xfrm>
          </p:grpSpPr>
          <p:sp>
            <p:nvSpPr>
              <p:cNvPr id="81" name="円/楕円 80"/>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8" name="グループ化 77"/>
            <p:cNvGrpSpPr/>
            <p:nvPr userDrawn="1"/>
          </p:nvGrpSpPr>
          <p:grpSpPr>
            <a:xfrm>
              <a:off x="8562396" y="5264781"/>
              <a:ext cx="174376" cy="1354190"/>
              <a:chOff x="8562396" y="5264781"/>
              <a:chExt cx="174376" cy="1354190"/>
            </a:xfrm>
          </p:grpSpPr>
          <p:sp>
            <p:nvSpPr>
              <p:cNvPr id="79"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cxnSp>
        <p:nvCxnSpPr>
          <p:cNvPr id="97" name="直線コネクタ 96"/>
          <p:cNvCxnSpPr/>
          <p:nvPr userDrawn="1"/>
        </p:nvCxnSpPr>
        <p:spPr>
          <a:xfrm flipH="1">
            <a:off x="3174175" y="2465056"/>
            <a:ext cx="9872900" cy="731199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98" name="円/楕円 97"/>
          <p:cNvSpPr/>
          <p:nvPr userDrawn="1"/>
        </p:nvSpPr>
        <p:spPr>
          <a:xfrm>
            <a:off x="6108020" y="7273006"/>
            <a:ext cx="410308" cy="4103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userDrawn="1"/>
        </p:nvSpPr>
        <p:spPr>
          <a:xfrm>
            <a:off x="11381060" y="3387977"/>
            <a:ext cx="410308" cy="4103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テキスト プレースホルダー 6"/>
          <p:cNvSpPr>
            <a:spLocks noGrp="1"/>
          </p:cNvSpPr>
          <p:nvPr>
            <p:ph type="body" sz="quarter" idx="21" hasCustomPrompt="1"/>
          </p:nvPr>
        </p:nvSpPr>
        <p:spPr>
          <a:xfrm>
            <a:off x="1336424" y="7140146"/>
            <a:ext cx="4389120" cy="720080"/>
          </a:xfrm>
        </p:spPr>
        <p:txBody>
          <a:bodyPr anchor="ctr">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05" name="テキスト プレースホルダー 6"/>
          <p:cNvSpPr>
            <a:spLocks noGrp="1"/>
          </p:cNvSpPr>
          <p:nvPr>
            <p:ph type="body" sz="quarter" idx="24" hasCustomPrompt="1"/>
          </p:nvPr>
        </p:nvSpPr>
        <p:spPr>
          <a:xfrm>
            <a:off x="6953468" y="7270845"/>
            <a:ext cx="4959523" cy="169577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00" name="円/楕円 99"/>
          <p:cNvSpPr/>
          <p:nvPr userDrawn="1"/>
        </p:nvSpPr>
        <p:spPr>
          <a:xfrm>
            <a:off x="8744540" y="5330491"/>
            <a:ext cx="410308" cy="4103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テキスト プレースホルダー 6"/>
          <p:cNvSpPr>
            <a:spLocks noGrp="1"/>
          </p:cNvSpPr>
          <p:nvPr>
            <p:ph type="body" sz="quarter" idx="27" hasCustomPrompt="1"/>
          </p:nvPr>
        </p:nvSpPr>
        <p:spPr>
          <a:xfrm>
            <a:off x="6608347" y="3255118"/>
            <a:ext cx="4389120"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22" name="テキスト プレースホルダー 6"/>
          <p:cNvSpPr>
            <a:spLocks noGrp="1"/>
          </p:cNvSpPr>
          <p:nvPr>
            <p:ph type="body" sz="quarter" idx="28" hasCustomPrompt="1"/>
          </p:nvPr>
        </p:nvSpPr>
        <p:spPr>
          <a:xfrm>
            <a:off x="12225391" y="3385817"/>
            <a:ext cx="4959523" cy="169577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7011155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umeric List - 4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8280234" y="3410902"/>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12" name="円/楕円 11"/>
          <p:cNvSpPr/>
          <p:nvPr userDrawn="1"/>
        </p:nvSpPr>
        <p:spPr>
          <a:xfrm>
            <a:off x="8280234" y="4771792"/>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3" name="円/楕円 12"/>
          <p:cNvSpPr/>
          <p:nvPr userDrawn="1"/>
        </p:nvSpPr>
        <p:spPr>
          <a:xfrm>
            <a:off x="8280234" y="6132682"/>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4" name="円/楕円 13"/>
          <p:cNvSpPr/>
          <p:nvPr userDrawn="1"/>
        </p:nvSpPr>
        <p:spPr>
          <a:xfrm>
            <a:off x="8280234" y="7493572"/>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8" name="テキスト プレースホルダー 6"/>
          <p:cNvSpPr>
            <a:spLocks noGrp="1"/>
          </p:cNvSpPr>
          <p:nvPr>
            <p:ph type="body" sz="quarter" idx="16" hasCustomPrompt="1"/>
          </p:nvPr>
        </p:nvSpPr>
        <p:spPr>
          <a:xfrm>
            <a:off x="9000876" y="3200754"/>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9000876" y="4563382"/>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9000876" y="5926010"/>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9000876" y="7288638"/>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8" hasCustomPrompt="1"/>
          </p:nvPr>
        </p:nvSpPr>
        <p:spPr>
          <a:xfrm>
            <a:off x="783772" y="3298733"/>
            <a:ext cx="6894286" cy="4974412"/>
          </a:xfrm>
        </p:spPr>
        <p:txBody>
          <a:bodyPr anchor="ctr">
            <a:noAutofit/>
          </a:bodyPr>
          <a:lstStyle>
            <a:lvl1pPr algn="ctr">
              <a:defRPr sz="40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8743064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umeric List - 5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8280234" y="2652267"/>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12" name="円/楕円 11"/>
          <p:cNvSpPr/>
          <p:nvPr userDrawn="1"/>
        </p:nvSpPr>
        <p:spPr>
          <a:xfrm>
            <a:off x="8280234" y="4013157"/>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3" name="円/楕円 12"/>
          <p:cNvSpPr/>
          <p:nvPr userDrawn="1"/>
        </p:nvSpPr>
        <p:spPr>
          <a:xfrm>
            <a:off x="8280234" y="5374047"/>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4" name="円/楕円 13"/>
          <p:cNvSpPr/>
          <p:nvPr userDrawn="1"/>
        </p:nvSpPr>
        <p:spPr>
          <a:xfrm>
            <a:off x="8280234" y="6734937"/>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5" name="円/楕円 14"/>
          <p:cNvSpPr/>
          <p:nvPr userDrawn="1"/>
        </p:nvSpPr>
        <p:spPr>
          <a:xfrm>
            <a:off x="8280234" y="8095827"/>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8" name="テキスト プレースホルダー 6"/>
          <p:cNvSpPr>
            <a:spLocks noGrp="1"/>
          </p:cNvSpPr>
          <p:nvPr>
            <p:ph type="body" sz="quarter" idx="16" hasCustomPrompt="1"/>
          </p:nvPr>
        </p:nvSpPr>
        <p:spPr>
          <a:xfrm>
            <a:off x="9000876" y="2442119"/>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9000876" y="3804747"/>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9000876" y="5167375"/>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9000876" y="6530003"/>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9000876" y="7892631"/>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783772" y="3226163"/>
            <a:ext cx="6894286" cy="4974412"/>
          </a:xfrm>
        </p:spPr>
        <p:txBody>
          <a:bodyPr anchor="ctr">
            <a:noAutofit/>
          </a:bodyPr>
          <a:lstStyle>
            <a:lvl1pPr algn="ctr">
              <a:defRPr sz="40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271268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アーチ 19"/>
          <p:cNvSpPr/>
          <p:nvPr userDrawn="1"/>
        </p:nvSpPr>
        <p:spPr>
          <a:xfrm rot="3600000">
            <a:off x="1165671" y="2943135"/>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アーチ 20"/>
          <p:cNvSpPr/>
          <p:nvPr userDrawn="1"/>
        </p:nvSpPr>
        <p:spPr>
          <a:xfrm rot="6618510">
            <a:off x="1282259" y="3059723"/>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2" name="テキスト プレースホルダー 6"/>
          <p:cNvSpPr>
            <a:spLocks noGrp="1"/>
          </p:cNvSpPr>
          <p:nvPr>
            <p:ph type="body" sz="quarter" idx="15" hasCustomPrompt="1"/>
          </p:nvPr>
        </p:nvSpPr>
        <p:spPr>
          <a:xfrm>
            <a:off x="2023051" y="3178605"/>
            <a:ext cx="6833566"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14" hasCustomPrompt="1"/>
          </p:nvPr>
        </p:nvSpPr>
        <p:spPr>
          <a:xfrm>
            <a:off x="2709066" y="3884782"/>
            <a:ext cx="6147552" cy="4726742"/>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27" name="アーチ 26"/>
          <p:cNvSpPr/>
          <p:nvPr userDrawn="1"/>
        </p:nvSpPr>
        <p:spPr>
          <a:xfrm rot="3600000">
            <a:off x="9415504" y="2940038"/>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8" name="アーチ 27"/>
          <p:cNvSpPr/>
          <p:nvPr userDrawn="1"/>
        </p:nvSpPr>
        <p:spPr>
          <a:xfrm rot="6618510">
            <a:off x="9532092" y="3056626"/>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9" name="テキスト プレースホルダー 6"/>
          <p:cNvSpPr>
            <a:spLocks noGrp="1"/>
          </p:cNvSpPr>
          <p:nvPr>
            <p:ph type="body" sz="quarter" idx="16" hasCustomPrompt="1"/>
          </p:nvPr>
        </p:nvSpPr>
        <p:spPr>
          <a:xfrm>
            <a:off x="10272884" y="3175508"/>
            <a:ext cx="6833566"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17" hasCustomPrompt="1"/>
          </p:nvPr>
        </p:nvSpPr>
        <p:spPr>
          <a:xfrm>
            <a:off x="10958899" y="3881685"/>
            <a:ext cx="6147552" cy="4726742"/>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7890196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 Keywords and Descriptions">
    <p:spTree>
      <p:nvGrpSpPr>
        <p:cNvPr id="1" name=""/>
        <p:cNvGrpSpPr/>
        <p:nvPr/>
      </p:nvGrpSpPr>
      <p:grpSpPr>
        <a:xfrm>
          <a:off x="0" y="0"/>
          <a:ext cx="0" cy="0"/>
          <a:chOff x="0" y="0"/>
          <a:chExt cx="0" cy="0"/>
        </a:xfrm>
      </p:grpSpPr>
      <p:sp>
        <p:nvSpPr>
          <p:cNvPr id="38" name="角丸四角形 37"/>
          <p:cNvSpPr/>
          <p:nvPr userDrawn="1"/>
        </p:nvSpPr>
        <p:spPr>
          <a:xfrm>
            <a:off x="1246656" y="7912524"/>
            <a:ext cx="15794443" cy="1090364"/>
          </a:xfrm>
          <a:prstGeom prst="roundRect">
            <a:avLst>
              <a:gd name="adj" fmla="val 50000"/>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7" name="角丸四角形 36"/>
          <p:cNvSpPr/>
          <p:nvPr userDrawn="1"/>
        </p:nvSpPr>
        <p:spPr>
          <a:xfrm>
            <a:off x="1246656" y="6547141"/>
            <a:ext cx="15794443" cy="1090364"/>
          </a:xfrm>
          <a:prstGeom prst="roundRect">
            <a:avLst>
              <a:gd name="adj" fmla="val 50000"/>
            </a:avLst>
          </a:prstGeom>
          <a:solidFill>
            <a:schemeClr val="accent4">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6" name="角丸四角形 35"/>
          <p:cNvSpPr/>
          <p:nvPr userDrawn="1"/>
        </p:nvSpPr>
        <p:spPr>
          <a:xfrm>
            <a:off x="1246656" y="2450995"/>
            <a:ext cx="15794443" cy="1090364"/>
          </a:xfrm>
          <a:prstGeom prst="roundRect">
            <a:avLst>
              <a:gd name="adj" fmla="val 50000"/>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5" name="角丸四角形 34"/>
          <p:cNvSpPr/>
          <p:nvPr userDrawn="1"/>
        </p:nvSpPr>
        <p:spPr>
          <a:xfrm>
            <a:off x="1246656" y="3816377"/>
            <a:ext cx="15794443" cy="1090364"/>
          </a:xfrm>
          <a:prstGeom prst="roundRect">
            <a:avLst>
              <a:gd name="adj" fmla="val 50000"/>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3" name="角丸四角形 32"/>
          <p:cNvSpPr/>
          <p:nvPr userDrawn="1"/>
        </p:nvSpPr>
        <p:spPr>
          <a:xfrm>
            <a:off x="1246656" y="5181759"/>
            <a:ext cx="15794443" cy="1090364"/>
          </a:xfrm>
          <a:prstGeom prst="roundRect">
            <a:avLst>
              <a:gd name="adj" fmla="val 50000"/>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5" name="円/楕円 4"/>
          <p:cNvSpPr/>
          <p:nvPr userDrawn="1"/>
        </p:nvSpPr>
        <p:spPr>
          <a:xfrm>
            <a:off x="16057427" y="2582432"/>
            <a:ext cx="828000" cy="828000"/>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4" name="円/楕円 43"/>
          <p:cNvSpPr/>
          <p:nvPr userDrawn="1"/>
        </p:nvSpPr>
        <p:spPr>
          <a:xfrm>
            <a:off x="16057427" y="3947305"/>
            <a:ext cx="828000" cy="828000"/>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5" name="円/楕円 44"/>
          <p:cNvSpPr/>
          <p:nvPr userDrawn="1"/>
        </p:nvSpPr>
        <p:spPr>
          <a:xfrm>
            <a:off x="16057427" y="5312687"/>
            <a:ext cx="828000" cy="828000"/>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6" name="円/楕円 45"/>
          <p:cNvSpPr/>
          <p:nvPr userDrawn="1"/>
        </p:nvSpPr>
        <p:spPr>
          <a:xfrm>
            <a:off x="16057427" y="6678578"/>
            <a:ext cx="828000" cy="828000"/>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4"/>
              </a:solidFill>
            </a:endParaRPr>
          </a:p>
        </p:txBody>
      </p:sp>
      <p:sp>
        <p:nvSpPr>
          <p:cNvPr id="47" name="円/楕円 46"/>
          <p:cNvSpPr/>
          <p:nvPr userDrawn="1"/>
        </p:nvSpPr>
        <p:spPr>
          <a:xfrm>
            <a:off x="16057427" y="8043961"/>
            <a:ext cx="828000" cy="828000"/>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16" hasCustomPrompt="1"/>
          </p:nvPr>
        </p:nvSpPr>
        <p:spPr>
          <a:xfrm>
            <a:off x="6922703" y="2456986"/>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6922703" y="3822368"/>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6922703" y="5187750"/>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6922703" y="6553132"/>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6922703" y="7918515"/>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9" name="角丸四角形 18"/>
          <p:cNvSpPr/>
          <p:nvPr userDrawn="1"/>
        </p:nvSpPr>
        <p:spPr>
          <a:xfrm>
            <a:off x="1385199" y="2581923"/>
            <a:ext cx="5112067" cy="828509"/>
          </a:xfrm>
          <a:prstGeom prst="roundRect">
            <a:avLst>
              <a:gd name="adj" fmla="val 50000"/>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0" name="角丸四角形 19"/>
          <p:cNvSpPr/>
          <p:nvPr userDrawn="1"/>
        </p:nvSpPr>
        <p:spPr>
          <a:xfrm>
            <a:off x="1385199" y="3947305"/>
            <a:ext cx="5112067" cy="828509"/>
          </a:xfrm>
          <a:prstGeom prst="roundRect">
            <a:avLst>
              <a:gd name="adj" fmla="val 50000"/>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1" name="角丸四角形 20"/>
          <p:cNvSpPr/>
          <p:nvPr userDrawn="1"/>
        </p:nvSpPr>
        <p:spPr>
          <a:xfrm>
            <a:off x="1385199" y="8043452"/>
            <a:ext cx="5112067" cy="828509"/>
          </a:xfrm>
          <a:prstGeom prst="roundRect">
            <a:avLst>
              <a:gd name="adj" fmla="val 50000"/>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3" name="角丸四角形 22"/>
          <p:cNvSpPr/>
          <p:nvPr userDrawn="1"/>
        </p:nvSpPr>
        <p:spPr>
          <a:xfrm>
            <a:off x="1385199" y="5312687"/>
            <a:ext cx="5112067" cy="828509"/>
          </a:xfrm>
          <a:prstGeom prst="roundRect">
            <a:avLst>
              <a:gd name="adj" fmla="val 50000"/>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5" name="角丸四角形 24"/>
          <p:cNvSpPr/>
          <p:nvPr userDrawn="1"/>
        </p:nvSpPr>
        <p:spPr>
          <a:xfrm>
            <a:off x="1385199" y="6678069"/>
            <a:ext cx="5112067" cy="828509"/>
          </a:xfrm>
          <a:prstGeom prst="roundRect">
            <a:avLst>
              <a:gd name="adj" fmla="val 50000"/>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9" name="テキスト プレースホルダー 6"/>
          <p:cNvSpPr>
            <a:spLocks noGrp="1"/>
          </p:cNvSpPr>
          <p:nvPr>
            <p:ph type="body" sz="quarter" idx="27" hasCustomPrompt="1"/>
          </p:nvPr>
        </p:nvSpPr>
        <p:spPr>
          <a:xfrm>
            <a:off x="1680652" y="2723411"/>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8" hasCustomPrompt="1"/>
          </p:nvPr>
        </p:nvSpPr>
        <p:spPr>
          <a:xfrm>
            <a:off x="1680652" y="8184940"/>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29" hasCustomPrompt="1"/>
          </p:nvPr>
        </p:nvSpPr>
        <p:spPr>
          <a:xfrm>
            <a:off x="1680652" y="4088792"/>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2" name="テキスト プレースホルダー 6"/>
          <p:cNvSpPr>
            <a:spLocks noGrp="1"/>
          </p:cNvSpPr>
          <p:nvPr>
            <p:ph type="body" sz="quarter" idx="30" hasCustomPrompt="1"/>
          </p:nvPr>
        </p:nvSpPr>
        <p:spPr>
          <a:xfrm>
            <a:off x="1680652" y="5454174"/>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31" hasCustomPrompt="1"/>
          </p:nvPr>
        </p:nvSpPr>
        <p:spPr>
          <a:xfrm>
            <a:off x="1680652" y="6819556"/>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3428380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rocess">
    <p:spTree>
      <p:nvGrpSpPr>
        <p:cNvPr id="1" name=""/>
        <p:cNvGrpSpPr/>
        <p:nvPr/>
      </p:nvGrpSpPr>
      <p:grpSpPr>
        <a:xfrm>
          <a:off x="0" y="0"/>
          <a:ext cx="0" cy="0"/>
          <a:chOff x="0" y="0"/>
          <a:chExt cx="0" cy="0"/>
        </a:xfrm>
      </p:grpSpPr>
      <p:sp>
        <p:nvSpPr>
          <p:cNvPr id="76" name="フリーフォーム 75"/>
          <p:cNvSpPr/>
          <p:nvPr userDrawn="1"/>
        </p:nvSpPr>
        <p:spPr>
          <a:xfrm>
            <a:off x="0" y="4364182"/>
            <a:ext cx="18288000" cy="2604654"/>
          </a:xfrm>
          <a:custGeom>
            <a:avLst/>
            <a:gdLst>
              <a:gd name="connsiteX0" fmla="*/ 0 w 18288000"/>
              <a:gd name="connsiteY0" fmla="*/ 1343891 h 2604654"/>
              <a:gd name="connsiteX1" fmla="*/ 2854036 w 18288000"/>
              <a:gd name="connsiteY1" fmla="*/ 2604654 h 2604654"/>
              <a:gd name="connsiteX2" fmla="*/ 5320145 w 18288000"/>
              <a:gd name="connsiteY2" fmla="*/ 1052945 h 2604654"/>
              <a:gd name="connsiteX3" fmla="*/ 7772400 w 18288000"/>
              <a:gd name="connsiteY3" fmla="*/ 2119745 h 2604654"/>
              <a:gd name="connsiteX4" fmla="*/ 10224655 w 18288000"/>
              <a:gd name="connsiteY4" fmla="*/ 512618 h 2604654"/>
              <a:gd name="connsiteX5" fmla="*/ 12718473 w 18288000"/>
              <a:gd name="connsiteY5" fmla="*/ 1579418 h 2604654"/>
              <a:gd name="connsiteX6" fmla="*/ 15184582 w 18288000"/>
              <a:gd name="connsiteY6" fmla="*/ 0 h 2604654"/>
              <a:gd name="connsiteX7" fmla="*/ 18288000 w 18288000"/>
              <a:gd name="connsiteY7" fmla="*/ 969818 h 2604654"/>
              <a:gd name="connsiteX8" fmla="*/ 18288000 w 18288000"/>
              <a:gd name="connsiteY8" fmla="*/ 969818 h 2604654"/>
              <a:gd name="connsiteX9" fmla="*/ 18288000 w 18288000"/>
              <a:gd name="connsiteY9" fmla="*/ 969818 h 2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0" h="2604654">
                <a:moveTo>
                  <a:pt x="0" y="1343891"/>
                </a:moveTo>
                <a:lnTo>
                  <a:pt x="2854036" y="2604654"/>
                </a:lnTo>
                <a:lnTo>
                  <a:pt x="5320145" y="1052945"/>
                </a:lnTo>
                <a:lnTo>
                  <a:pt x="7772400" y="2119745"/>
                </a:lnTo>
                <a:lnTo>
                  <a:pt x="10224655" y="512618"/>
                </a:lnTo>
                <a:lnTo>
                  <a:pt x="12718473" y="1579418"/>
                </a:lnTo>
                <a:lnTo>
                  <a:pt x="15184582" y="0"/>
                </a:lnTo>
                <a:lnTo>
                  <a:pt x="18288000" y="969818"/>
                </a:lnTo>
                <a:lnTo>
                  <a:pt x="18288000" y="969818"/>
                </a:lnTo>
                <a:lnTo>
                  <a:pt x="18288000" y="969818"/>
                </a:lnTo>
              </a:path>
            </a:pathLst>
          </a:custGeom>
          <a:noFill/>
          <a:ln>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userDrawn="1"/>
        </p:nvSpPr>
        <p:spPr>
          <a:xfrm>
            <a:off x="2492804" y="6636573"/>
            <a:ext cx="711250" cy="711250"/>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4958781" y="5060322"/>
            <a:ext cx="711250" cy="711250"/>
          </a:xfrm>
          <a:prstGeom prst="ellipse">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7424758" y="6111156"/>
            <a:ext cx="711250" cy="711250"/>
          </a:xfrm>
          <a:prstGeom prst="ellipse">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9890735" y="4534905"/>
            <a:ext cx="711250" cy="711250"/>
          </a:xfrm>
          <a:prstGeom prst="ellipse">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2356712" y="5585739"/>
            <a:ext cx="711250" cy="711250"/>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4822689" y="4009488"/>
            <a:ext cx="711250" cy="711250"/>
          </a:xfrm>
          <a:prstGeom prst="ellipse">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9774395"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userDrawn="1"/>
        </p:nvSpPr>
        <p:spPr>
          <a:xfrm>
            <a:off x="2619829" y="6763598"/>
            <a:ext cx="457200" cy="457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5085806" y="5187347"/>
            <a:ext cx="4572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7551783" y="6238181"/>
            <a:ext cx="4572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0017760" y="4661930"/>
            <a:ext cx="457200" cy="457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12483737" y="5712764"/>
            <a:ext cx="4572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14949714" y="4136513"/>
            <a:ext cx="457200" cy="4572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プレースホルダー 6"/>
          <p:cNvSpPr>
            <a:spLocks noGrp="1"/>
          </p:cNvSpPr>
          <p:nvPr>
            <p:ph type="body" sz="quarter" idx="21" hasCustomPrompt="1"/>
          </p:nvPr>
        </p:nvSpPr>
        <p:spPr>
          <a:xfrm>
            <a:off x="828986" y="7499181"/>
            <a:ext cx="4038886" cy="720080"/>
          </a:xfrm>
        </p:spPr>
        <p:txBody>
          <a:bodyPr anchor="b">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4" hasCustomPrompt="1"/>
          </p:nvPr>
        </p:nvSpPr>
        <p:spPr>
          <a:xfrm>
            <a:off x="820329" y="8254825"/>
            <a:ext cx="4056201" cy="122332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0" name="正方形/長方形 49"/>
          <p:cNvSpPr/>
          <p:nvPr userDrawn="1"/>
        </p:nvSpPr>
        <p:spPr>
          <a:xfrm>
            <a:off x="1228249" y="8157417"/>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プレースホルダー 6"/>
          <p:cNvSpPr>
            <a:spLocks noGrp="1"/>
          </p:cNvSpPr>
          <p:nvPr>
            <p:ph type="body" sz="quarter" idx="25" hasCustomPrompt="1"/>
          </p:nvPr>
        </p:nvSpPr>
        <p:spPr>
          <a:xfrm>
            <a:off x="3269317" y="4166956"/>
            <a:ext cx="4038886" cy="720080"/>
          </a:xfrm>
        </p:spPr>
        <p:txBody>
          <a:bodyPr anchor="b">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26" hasCustomPrompt="1"/>
          </p:nvPr>
        </p:nvSpPr>
        <p:spPr>
          <a:xfrm>
            <a:off x="3260660" y="2857771"/>
            <a:ext cx="4056201" cy="122332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6" name="正方形/長方形 55"/>
          <p:cNvSpPr/>
          <p:nvPr userDrawn="1"/>
        </p:nvSpPr>
        <p:spPr>
          <a:xfrm>
            <a:off x="3668580" y="4136513"/>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プレースホルダー 6"/>
          <p:cNvSpPr>
            <a:spLocks noGrp="1"/>
          </p:cNvSpPr>
          <p:nvPr>
            <p:ph type="body" sz="quarter" idx="27" hasCustomPrompt="1"/>
          </p:nvPr>
        </p:nvSpPr>
        <p:spPr>
          <a:xfrm>
            <a:off x="5780871" y="6987783"/>
            <a:ext cx="4038886" cy="720080"/>
          </a:xfrm>
        </p:spPr>
        <p:txBody>
          <a:bodyPr anchor="b">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1" name="テキスト プレースホルダー 6"/>
          <p:cNvSpPr>
            <a:spLocks noGrp="1"/>
          </p:cNvSpPr>
          <p:nvPr>
            <p:ph type="body" sz="quarter" idx="28" hasCustomPrompt="1"/>
          </p:nvPr>
        </p:nvSpPr>
        <p:spPr>
          <a:xfrm>
            <a:off x="5772214" y="7743427"/>
            <a:ext cx="4056201" cy="122332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2" name="正方形/長方形 61"/>
          <p:cNvSpPr/>
          <p:nvPr userDrawn="1"/>
        </p:nvSpPr>
        <p:spPr>
          <a:xfrm>
            <a:off x="6180134" y="7646019"/>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プレースホルダー 6"/>
          <p:cNvSpPr>
            <a:spLocks noGrp="1"/>
          </p:cNvSpPr>
          <p:nvPr>
            <p:ph type="body" sz="quarter" idx="29" hasCustomPrompt="1"/>
          </p:nvPr>
        </p:nvSpPr>
        <p:spPr>
          <a:xfrm>
            <a:off x="8213061" y="3710116"/>
            <a:ext cx="4038886" cy="720080"/>
          </a:xfrm>
        </p:spPr>
        <p:txBody>
          <a:bodyPr anchor="b">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64" name="テキスト プレースホルダー 6"/>
          <p:cNvSpPr>
            <a:spLocks noGrp="1"/>
          </p:cNvSpPr>
          <p:nvPr>
            <p:ph type="body" sz="quarter" idx="30" hasCustomPrompt="1"/>
          </p:nvPr>
        </p:nvSpPr>
        <p:spPr>
          <a:xfrm>
            <a:off x="8204404" y="2400931"/>
            <a:ext cx="4056201" cy="122332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5" name="正方形/長方形 64"/>
          <p:cNvSpPr/>
          <p:nvPr userDrawn="1"/>
        </p:nvSpPr>
        <p:spPr>
          <a:xfrm>
            <a:off x="8612324" y="3679673"/>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テキスト プレースホルダー 6"/>
          <p:cNvSpPr>
            <a:spLocks noGrp="1"/>
          </p:cNvSpPr>
          <p:nvPr>
            <p:ph type="body" sz="quarter" idx="31" hasCustomPrompt="1"/>
          </p:nvPr>
        </p:nvSpPr>
        <p:spPr>
          <a:xfrm>
            <a:off x="10698970" y="6448511"/>
            <a:ext cx="4038886" cy="720080"/>
          </a:xfrm>
        </p:spPr>
        <p:txBody>
          <a:bodyPr anchor="b">
            <a:noAutofit/>
          </a:bodyPr>
          <a:lstStyle>
            <a:lvl1pPr algn="ct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7" name="テキスト プレースホルダー 6"/>
          <p:cNvSpPr>
            <a:spLocks noGrp="1"/>
          </p:cNvSpPr>
          <p:nvPr>
            <p:ph type="body" sz="quarter" idx="32" hasCustomPrompt="1"/>
          </p:nvPr>
        </p:nvSpPr>
        <p:spPr>
          <a:xfrm>
            <a:off x="10690313" y="7204155"/>
            <a:ext cx="4056201" cy="122332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8" name="正方形/長方形 67"/>
          <p:cNvSpPr/>
          <p:nvPr userDrawn="1"/>
        </p:nvSpPr>
        <p:spPr>
          <a:xfrm>
            <a:off x="11098233" y="7106747"/>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テキスト プレースホルダー 6"/>
          <p:cNvSpPr>
            <a:spLocks noGrp="1"/>
          </p:cNvSpPr>
          <p:nvPr>
            <p:ph type="body" sz="quarter" idx="33" hasCustomPrompt="1"/>
          </p:nvPr>
        </p:nvSpPr>
        <p:spPr>
          <a:xfrm>
            <a:off x="13145015" y="3169429"/>
            <a:ext cx="4038886" cy="720080"/>
          </a:xfrm>
        </p:spPr>
        <p:txBody>
          <a:bodyPr anchor="b">
            <a:noAutofit/>
          </a:bodyPr>
          <a:lstStyle>
            <a:lvl1pPr algn="ctr">
              <a:defRPr sz="28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70" name="テキスト プレースホルダー 6"/>
          <p:cNvSpPr>
            <a:spLocks noGrp="1"/>
          </p:cNvSpPr>
          <p:nvPr>
            <p:ph type="body" sz="quarter" idx="34" hasCustomPrompt="1"/>
          </p:nvPr>
        </p:nvSpPr>
        <p:spPr>
          <a:xfrm>
            <a:off x="13136358" y="1860244"/>
            <a:ext cx="4056201" cy="122332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71" name="正方形/長方形 70"/>
          <p:cNvSpPr/>
          <p:nvPr userDrawn="1"/>
        </p:nvSpPr>
        <p:spPr>
          <a:xfrm>
            <a:off x="13544278" y="3138986"/>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170227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oo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直角三角形 9"/>
          <p:cNvSpPr/>
          <p:nvPr userDrawn="1"/>
        </p:nvSpPr>
        <p:spPr>
          <a:xfrm>
            <a:off x="8911773" y="4274459"/>
            <a:ext cx="1748970" cy="1748970"/>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直角三角形 10"/>
          <p:cNvSpPr/>
          <p:nvPr userDrawn="1"/>
        </p:nvSpPr>
        <p:spPr>
          <a:xfrm rot="10800000">
            <a:off x="8911771" y="4274458"/>
            <a:ext cx="1748970" cy="174897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直角三角形 11"/>
          <p:cNvSpPr/>
          <p:nvPr userDrawn="1"/>
        </p:nvSpPr>
        <p:spPr>
          <a:xfrm>
            <a:off x="8911773" y="2525488"/>
            <a:ext cx="1748970" cy="174897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lumMod val="75000"/>
                </a:schemeClr>
              </a:solidFill>
            </a:endParaRPr>
          </a:p>
        </p:txBody>
      </p:sp>
      <p:sp>
        <p:nvSpPr>
          <p:cNvPr id="13" name="直角三角形 12"/>
          <p:cNvSpPr/>
          <p:nvPr userDrawn="1"/>
        </p:nvSpPr>
        <p:spPr>
          <a:xfrm rot="5400000">
            <a:off x="8911773" y="6023429"/>
            <a:ext cx="1748970" cy="1748970"/>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直角三角形 13"/>
          <p:cNvSpPr/>
          <p:nvPr userDrawn="1"/>
        </p:nvSpPr>
        <p:spPr>
          <a:xfrm rot="16200000">
            <a:off x="8911774" y="6023428"/>
            <a:ext cx="1748970" cy="174897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直角三角形 14"/>
          <p:cNvSpPr/>
          <p:nvPr userDrawn="1"/>
        </p:nvSpPr>
        <p:spPr>
          <a:xfrm rot="5400000">
            <a:off x="10660744" y="6023429"/>
            <a:ext cx="1748970" cy="174897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直角三角形 15"/>
          <p:cNvSpPr/>
          <p:nvPr userDrawn="1"/>
        </p:nvSpPr>
        <p:spPr>
          <a:xfrm rot="10800000">
            <a:off x="7162800" y="6023430"/>
            <a:ext cx="1748970" cy="1748970"/>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直角三角形 16"/>
          <p:cNvSpPr/>
          <p:nvPr userDrawn="1"/>
        </p:nvSpPr>
        <p:spPr>
          <a:xfrm>
            <a:off x="7162802" y="6023431"/>
            <a:ext cx="1748970" cy="174897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直角三角形 17"/>
          <p:cNvSpPr/>
          <p:nvPr userDrawn="1"/>
        </p:nvSpPr>
        <p:spPr>
          <a:xfrm rot="10800000">
            <a:off x="7162800" y="7772401"/>
            <a:ext cx="1748970" cy="174897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直角三角形 18"/>
          <p:cNvSpPr/>
          <p:nvPr userDrawn="1"/>
        </p:nvSpPr>
        <p:spPr>
          <a:xfrm rot="16200000">
            <a:off x="7162798" y="4274460"/>
            <a:ext cx="1748970" cy="1748970"/>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直角三角形 19"/>
          <p:cNvSpPr/>
          <p:nvPr userDrawn="1"/>
        </p:nvSpPr>
        <p:spPr>
          <a:xfrm rot="5400000">
            <a:off x="7162797" y="4274462"/>
            <a:ext cx="1748970" cy="174897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直角三角形 20"/>
          <p:cNvSpPr/>
          <p:nvPr userDrawn="1"/>
        </p:nvSpPr>
        <p:spPr>
          <a:xfrm rot="16200000">
            <a:off x="5413827" y="4274460"/>
            <a:ext cx="1748970" cy="1748970"/>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山形 21"/>
          <p:cNvSpPr/>
          <p:nvPr userDrawn="1"/>
        </p:nvSpPr>
        <p:spPr>
          <a:xfrm rot="5400000">
            <a:off x="9251837" y="5325560"/>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3" name="山形 22"/>
          <p:cNvSpPr/>
          <p:nvPr userDrawn="1"/>
        </p:nvSpPr>
        <p:spPr>
          <a:xfrm rot="10800000">
            <a:off x="9251837" y="6370589"/>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4" name="山形 23"/>
          <p:cNvSpPr/>
          <p:nvPr userDrawn="1"/>
        </p:nvSpPr>
        <p:spPr>
          <a:xfrm rot="16200000">
            <a:off x="8140363" y="6370589"/>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山形 24"/>
          <p:cNvSpPr/>
          <p:nvPr userDrawn="1"/>
        </p:nvSpPr>
        <p:spPr>
          <a:xfrm>
            <a:off x="8118169" y="5347754"/>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図プレースホルダー 12"/>
          <p:cNvSpPr>
            <a:spLocks noGrp="1"/>
          </p:cNvSpPr>
          <p:nvPr userDrawn="1">
            <p:ph type="pic" sz="quarter" idx="17" hasCustomPrompt="1"/>
          </p:nvPr>
        </p:nvSpPr>
        <p:spPr>
          <a:xfrm>
            <a:off x="9897908" y="4415458"/>
            <a:ext cx="625191" cy="625191"/>
          </a:xfrm>
        </p:spPr>
        <p:txBody>
          <a:bodyPr>
            <a:normAutofit/>
          </a:bodyPr>
          <a:lstStyle>
            <a:lvl1pPr>
              <a:defRPr sz="1600"/>
            </a:lvl1pPr>
          </a:lstStyle>
          <a:p>
            <a:r>
              <a:rPr kumimoji="1" lang="en-US" altLang="ja-JP" dirty="0"/>
              <a:t>Icon</a:t>
            </a:r>
            <a:endParaRPr kumimoji="1" lang="ja-JP" altLang="en-US" dirty="0"/>
          </a:p>
        </p:txBody>
      </p:sp>
      <p:sp>
        <p:nvSpPr>
          <p:cNvPr id="27" name="図プレースホルダー 12"/>
          <p:cNvSpPr>
            <a:spLocks noGrp="1"/>
          </p:cNvSpPr>
          <p:nvPr userDrawn="1">
            <p:ph type="pic" sz="quarter" idx="18" hasCustomPrompt="1"/>
          </p:nvPr>
        </p:nvSpPr>
        <p:spPr>
          <a:xfrm>
            <a:off x="9897908" y="7013519"/>
            <a:ext cx="625191" cy="625191"/>
          </a:xfrm>
        </p:spPr>
        <p:txBody>
          <a:bodyPr>
            <a:normAutofit/>
          </a:bodyPr>
          <a:lstStyle>
            <a:lvl1pPr>
              <a:defRPr sz="1600"/>
            </a:lvl1pPr>
          </a:lstStyle>
          <a:p>
            <a:r>
              <a:rPr kumimoji="1" lang="en-US" altLang="ja-JP" dirty="0"/>
              <a:t>Icon</a:t>
            </a:r>
            <a:endParaRPr kumimoji="1" lang="ja-JP" altLang="en-US" dirty="0"/>
          </a:p>
        </p:txBody>
      </p:sp>
      <p:sp>
        <p:nvSpPr>
          <p:cNvPr id="28" name="図プレースホルダー 12"/>
          <p:cNvSpPr>
            <a:spLocks noGrp="1"/>
          </p:cNvSpPr>
          <p:nvPr userDrawn="1">
            <p:ph type="pic" sz="quarter" idx="19" hasCustomPrompt="1"/>
          </p:nvPr>
        </p:nvSpPr>
        <p:spPr>
          <a:xfrm>
            <a:off x="7285334" y="7013519"/>
            <a:ext cx="625191" cy="625191"/>
          </a:xfrm>
        </p:spPr>
        <p:txBody>
          <a:bodyPr>
            <a:normAutofit/>
          </a:bodyPr>
          <a:lstStyle>
            <a:lvl1pPr>
              <a:defRPr sz="1600"/>
            </a:lvl1pPr>
          </a:lstStyle>
          <a:p>
            <a:r>
              <a:rPr kumimoji="1" lang="en-US" altLang="ja-JP" dirty="0"/>
              <a:t>Icon</a:t>
            </a:r>
            <a:endParaRPr kumimoji="1" lang="ja-JP" altLang="en-US" dirty="0"/>
          </a:p>
        </p:txBody>
      </p:sp>
      <p:sp>
        <p:nvSpPr>
          <p:cNvPr id="29" name="図プレースホルダー 12"/>
          <p:cNvSpPr>
            <a:spLocks noGrp="1"/>
          </p:cNvSpPr>
          <p:nvPr userDrawn="1">
            <p:ph type="pic" sz="quarter" idx="20" hasCustomPrompt="1"/>
          </p:nvPr>
        </p:nvSpPr>
        <p:spPr>
          <a:xfrm>
            <a:off x="7285334" y="4415458"/>
            <a:ext cx="625191" cy="625191"/>
          </a:xfrm>
        </p:spPr>
        <p:txBody>
          <a:bodyPr>
            <a:normAutofit/>
          </a:bodyPr>
          <a:lstStyle>
            <a:lvl1pPr>
              <a:defRPr sz="1600"/>
            </a:lvl1pPr>
          </a:lstStyle>
          <a:p>
            <a:r>
              <a:rPr kumimoji="1" lang="en-US" altLang="ja-JP" dirty="0"/>
              <a:t>Icon</a:t>
            </a:r>
            <a:endParaRPr kumimoji="1" lang="ja-JP" altLang="en-US" dirty="0"/>
          </a:p>
        </p:txBody>
      </p:sp>
      <p:sp>
        <p:nvSpPr>
          <p:cNvPr id="30" name="テキスト プレースホルダー 6"/>
          <p:cNvSpPr>
            <a:spLocks noGrp="1"/>
          </p:cNvSpPr>
          <p:nvPr userDrawn="1">
            <p:ph type="body" sz="quarter" idx="21" hasCustomPrompt="1"/>
          </p:nvPr>
        </p:nvSpPr>
        <p:spPr>
          <a:xfrm>
            <a:off x="10711541" y="4310738"/>
            <a:ext cx="5828323"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userDrawn="1">
            <p:ph type="body" sz="quarter" idx="23" hasCustomPrompt="1"/>
          </p:nvPr>
        </p:nvSpPr>
        <p:spPr>
          <a:xfrm>
            <a:off x="10711541" y="4898573"/>
            <a:ext cx="6561895" cy="950680"/>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24" hasCustomPrompt="1"/>
          </p:nvPr>
        </p:nvSpPr>
        <p:spPr>
          <a:xfrm>
            <a:off x="8982905" y="7837714"/>
            <a:ext cx="5828323"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userDrawn="1">
            <p:ph type="body" sz="quarter" idx="25" hasCustomPrompt="1"/>
          </p:nvPr>
        </p:nvSpPr>
        <p:spPr>
          <a:xfrm>
            <a:off x="8982905" y="8425549"/>
            <a:ext cx="6561895" cy="950680"/>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userDrawn="1">
            <p:ph type="body" sz="quarter" idx="26" hasCustomPrompt="1"/>
          </p:nvPr>
        </p:nvSpPr>
        <p:spPr>
          <a:xfrm>
            <a:off x="1283667" y="6163369"/>
            <a:ext cx="5828323" cy="720080"/>
          </a:xfrm>
        </p:spPr>
        <p:txBody>
          <a:bodyPr anchor="t">
            <a:noAutofit/>
          </a:bodyPr>
          <a:lstStyle>
            <a:lvl1pPr algn="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27" hasCustomPrompt="1"/>
          </p:nvPr>
        </p:nvSpPr>
        <p:spPr>
          <a:xfrm>
            <a:off x="769257" y="6751204"/>
            <a:ext cx="6333787" cy="950680"/>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userDrawn="1">
            <p:ph type="body" sz="quarter" idx="28" hasCustomPrompt="1"/>
          </p:nvPr>
        </p:nvSpPr>
        <p:spPr>
          <a:xfrm>
            <a:off x="3010870" y="2599783"/>
            <a:ext cx="5828323" cy="720080"/>
          </a:xfrm>
        </p:spPr>
        <p:txBody>
          <a:bodyPr anchor="t">
            <a:noAutofit/>
          </a:bodyPr>
          <a:lstStyle>
            <a:lvl1pPr algn="r">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userDrawn="1">
            <p:ph type="body" sz="quarter" idx="29" hasCustomPrompt="1"/>
          </p:nvPr>
        </p:nvSpPr>
        <p:spPr>
          <a:xfrm>
            <a:off x="2496460" y="3187618"/>
            <a:ext cx="6333787" cy="950680"/>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647610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oints 2">
    <p:spTree>
      <p:nvGrpSpPr>
        <p:cNvPr id="1" name=""/>
        <p:cNvGrpSpPr/>
        <p:nvPr/>
      </p:nvGrpSpPr>
      <p:grpSpPr>
        <a:xfrm>
          <a:off x="0" y="0"/>
          <a:ext cx="0" cy="0"/>
          <a:chOff x="0" y="0"/>
          <a:chExt cx="0" cy="0"/>
        </a:xfrm>
      </p:grpSpPr>
      <p:grpSp>
        <p:nvGrpSpPr>
          <p:cNvPr id="5" name="グループ化 4"/>
          <p:cNvGrpSpPr/>
          <p:nvPr userDrawn="1"/>
        </p:nvGrpSpPr>
        <p:grpSpPr>
          <a:xfrm>
            <a:off x="725872" y="2982872"/>
            <a:ext cx="17560541" cy="2475756"/>
            <a:chOff x="725872" y="2982872"/>
            <a:chExt cx="17560541" cy="2475756"/>
          </a:xfrm>
        </p:grpSpPr>
        <p:sp>
          <p:nvSpPr>
            <p:cNvPr id="25" name="正方形/長方形 24"/>
            <p:cNvSpPr/>
            <p:nvPr userDrawn="1"/>
          </p:nvSpPr>
          <p:spPr>
            <a:xfrm>
              <a:off x="10548745" y="2982873"/>
              <a:ext cx="7737668" cy="1332289"/>
            </a:xfrm>
            <a:prstGeom prst="rect">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6" name="正方形/長方形 4"/>
            <p:cNvSpPr/>
            <p:nvPr userDrawn="1"/>
          </p:nvSpPr>
          <p:spPr>
            <a:xfrm>
              <a:off x="8217884" y="2982872"/>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7" name="正方形/長方形 24"/>
            <p:cNvSpPr/>
            <p:nvPr userDrawn="1"/>
          </p:nvSpPr>
          <p:spPr>
            <a:xfrm>
              <a:off x="725872" y="5269804"/>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6" name="グループ化 5"/>
          <p:cNvGrpSpPr/>
          <p:nvPr userDrawn="1"/>
        </p:nvGrpSpPr>
        <p:grpSpPr>
          <a:xfrm>
            <a:off x="487876" y="4364335"/>
            <a:ext cx="17798537" cy="1332290"/>
            <a:chOff x="487876" y="4364335"/>
            <a:chExt cx="17798537" cy="1332290"/>
          </a:xfrm>
        </p:grpSpPr>
        <p:sp>
          <p:nvSpPr>
            <p:cNvPr id="24" name="正方形/長方形 23"/>
            <p:cNvSpPr/>
            <p:nvPr userDrawn="1"/>
          </p:nvSpPr>
          <p:spPr>
            <a:xfrm>
              <a:off x="10548745" y="4364335"/>
              <a:ext cx="7737668" cy="1332289"/>
            </a:xfrm>
            <a:prstGeom prst="rect">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8" name="正方形/長方形 25"/>
            <p:cNvSpPr/>
            <p:nvPr userDrawn="1"/>
          </p:nvSpPr>
          <p:spPr>
            <a:xfrm>
              <a:off x="487876" y="5507800"/>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9" name="直角三角形 31"/>
            <p:cNvSpPr/>
            <p:nvPr userDrawn="1"/>
          </p:nvSpPr>
          <p:spPr>
            <a:xfrm rot="16200000">
              <a:off x="8717170" y="3865052"/>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37" name="グループ化 36"/>
          <p:cNvGrpSpPr/>
          <p:nvPr userDrawn="1"/>
        </p:nvGrpSpPr>
        <p:grpSpPr>
          <a:xfrm>
            <a:off x="725872" y="5984782"/>
            <a:ext cx="17560541" cy="2475756"/>
            <a:chOff x="725872" y="5984782"/>
            <a:chExt cx="17560541" cy="2475756"/>
          </a:xfrm>
        </p:grpSpPr>
        <p:sp>
          <p:nvSpPr>
            <p:cNvPr id="31" name="正方形/長方形 30"/>
            <p:cNvSpPr/>
            <p:nvPr userDrawn="1"/>
          </p:nvSpPr>
          <p:spPr>
            <a:xfrm flipV="1">
              <a:off x="10548745" y="7128248"/>
              <a:ext cx="7737668" cy="1332289"/>
            </a:xfrm>
            <a:prstGeom prst="rect">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2" name="正方形/長方形 4"/>
            <p:cNvSpPr/>
            <p:nvPr userDrawn="1"/>
          </p:nvSpPr>
          <p:spPr>
            <a:xfrm flipV="1">
              <a:off x="8217884" y="5984784"/>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3" name="正方形/長方形 24"/>
            <p:cNvSpPr/>
            <p:nvPr userDrawn="1"/>
          </p:nvSpPr>
          <p:spPr>
            <a:xfrm flipV="1">
              <a:off x="725872" y="5984782"/>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36" name="グループ化 35"/>
          <p:cNvGrpSpPr/>
          <p:nvPr userDrawn="1"/>
        </p:nvGrpSpPr>
        <p:grpSpPr>
          <a:xfrm>
            <a:off x="487876" y="5746786"/>
            <a:ext cx="17798537" cy="1332289"/>
            <a:chOff x="487876" y="5746786"/>
            <a:chExt cx="17798537" cy="1332289"/>
          </a:xfrm>
        </p:grpSpPr>
        <p:sp>
          <p:nvSpPr>
            <p:cNvPr id="30" name="正方形/長方形 29"/>
            <p:cNvSpPr/>
            <p:nvPr userDrawn="1"/>
          </p:nvSpPr>
          <p:spPr>
            <a:xfrm flipV="1">
              <a:off x="10548745" y="5746786"/>
              <a:ext cx="7737668" cy="1332289"/>
            </a:xfrm>
            <a:prstGeom prst="rect">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4" name="正方形/長方形 25"/>
            <p:cNvSpPr/>
            <p:nvPr userDrawn="1"/>
          </p:nvSpPr>
          <p:spPr>
            <a:xfrm flipV="1">
              <a:off x="487876" y="5746786"/>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直角三角形 31"/>
            <p:cNvSpPr/>
            <p:nvPr userDrawn="1"/>
          </p:nvSpPr>
          <p:spPr>
            <a:xfrm rot="5400000" flipV="1">
              <a:off x="8717170" y="5247501"/>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図プレースホルダー 7"/>
          <p:cNvSpPr>
            <a:spLocks noGrp="1"/>
          </p:cNvSpPr>
          <p:nvPr userDrawn="1">
            <p:ph type="pic" sz="quarter" idx="16" hasCustomPrompt="1"/>
          </p:nvPr>
        </p:nvSpPr>
        <p:spPr>
          <a:xfrm>
            <a:off x="10798684" y="3330403"/>
            <a:ext cx="629562" cy="629562"/>
          </a:xfrm>
        </p:spPr>
        <p:txBody>
          <a:bodyPr>
            <a:normAutofit/>
          </a:bodyPr>
          <a:lstStyle>
            <a:lvl1pPr>
              <a:defRPr sz="1100"/>
            </a:lvl1pPr>
          </a:lstStyle>
          <a:p>
            <a:r>
              <a:rPr kumimoji="1" lang="en-US" altLang="ja-JP" dirty="0"/>
              <a:t>ICON</a:t>
            </a:r>
            <a:endParaRPr kumimoji="1" lang="ja-JP" altLang="en-US" dirty="0"/>
          </a:p>
        </p:txBody>
      </p:sp>
      <p:sp>
        <p:nvSpPr>
          <p:cNvPr id="14" name="図プレースホルダー 7"/>
          <p:cNvSpPr>
            <a:spLocks noGrp="1"/>
          </p:cNvSpPr>
          <p:nvPr userDrawn="1">
            <p:ph type="pic" sz="quarter" idx="17" hasCustomPrompt="1"/>
          </p:nvPr>
        </p:nvSpPr>
        <p:spPr>
          <a:xfrm>
            <a:off x="10798684" y="4707315"/>
            <a:ext cx="629562" cy="629562"/>
          </a:xfrm>
        </p:spPr>
        <p:txBody>
          <a:bodyPr>
            <a:normAutofit/>
          </a:bodyPr>
          <a:lstStyle>
            <a:lvl1pPr>
              <a:defRPr sz="1100"/>
            </a:lvl1pPr>
          </a:lstStyle>
          <a:p>
            <a:r>
              <a:rPr kumimoji="1" lang="en-US" altLang="ja-JP" dirty="0"/>
              <a:t>ICON</a:t>
            </a:r>
            <a:endParaRPr kumimoji="1" lang="ja-JP" altLang="en-US" dirty="0"/>
          </a:p>
        </p:txBody>
      </p:sp>
      <p:sp>
        <p:nvSpPr>
          <p:cNvPr id="15" name="図プレースホルダー 7"/>
          <p:cNvSpPr>
            <a:spLocks noGrp="1"/>
          </p:cNvSpPr>
          <p:nvPr userDrawn="1">
            <p:ph type="pic" sz="quarter" idx="18" hasCustomPrompt="1"/>
          </p:nvPr>
        </p:nvSpPr>
        <p:spPr>
          <a:xfrm>
            <a:off x="10798684" y="6071701"/>
            <a:ext cx="629562" cy="629562"/>
          </a:xfrm>
        </p:spPr>
        <p:txBody>
          <a:bodyPr>
            <a:normAutofit/>
          </a:bodyPr>
          <a:lstStyle>
            <a:lvl1pPr>
              <a:defRPr sz="1100"/>
            </a:lvl1pPr>
          </a:lstStyle>
          <a:p>
            <a:r>
              <a:rPr kumimoji="1" lang="en-US" altLang="ja-JP" dirty="0"/>
              <a:t>ICON</a:t>
            </a:r>
            <a:endParaRPr kumimoji="1" lang="ja-JP" altLang="en-US" dirty="0"/>
          </a:p>
        </p:txBody>
      </p:sp>
      <p:sp>
        <p:nvSpPr>
          <p:cNvPr id="16" name="図プレースホルダー 7"/>
          <p:cNvSpPr>
            <a:spLocks noGrp="1"/>
          </p:cNvSpPr>
          <p:nvPr userDrawn="1">
            <p:ph type="pic" sz="quarter" idx="19" hasCustomPrompt="1"/>
          </p:nvPr>
        </p:nvSpPr>
        <p:spPr>
          <a:xfrm>
            <a:off x="10798684" y="7436088"/>
            <a:ext cx="629562" cy="629562"/>
          </a:xfrm>
        </p:spPr>
        <p:txBody>
          <a:bodyPr>
            <a:normAutofit/>
          </a:bodyPr>
          <a:lstStyle>
            <a:lvl1pPr>
              <a:defRPr sz="1100"/>
            </a:lvl1pPr>
          </a:lstStyle>
          <a:p>
            <a:r>
              <a:rPr kumimoji="1" lang="en-US" altLang="ja-JP" dirty="0"/>
              <a:t>ICON</a:t>
            </a:r>
            <a:endParaRPr kumimoji="1" lang="ja-JP" altLang="en-US" dirty="0"/>
          </a:p>
        </p:txBody>
      </p:sp>
      <p:sp>
        <p:nvSpPr>
          <p:cNvPr id="17" name="テキスト プレースホルダー 11"/>
          <p:cNvSpPr>
            <a:spLocks noGrp="1"/>
          </p:cNvSpPr>
          <p:nvPr userDrawn="1">
            <p:ph type="body" sz="quarter" idx="31" hasCustomPrompt="1"/>
          </p:nvPr>
        </p:nvSpPr>
        <p:spPr>
          <a:xfrm>
            <a:off x="11572026" y="3048998"/>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18" name="テキスト プレースホルダー 11"/>
          <p:cNvSpPr>
            <a:spLocks noGrp="1"/>
          </p:cNvSpPr>
          <p:nvPr userDrawn="1">
            <p:ph type="body" sz="quarter" idx="32" hasCustomPrompt="1"/>
          </p:nvPr>
        </p:nvSpPr>
        <p:spPr>
          <a:xfrm>
            <a:off x="11572026" y="4443163"/>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19" name="テキスト プレースホルダー 11"/>
          <p:cNvSpPr>
            <a:spLocks noGrp="1"/>
          </p:cNvSpPr>
          <p:nvPr userDrawn="1">
            <p:ph type="body" sz="quarter" idx="33" hasCustomPrompt="1"/>
          </p:nvPr>
        </p:nvSpPr>
        <p:spPr>
          <a:xfrm>
            <a:off x="11572026" y="5818609"/>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0" name="テキスト プレースホルダー 11"/>
          <p:cNvSpPr>
            <a:spLocks noGrp="1"/>
          </p:cNvSpPr>
          <p:nvPr userDrawn="1">
            <p:ph type="body" sz="quarter" idx="34" hasCustomPrompt="1"/>
          </p:nvPr>
        </p:nvSpPr>
        <p:spPr>
          <a:xfrm>
            <a:off x="11572026" y="7194559"/>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1" name="テキスト プレースホルダー 11"/>
          <p:cNvSpPr>
            <a:spLocks noGrp="1"/>
          </p:cNvSpPr>
          <p:nvPr userDrawn="1">
            <p:ph type="body" sz="quarter" idx="14" hasCustomPrompt="1"/>
          </p:nvPr>
        </p:nvSpPr>
        <p:spPr>
          <a:xfrm>
            <a:off x="1042306" y="3021842"/>
            <a:ext cx="6840760" cy="2213144"/>
          </a:xfrm>
        </p:spPr>
        <p:txBody>
          <a:bodyPr anchor="b">
            <a:noAutofit/>
          </a:bodyPr>
          <a:lstStyle>
            <a:lvl1pPr algn="l">
              <a:lnSpc>
                <a:spcPct val="100000"/>
              </a:lnSpc>
              <a:spcBef>
                <a:spcPts val="0"/>
              </a:spcBef>
              <a:defRPr sz="4400" spc="0" baseline="0">
                <a:solidFill>
                  <a:schemeClr val="tx2"/>
                </a:solidFill>
                <a:latin typeface="Route 159 Light" pitchFamily="50" charset="0"/>
              </a:defRPr>
            </a:lvl1pPr>
          </a:lstStyle>
          <a:p>
            <a:pPr lvl="0"/>
            <a:r>
              <a:rPr lang="en-US" altLang="ja-JP" dirty="0"/>
              <a:t>Text Here</a:t>
            </a:r>
            <a:endParaRPr lang="en-US" dirty="0"/>
          </a:p>
        </p:txBody>
      </p:sp>
      <p:sp>
        <p:nvSpPr>
          <p:cNvPr id="22" name="テキスト プレースホルダー 11"/>
          <p:cNvSpPr>
            <a:spLocks noGrp="1"/>
          </p:cNvSpPr>
          <p:nvPr userDrawn="1">
            <p:ph type="body" sz="quarter" idx="15" hasCustomPrompt="1"/>
          </p:nvPr>
        </p:nvSpPr>
        <p:spPr>
          <a:xfrm>
            <a:off x="1042306" y="6316961"/>
            <a:ext cx="6840760" cy="2554850"/>
          </a:xfrm>
        </p:spPr>
        <p:txBody>
          <a:bodyPr anchor="t">
            <a:noAutofit/>
          </a:bodyPr>
          <a:lstStyle>
            <a:lvl1pPr algn="l">
              <a:lnSpc>
                <a:spcPct val="120000"/>
              </a:lnSpc>
              <a:defRPr sz="2000">
                <a:solidFill>
                  <a:schemeClr val="tx2"/>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18136473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 Point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userDrawn="1"/>
        </p:nvSpPr>
        <p:spPr>
          <a:xfrm>
            <a:off x="8924620" y="4038600"/>
            <a:ext cx="137886" cy="62484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9223905" y="3285719"/>
            <a:ext cx="137886" cy="700128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9523189" y="4989169"/>
            <a:ext cx="137889" cy="529783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8625334" y="7342910"/>
            <a:ext cx="137888" cy="294409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a:off x="8326050" y="5686379"/>
            <a:ext cx="136227" cy="460062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9822476" y="6692619"/>
            <a:ext cx="137886" cy="359438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userDrawn="1"/>
        </p:nvSpPr>
        <p:spPr>
          <a:xfrm rot="16200000">
            <a:off x="5841639" y="1306532"/>
            <a:ext cx="136802" cy="75020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1121100" y="4475678"/>
            <a:ext cx="1163782" cy="116378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3694948" y="2772229"/>
            <a:ext cx="1163782" cy="11637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656659" y="6179128"/>
            <a:ext cx="1163782" cy="116378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5846539" y="5172888"/>
            <a:ext cx="1163782" cy="11637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3434874" y="3525108"/>
            <a:ext cx="1163782" cy="11637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p:cNvSpPr/>
          <p:nvPr userDrawn="1"/>
        </p:nvSpPr>
        <p:spPr>
          <a:xfrm>
            <a:off x="14016765" y="6820669"/>
            <a:ext cx="1163782" cy="11637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userDrawn="1"/>
        </p:nvSpPr>
        <p:spPr>
          <a:xfrm rot="16200000">
            <a:off x="6759255" y="3628311"/>
            <a:ext cx="136801" cy="626541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rot="16200000">
            <a:off x="6957844" y="1018572"/>
            <a:ext cx="136800" cy="46710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userDrawn="1"/>
        </p:nvSpPr>
        <p:spPr>
          <a:xfrm rot="16200000">
            <a:off x="11175710" y="1787510"/>
            <a:ext cx="136800" cy="46389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userDrawn="1"/>
        </p:nvSpPr>
        <p:spPr>
          <a:xfrm rot="16200000">
            <a:off x="12127376" y="1885054"/>
            <a:ext cx="136800" cy="773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rot="16200000">
            <a:off x="11349918" y="4609576"/>
            <a:ext cx="136800" cy="5585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直角三角形 28"/>
          <p:cNvSpPr>
            <a:spLocks noChangeAspect="1"/>
          </p:cNvSpPr>
          <p:nvPr userDrawn="1"/>
        </p:nvSpPr>
        <p:spPr>
          <a:xfrm rot="5400000" flipH="1" flipV="1">
            <a:off x="9224992" y="3285719"/>
            <a:ext cx="136800" cy="136800"/>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9"/>
          <p:cNvSpPr>
            <a:spLocks noChangeAspect="1"/>
          </p:cNvSpPr>
          <p:nvPr userDrawn="1"/>
        </p:nvSpPr>
        <p:spPr>
          <a:xfrm rot="5400000" flipH="1" flipV="1">
            <a:off x="9524279" y="4989172"/>
            <a:ext cx="136800" cy="136800"/>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直角三角形 30"/>
          <p:cNvSpPr>
            <a:spLocks noChangeAspect="1"/>
          </p:cNvSpPr>
          <p:nvPr userDrawn="1"/>
        </p:nvSpPr>
        <p:spPr>
          <a:xfrm rot="5400000" flipH="1" flipV="1">
            <a:off x="9823564" y="6692618"/>
            <a:ext cx="136800" cy="136800"/>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直角三角形 31"/>
          <p:cNvSpPr>
            <a:spLocks noChangeAspect="1"/>
          </p:cNvSpPr>
          <p:nvPr userDrawn="1"/>
        </p:nvSpPr>
        <p:spPr>
          <a:xfrm rot="16200000" flipV="1">
            <a:off x="8325477" y="5686380"/>
            <a:ext cx="136800" cy="1368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直角三角形 32"/>
          <p:cNvSpPr>
            <a:spLocks noChangeAspect="1"/>
          </p:cNvSpPr>
          <p:nvPr userDrawn="1"/>
        </p:nvSpPr>
        <p:spPr>
          <a:xfrm rot="16200000" flipV="1">
            <a:off x="8924620" y="4038599"/>
            <a:ext cx="136800" cy="136800"/>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直角三角形 33"/>
          <p:cNvSpPr>
            <a:spLocks noChangeAspect="1"/>
          </p:cNvSpPr>
          <p:nvPr userDrawn="1"/>
        </p:nvSpPr>
        <p:spPr>
          <a:xfrm rot="16200000" flipV="1">
            <a:off x="8626554" y="7334159"/>
            <a:ext cx="136800" cy="136800"/>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図プレースホルダー 7"/>
          <p:cNvSpPr>
            <a:spLocks noGrp="1"/>
          </p:cNvSpPr>
          <p:nvPr>
            <p:ph type="pic" sz="quarter" idx="16" hasCustomPrompt="1"/>
          </p:nvPr>
        </p:nvSpPr>
        <p:spPr>
          <a:xfrm>
            <a:off x="3999721" y="3077002"/>
            <a:ext cx="554236" cy="554236"/>
          </a:xfrm>
        </p:spPr>
        <p:txBody>
          <a:bodyPr>
            <a:normAutofit/>
          </a:bodyPr>
          <a:lstStyle>
            <a:lvl1pPr>
              <a:defRPr sz="1100"/>
            </a:lvl1pPr>
          </a:lstStyle>
          <a:p>
            <a:r>
              <a:rPr kumimoji="1" lang="en-US" altLang="ja-JP" dirty="0"/>
              <a:t>ICON</a:t>
            </a:r>
            <a:endParaRPr kumimoji="1" lang="ja-JP" altLang="en-US" dirty="0"/>
          </a:p>
        </p:txBody>
      </p:sp>
      <p:sp>
        <p:nvSpPr>
          <p:cNvPr id="37" name="図プレースホルダー 7"/>
          <p:cNvSpPr>
            <a:spLocks noGrp="1"/>
          </p:cNvSpPr>
          <p:nvPr>
            <p:ph type="pic" sz="quarter" idx="17" hasCustomPrompt="1"/>
          </p:nvPr>
        </p:nvSpPr>
        <p:spPr>
          <a:xfrm>
            <a:off x="13739647" y="3829881"/>
            <a:ext cx="554236" cy="554236"/>
          </a:xfrm>
        </p:spPr>
        <p:txBody>
          <a:bodyPr>
            <a:normAutofit/>
          </a:bodyPr>
          <a:lstStyle>
            <a:lvl1pPr>
              <a:defRPr sz="1100"/>
            </a:lvl1pPr>
          </a:lstStyle>
          <a:p>
            <a:r>
              <a:rPr kumimoji="1" lang="en-US" altLang="ja-JP" dirty="0"/>
              <a:t>ICON</a:t>
            </a:r>
            <a:endParaRPr kumimoji="1" lang="ja-JP" altLang="en-US" dirty="0"/>
          </a:p>
        </p:txBody>
      </p:sp>
      <p:sp>
        <p:nvSpPr>
          <p:cNvPr id="38" name="図プレースホルダー 7"/>
          <p:cNvSpPr>
            <a:spLocks noGrp="1"/>
          </p:cNvSpPr>
          <p:nvPr>
            <p:ph type="pic" sz="quarter" idx="18" hasCustomPrompt="1"/>
          </p:nvPr>
        </p:nvSpPr>
        <p:spPr>
          <a:xfrm>
            <a:off x="1425873" y="4780451"/>
            <a:ext cx="554236" cy="554236"/>
          </a:xfrm>
        </p:spPr>
        <p:txBody>
          <a:bodyPr>
            <a:normAutofit/>
          </a:bodyPr>
          <a:lstStyle>
            <a:lvl1pPr>
              <a:defRPr sz="1100"/>
            </a:lvl1pPr>
          </a:lstStyle>
          <a:p>
            <a:r>
              <a:rPr kumimoji="1" lang="en-US" altLang="ja-JP" dirty="0"/>
              <a:t>ICON</a:t>
            </a:r>
            <a:endParaRPr kumimoji="1" lang="ja-JP" altLang="en-US" dirty="0"/>
          </a:p>
        </p:txBody>
      </p:sp>
      <p:sp>
        <p:nvSpPr>
          <p:cNvPr id="39" name="図プレースホルダー 7"/>
          <p:cNvSpPr>
            <a:spLocks noGrp="1"/>
          </p:cNvSpPr>
          <p:nvPr>
            <p:ph type="pic" sz="quarter" idx="19" hasCustomPrompt="1"/>
          </p:nvPr>
        </p:nvSpPr>
        <p:spPr>
          <a:xfrm>
            <a:off x="2961432" y="6483901"/>
            <a:ext cx="554236" cy="554236"/>
          </a:xfrm>
        </p:spPr>
        <p:txBody>
          <a:bodyPr>
            <a:normAutofit/>
          </a:bodyPr>
          <a:lstStyle>
            <a:lvl1pPr>
              <a:defRPr sz="1100"/>
            </a:lvl1pPr>
          </a:lstStyle>
          <a:p>
            <a:r>
              <a:rPr kumimoji="1" lang="en-US" altLang="ja-JP" dirty="0"/>
              <a:t>ICON</a:t>
            </a:r>
            <a:endParaRPr kumimoji="1" lang="ja-JP" altLang="en-US" dirty="0"/>
          </a:p>
        </p:txBody>
      </p:sp>
      <p:sp>
        <p:nvSpPr>
          <p:cNvPr id="40" name="図プレースホルダー 7"/>
          <p:cNvSpPr>
            <a:spLocks noGrp="1"/>
          </p:cNvSpPr>
          <p:nvPr>
            <p:ph type="pic" sz="quarter" idx="20" hasCustomPrompt="1"/>
          </p:nvPr>
        </p:nvSpPr>
        <p:spPr>
          <a:xfrm>
            <a:off x="16151312" y="5477661"/>
            <a:ext cx="554236" cy="554236"/>
          </a:xfrm>
        </p:spPr>
        <p:txBody>
          <a:bodyPr>
            <a:normAutofit/>
          </a:bodyPr>
          <a:lstStyle>
            <a:lvl1pPr>
              <a:defRPr sz="1100"/>
            </a:lvl1pPr>
          </a:lstStyle>
          <a:p>
            <a:r>
              <a:rPr kumimoji="1" lang="en-US" altLang="ja-JP" dirty="0"/>
              <a:t>ICON</a:t>
            </a:r>
            <a:endParaRPr kumimoji="1" lang="ja-JP" altLang="en-US" dirty="0"/>
          </a:p>
        </p:txBody>
      </p:sp>
      <p:sp>
        <p:nvSpPr>
          <p:cNvPr id="41" name="図プレースホルダー 7"/>
          <p:cNvSpPr>
            <a:spLocks noGrp="1"/>
          </p:cNvSpPr>
          <p:nvPr>
            <p:ph type="pic" sz="quarter" idx="21" hasCustomPrompt="1"/>
          </p:nvPr>
        </p:nvSpPr>
        <p:spPr>
          <a:xfrm>
            <a:off x="14321538" y="7125441"/>
            <a:ext cx="554236" cy="554236"/>
          </a:xfrm>
        </p:spPr>
        <p:txBody>
          <a:bodyPr>
            <a:normAutofit/>
          </a:bodyPr>
          <a:lstStyle>
            <a:lvl1pPr>
              <a:defRPr sz="1100"/>
            </a:lvl1pPr>
          </a:lstStyle>
          <a:p>
            <a:r>
              <a:rPr kumimoji="1" lang="en-US" altLang="ja-JP" dirty="0"/>
              <a:t>ICON</a:t>
            </a:r>
            <a:endParaRPr kumimoji="1" lang="ja-JP" altLang="en-US" dirty="0"/>
          </a:p>
        </p:txBody>
      </p:sp>
      <p:sp>
        <p:nvSpPr>
          <p:cNvPr id="42" name="テキスト プレースホルダー 6"/>
          <p:cNvSpPr>
            <a:spLocks noGrp="1"/>
          </p:cNvSpPr>
          <p:nvPr>
            <p:ph type="body" sz="quarter" idx="22" hasCustomPrompt="1"/>
          </p:nvPr>
        </p:nvSpPr>
        <p:spPr>
          <a:xfrm>
            <a:off x="4858730" y="2647019"/>
            <a:ext cx="4202689"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3" hasCustomPrompt="1"/>
          </p:nvPr>
        </p:nvSpPr>
        <p:spPr>
          <a:xfrm>
            <a:off x="4856423" y="3460670"/>
            <a:ext cx="3770131" cy="1015007"/>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テキスト プレースホルダー 6"/>
          <p:cNvSpPr>
            <a:spLocks noGrp="1"/>
          </p:cNvSpPr>
          <p:nvPr>
            <p:ph type="body" sz="quarter" idx="24" hasCustomPrompt="1"/>
          </p:nvPr>
        </p:nvSpPr>
        <p:spPr>
          <a:xfrm>
            <a:off x="2294338" y="4352219"/>
            <a:ext cx="5602753"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25" hasCustomPrompt="1"/>
          </p:nvPr>
        </p:nvSpPr>
        <p:spPr>
          <a:xfrm>
            <a:off x="2292031" y="5165871"/>
            <a:ext cx="5618914" cy="916274"/>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6" hasCustomPrompt="1"/>
          </p:nvPr>
        </p:nvSpPr>
        <p:spPr>
          <a:xfrm>
            <a:off x="3822748" y="6055668"/>
            <a:ext cx="4202689" cy="720080"/>
          </a:xfrm>
        </p:spPr>
        <p:txBody>
          <a:bodyPr anchor="t">
            <a:noAutofit/>
          </a:bodyPr>
          <a:lstStyle>
            <a:lvl1pPr algn="l">
              <a:defRPr sz="32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47" name="テキスト プレースホルダー 6"/>
          <p:cNvSpPr>
            <a:spLocks noGrp="1"/>
          </p:cNvSpPr>
          <p:nvPr>
            <p:ph type="body" sz="quarter" idx="27" hasCustomPrompt="1"/>
          </p:nvPr>
        </p:nvSpPr>
        <p:spPr>
          <a:xfrm>
            <a:off x="3820441" y="6869319"/>
            <a:ext cx="4173632" cy="1015007"/>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28" hasCustomPrompt="1"/>
          </p:nvPr>
        </p:nvSpPr>
        <p:spPr>
          <a:xfrm>
            <a:off x="9832866" y="3407702"/>
            <a:ext cx="3602008" cy="720080"/>
          </a:xfrm>
        </p:spPr>
        <p:txBody>
          <a:bodyPr anchor="t">
            <a:noAutofit/>
          </a:bodyPr>
          <a:lstStyle>
            <a:lvl1pPr algn="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9" hasCustomPrompt="1"/>
          </p:nvPr>
        </p:nvSpPr>
        <p:spPr>
          <a:xfrm>
            <a:off x="9822476" y="4175400"/>
            <a:ext cx="3612398" cy="916274"/>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2" name="テキスト プレースホルダー 6"/>
          <p:cNvSpPr>
            <a:spLocks noGrp="1"/>
          </p:cNvSpPr>
          <p:nvPr>
            <p:ph type="body" sz="quarter" idx="30" hasCustomPrompt="1"/>
          </p:nvPr>
        </p:nvSpPr>
        <p:spPr>
          <a:xfrm>
            <a:off x="10252364" y="5008647"/>
            <a:ext cx="5555810" cy="720080"/>
          </a:xfrm>
        </p:spPr>
        <p:txBody>
          <a:bodyPr anchor="t">
            <a:noAutofit/>
          </a:bodyPr>
          <a:lstStyle>
            <a:lvl1pPr algn="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1" hasCustomPrompt="1"/>
          </p:nvPr>
        </p:nvSpPr>
        <p:spPr>
          <a:xfrm>
            <a:off x="10236338" y="5776345"/>
            <a:ext cx="5571836" cy="916274"/>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4" name="テキスト プレースホルダー 6"/>
          <p:cNvSpPr>
            <a:spLocks noGrp="1"/>
          </p:cNvSpPr>
          <p:nvPr>
            <p:ph type="body" sz="quarter" idx="32" hasCustomPrompt="1"/>
          </p:nvPr>
        </p:nvSpPr>
        <p:spPr>
          <a:xfrm>
            <a:off x="10249294" y="6703262"/>
            <a:ext cx="3739229" cy="720080"/>
          </a:xfrm>
        </p:spPr>
        <p:txBody>
          <a:bodyPr anchor="t">
            <a:noAutofit/>
          </a:bodyPr>
          <a:lstStyle>
            <a:lvl1pPr algn="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33" hasCustomPrompt="1"/>
          </p:nvPr>
        </p:nvSpPr>
        <p:spPr>
          <a:xfrm>
            <a:off x="10238508" y="7470960"/>
            <a:ext cx="3750015" cy="916274"/>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9823276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 Point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6250770" y="6029234"/>
            <a:ext cx="1669777" cy="1669777"/>
          </a:xfrm>
          <a:prstGeom prst="ellipse">
            <a:avLst/>
          </a:prstGeom>
          <a:solidFill>
            <a:schemeClr val="accent5"/>
          </a:solidFill>
          <a:ln w="152400">
            <a:noFill/>
          </a:ln>
          <a:effectLst>
            <a:outerShdw dist="101600" dir="2700000" algn="tl"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0365866" y="3696516"/>
            <a:ext cx="1669777" cy="1669777"/>
          </a:xfrm>
          <a:prstGeom prst="ellipse">
            <a:avLst/>
          </a:prstGeom>
          <a:solidFill>
            <a:schemeClr val="accent3"/>
          </a:solidFill>
          <a:ln w="152400">
            <a:noFill/>
          </a:ln>
          <a:effectLst>
            <a:outerShdw dist="101600" dir="27000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10365866" y="6029234"/>
            <a:ext cx="1669777" cy="1669777"/>
          </a:xfrm>
          <a:prstGeom prst="ellipse">
            <a:avLst/>
          </a:prstGeom>
          <a:solidFill>
            <a:schemeClr val="accent2"/>
          </a:solidFill>
          <a:ln w="152400">
            <a:noFill/>
          </a:ln>
          <a:effectLst>
            <a:outerShdw dist="101600" dir="2700000" algn="tl"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6250770" y="3696516"/>
            <a:ext cx="1669777" cy="1669777"/>
          </a:xfrm>
          <a:prstGeom prst="ellipse">
            <a:avLst/>
          </a:prstGeom>
          <a:solidFill>
            <a:schemeClr val="accent6"/>
          </a:solidFill>
          <a:ln w="152400">
            <a:noFill/>
          </a:ln>
          <a:effectLst>
            <a:outerShdw dist="101600" dir="2700000" algn="tl" rotWithShape="0">
              <a:schemeClr val="accent6">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8308318" y="7275425"/>
            <a:ext cx="1669777" cy="1669777"/>
          </a:xfrm>
          <a:prstGeom prst="ellipse">
            <a:avLst/>
          </a:prstGeom>
          <a:solidFill>
            <a:schemeClr val="accent4"/>
          </a:solidFill>
          <a:ln w="152400">
            <a:noFill/>
          </a:ln>
          <a:effectLst>
            <a:outerShdw dist="101600" dir="2700000" algn="tl" rotWithShape="0">
              <a:schemeClr val="accent4">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userDrawn="1"/>
        </p:nvSpPr>
        <p:spPr>
          <a:xfrm>
            <a:off x="8308318" y="2478453"/>
            <a:ext cx="1669777" cy="1669777"/>
          </a:xfrm>
          <a:prstGeom prst="ellipse">
            <a:avLst/>
          </a:prstGeom>
          <a:solidFill>
            <a:schemeClr val="accent1"/>
          </a:solidFill>
          <a:ln w="152400">
            <a:noFill/>
          </a:ln>
          <a:effectLst>
            <a:outerShdw dist="101600" dir="27000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userDrawn="1"/>
        </p:nvSpPr>
        <p:spPr>
          <a:xfrm>
            <a:off x="7390210" y="3959056"/>
            <a:ext cx="3505993" cy="3505993"/>
          </a:xfrm>
          <a:prstGeom prst="ellipse">
            <a:avLst/>
          </a:prstGeom>
          <a:solidFill>
            <a:schemeClr val="tx2"/>
          </a:solidFill>
          <a:ln w="76200">
            <a:noFill/>
          </a:ln>
          <a:effectLst>
            <a:outerShdw dist="114300" dir="2700000" algn="tl" rotWithShape="0">
              <a:schemeClr val="tx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プレースホルダー 6"/>
          <p:cNvSpPr>
            <a:spLocks noGrp="1"/>
          </p:cNvSpPr>
          <p:nvPr userDrawn="1">
            <p:ph type="body" sz="quarter" idx="21" hasCustomPrompt="1"/>
          </p:nvPr>
        </p:nvSpPr>
        <p:spPr>
          <a:xfrm>
            <a:off x="13106455" y="2570241"/>
            <a:ext cx="4782428" cy="720080"/>
          </a:xfrm>
        </p:spPr>
        <p:txBody>
          <a:bodyPr anchor="b">
            <a:noAutofit/>
          </a:bodyPr>
          <a:lstStyle>
            <a:lvl1pPr algn="l">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userDrawn="1">
            <p:ph type="body" sz="quarter" idx="24" hasCustomPrompt="1"/>
          </p:nvPr>
        </p:nvSpPr>
        <p:spPr>
          <a:xfrm>
            <a:off x="13106455" y="3325885"/>
            <a:ext cx="4802931" cy="122332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8" name="正方形/長方形 17"/>
          <p:cNvSpPr/>
          <p:nvPr userDrawn="1"/>
        </p:nvSpPr>
        <p:spPr>
          <a:xfrm>
            <a:off x="13251595" y="3228477"/>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2" name="テキスト プレースホルダー 6"/>
          <p:cNvSpPr>
            <a:spLocks noGrp="1"/>
          </p:cNvSpPr>
          <p:nvPr userDrawn="1">
            <p:ph type="body" sz="quarter" idx="25" hasCustomPrompt="1"/>
          </p:nvPr>
        </p:nvSpPr>
        <p:spPr>
          <a:xfrm>
            <a:off x="13106455" y="4845306"/>
            <a:ext cx="4782428" cy="720080"/>
          </a:xfrm>
        </p:spPr>
        <p:txBody>
          <a:bodyPr anchor="b">
            <a:noAutofit/>
          </a:bodyPr>
          <a:lstStyle>
            <a:lvl1pPr algn="l">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userDrawn="1">
            <p:ph type="body" sz="quarter" idx="26" hasCustomPrompt="1"/>
          </p:nvPr>
        </p:nvSpPr>
        <p:spPr>
          <a:xfrm>
            <a:off x="13106455" y="5600950"/>
            <a:ext cx="4802931" cy="122332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13251595" y="550354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5" name="テキスト プレースホルダー 6"/>
          <p:cNvSpPr>
            <a:spLocks noGrp="1"/>
          </p:cNvSpPr>
          <p:nvPr userDrawn="1">
            <p:ph type="body" sz="quarter" idx="27" hasCustomPrompt="1"/>
          </p:nvPr>
        </p:nvSpPr>
        <p:spPr>
          <a:xfrm>
            <a:off x="13106455" y="7120372"/>
            <a:ext cx="4782428" cy="720080"/>
          </a:xfrm>
        </p:spPr>
        <p:txBody>
          <a:bodyPr anchor="b">
            <a:noAutofit/>
          </a:bodyPr>
          <a:lstStyle>
            <a:lvl1pPr algn="l">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userDrawn="1">
            <p:ph type="body" sz="quarter" idx="28" hasCustomPrompt="1"/>
          </p:nvPr>
        </p:nvSpPr>
        <p:spPr>
          <a:xfrm>
            <a:off x="13106455" y="7876016"/>
            <a:ext cx="4802931" cy="122332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13251595" y="7778608"/>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8" name="テキスト プレースホルダー 6"/>
          <p:cNvSpPr>
            <a:spLocks noGrp="1"/>
          </p:cNvSpPr>
          <p:nvPr userDrawn="1">
            <p:ph type="body" sz="quarter" idx="29" hasCustomPrompt="1"/>
          </p:nvPr>
        </p:nvSpPr>
        <p:spPr>
          <a:xfrm>
            <a:off x="737849" y="2573429"/>
            <a:ext cx="4782428" cy="720080"/>
          </a:xfrm>
        </p:spPr>
        <p:txBody>
          <a:bodyPr anchor="b">
            <a:noAutofit/>
          </a:bodyPr>
          <a:lstStyle>
            <a:lvl1pPr algn="r">
              <a:defRPr sz="28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userDrawn="1">
            <p:ph type="body" sz="quarter" idx="30" hasCustomPrompt="1"/>
          </p:nvPr>
        </p:nvSpPr>
        <p:spPr>
          <a:xfrm>
            <a:off x="717346" y="3329073"/>
            <a:ext cx="4802931"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2149291" y="3231665"/>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1" name="テキスト プレースホルダー 6"/>
          <p:cNvSpPr>
            <a:spLocks noGrp="1"/>
          </p:cNvSpPr>
          <p:nvPr userDrawn="1">
            <p:ph type="body" sz="quarter" idx="31" hasCustomPrompt="1"/>
          </p:nvPr>
        </p:nvSpPr>
        <p:spPr>
          <a:xfrm>
            <a:off x="737849" y="4848494"/>
            <a:ext cx="4782428" cy="720080"/>
          </a:xfrm>
        </p:spPr>
        <p:txBody>
          <a:bodyPr anchor="b">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32" hasCustomPrompt="1"/>
          </p:nvPr>
        </p:nvSpPr>
        <p:spPr>
          <a:xfrm>
            <a:off x="717346" y="5604138"/>
            <a:ext cx="4802931"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2149291" y="5506730"/>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4" name="テキスト プレースホルダー 6"/>
          <p:cNvSpPr>
            <a:spLocks noGrp="1"/>
          </p:cNvSpPr>
          <p:nvPr userDrawn="1">
            <p:ph type="body" sz="quarter" idx="33" hasCustomPrompt="1"/>
          </p:nvPr>
        </p:nvSpPr>
        <p:spPr>
          <a:xfrm>
            <a:off x="737849" y="7123560"/>
            <a:ext cx="4782428" cy="720080"/>
          </a:xfrm>
        </p:spPr>
        <p:txBody>
          <a:bodyPr anchor="b">
            <a:noAutofit/>
          </a:bodyPr>
          <a:lstStyle>
            <a:lvl1pPr algn="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34" hasCustomPrompt="1"/>
          </p:nvPr>
        </p:nvSpPr>
        <p:spPr>
          <a:xfrm>
            <a:off x="717346" y="7879204"/>
            <a:ext cx="4802931"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2149291" y="7781796"/>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9" name="フリーフォーム 38"/>
          <p:cNvSpPr/>
          <p:nvPr userDrawn="1"/>
        </p:nvSpPr>
        <p:spPr>
          <a:xfrm>
            <a:off x="10116457" y="2590193"/>
            <a:ext cx="2832008" cy="588436"/>
          </a:xfrm>
          <a:custGeom>
            <a:avLst/>
            <a:gdLst>
              <a:gd name="connsiteX0" fmla="*/ 2656114 w 2656114"/>
              <a:gd name="connsiteY0" fmla="*/ 588436 h 588436"/>
              <a:gd name="connsiteX1" fmla="*/ 1436914 w 2656114"/>
              <a:gd name="connsiteY1" fmla="*/ 22378 h 588436"/>
              <a:gd name="connsiteX2" fmla="*/ 0 w 2656114"/>
              <a:gd name="connsiteY2" fmla="*/ 167521 h 588436"/>
            </a:gdLst>
            <a:ahLst/>
            <a:cxnLst>
              <a:cxn ang="0">
                <a:pos x="connsiteX0" y="connsiteY0"/>
              </a:cxn>
              <a:cxn ang="0">
                <a:pos x="connsiteX1" y="connsiteY1"/>
              </a:cxn>
              <a:cxn ang="0">
                <a:pos x="connsiteX2" y="connsiteY2"/>
              </a:cxn>
            </a:cxnLst>
            <a:rect l="l" t="t" r="r" b="b"/>
            <a:pathLst>
              <a:path w="2656114" h="588436">
                <a:moveTo>
                  <a:pt x="2656114" y="588436"/>
                </a:moveTo>
                <a:cubicBezTo>
                  <a:pt x="2267857" y="340483"/>
                  <a:pt x="1879600" y="92530"/>
                  <a:pt x="1436914" y="22378"/>
                </a:cubicBezTo>
                <a:cubicBezTo>
                  <a:pt x="994228" y="-47774"/>
                  <a:pt x="497114" y="59873"/>
                  <a:pt x="0" y="167521"/>
                </a:cubicBezTo>
              </a:path>
            </a:pathLst>
          </a:custGeom>
          <a:noFill/>
          <a:ln>
            <a:solidFill>
              <a:schemeClr val="accent1"/>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フリーフォーム 40"/>
          <p:cNvSpPr/>
          <p:nvPr userDrawn="1"/>
        </p:nvSpPr>
        <p:spPr>
          <a:xfrm rot="9807941">
            <a:off x="12317423" y="5048183"/>
            <a:ext cx="638443" cy="584694"/>
          </a:xfrm>
          <a:custGeom>
            <a:avLst/>
            <a:gdLst>
              <a:gd name="connsiteX0" fmla="*/ 609600 w 609600"/>
              <a:gd name="connsiteY0" fmla="*/ 972458 h 972458"/>
              <a:gd name="connsiteX1" fmla="*/ 435428 w 609600"/>
              <a:gd name="connsiteY1" fmla="*/ 478972 h 972458"/>
              <a:gd name="connsiteX2" fmla="*/ 0 w 609600"/>
              <a:gd name="connsiteY2" fmla="*/ 0 h 972458"/>
            </a:gdLst>
            <a:ahLst/>
            <a:cxnLst>
              <a:cxn ang="0">
                <a:pos x="connsiteX0" y="connsiteY0"/>
              </a:cxn>
              <a:cxn ang="0">
                <a:pos x="connsiteX1" y="connsiteY1"/>
              </a:cxn>
              <a:cxn ang="0">
                <a:pos x="connsiteX2" y="connsiteY2"/>
              </a:cxn>
            </a:cxnLst>
            <a:rect l="l" t="t" r="r" b="b"/>
            <a:pathLst>
              <a:path w="609600" h="972458">
                <a:moveTo>
                  <a:pt x="609600" y="972458"/>
                </a:moveTo>
                <a:cubicBezTo>
                  <a:pt x="573314" y="806753"/>
                  <a:pt x="537028" y="641048"/>
                  <a:pt x="435428" y="478972"/>
                </a:cubicBezTo>
                <a:cubicBezTo>
                  <a:pt x="333828" y="316896"/>
                  <a:pt x="166914" y="158448"/>
                  <a:pt x="0" y="0"/>
                </a:cubicBezTo>
              </a:path>
            </a:pathLst>
          </a:custGeom>
          <a:noFill/>
          <a:ln>
            <a:solidFill>
              <a:schemeClr val="accent3"/>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フリーフォーム 42"/>
          <p:cNvSpPr/>
          <p:nvPr userDrawn="1"/>
        </p:nvSpPr>
        <p:spPr>
          <a:xfrm>
            <a:off x="5646057" y="7823200"/>
            <a:ext cx="2670629" cy="905959"/>
          </a:xfrm>
          <a:custGeom>
            <a:avLst/>
            <a:gdLst>
              <a:gd name="connsiteX0" fmla="*/ 0 w 2670629"/>
              <a:gd name="connsiteY0" fmla="*/ 0 h 905959"/>
              <a:gd name="connsiteX1" fmla="*/ 1146629 w 2670629"/>
              <a:gd name="connsiteY1" fmla="*/ 841829 h 905959"/>
              <a:gd name="connsiteX2" fmla="*/ 2670629 w 2670629"/>
              <a:gd name="connsiteY2" fmla="*/ 783771 h 905959"/>
            </a:gdLst>
            <a:ahLst/>
            <a:cxnLst>
              <a:cxn ang="0">
                <a:pos x="connsiteX0" y="connsiteY0"/>
              </a:cxn>
              <a:cxn ang="0">
                <a:pos x="connsiteX1" y="connsiteY1"/>
              </a:cxn>
              <a:cxn ang="0">
                <a:pos x="connsiteX2" y="connsiteY2"/>
              </a:cxn>
            </a:cxnLst>
            <a:rect l="l" t="t" r="r" b="b"/>
            <a:pathLst>
              <a:path w="2670629" h="905959">
                <a:moveTo>
                  <a:pt x="0" y="0"/>
                </a:moveTo>
                <a:cubicBezTo>
                  <a:pt x="350762" y="355600"/>
                  <a:pt x="701524" y="711201"/>
                  <a:pt x="1146629" y="841829"/>
                </a:cubicBezTo>
                <a:cubicBezTo>
                  <a:pt x="1591734" y="972457"/>
                  <a:pt x="2131181" y="878114"/>
                  <a:pt x="2670629" y="783771"/>
                </a:cubicBezTo>
              </a:path>
            </a:pathLst>
          </a:custGeom>
          <a:noFill/>
          <a:ln>
            <a:solidFill>
              <a:schemeClr val="accent4"/>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43"/>
          <p:cNvSpPr/>
          <p:nvPr userDrawn="1"/>
        </p:nvSpPr>
        <p:spPr>
          <a:xfrm>
            <a:off x="5544457" y="5529943"/>
            <a:ext cx="1103086" cy="435428"/>
          </a:xfrm>
          <a:custGeom>
            <a:avLst/>
            <a:gdLst>
              <a:gd name="connsiteX0" fmla="*/ 0 w 1103086"/>
              <a:gd name="connsiteY0" fmla="*/ 0 h 435428"/>
              <a:gd name="connsiteX1" fmla="*/ 551543 w 1103086"/>
              <a:gd name="connsiteY1" fmla="*/ 87086 h 435428"/>
              <a:gd name="connsiteX2" fmla="*/ 1103086 w 1103086"/>
              <a:gd name="connsiteY2" fmla="*/ 435428 h 435428"/>
            </a:gdLst>
            <a:ahLst/>
            <a:cxnLst>
              <a:cxn ang="0">
                <a:pos x="connsiteX0" y="connsiteY0"/>
              </a:cxn>
              <a:cxn ang="0">
                <a:pos x="connsiteX1" y="connsiteY1"/>
              </a:cxn>
              <a:cxn ang="0">
                <a:pos x="connsiteX2" y="connsiteY2"/>
              </a:cxn>
            </a:cxnLst>
            <a:rect l="l" t="t" r="r" b="b"/>
            <a:pathLst>
              <a:path w="1103086" h="435428">
                <a:moveTo>
                  <a:pt x="0" y="0"/>
                </a:moveTo>
                <a:cubicBezTo>
                  <a:pt x="183847" y="7257"/>
                  <a:pt x="367695" y="14515"/>
                  <a:pt x="551543" y="87086"/>
                </a:cubicBezTo>
                <a:cubicBezTo>
                  <a:pt x="735391" y="159657"/>
                  <a:pt x="919238" y="297542"/>
                  <a:pt x="1103086" y="435428"/>
                </a:cubicBezTo>
              </a:path>
            </a:pathLst>
          </a:custGeom>
          <a:noFill/>
          <a:ln>
            <a:solidFill>
              <a:schemeClr val="accent5"/>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フリーフォーム 44"/>
          <p:cNvSpPr/>
          <p:nvPr userDrawn="1"/>
        </p:nvSpPr>
        <p:spPr>
          <a:xfrm>
            <a:off x="5580743" y="3211286"/>
            <a:ext cx="1161143" cy="420914"/>
          </a:xfrm>
          <a:custGeom>
            <a:avLst/>
            <a:gdLst>
              <a:gd name="connsiteX0" fmla="*/ 0 w 1161143"/>
              <a:gd name="connsiteY0" fmla="*/ 0 h 420914"/>
              <a:gd name="connsiteX1" fmla="*/ 653143 w 1161143"/>
              <a:gd name="connsiteY1" fmla="*/ 101600 h 420914"/>
              <a:gd name="connsiteX2" fmla="*/ 1161143 w 1161143"/>
              <a:gd name="connsiteY2" fmla="*/ 420914 h 420914"/>
            </a:gdLst>
            <a:ahLst/>
            <a:cxnLst>
              <a:cxn ang="0">
                <a:pos x="connsiteX0" y="connsiteY0"/>
              </a:cxn>
              <a:cxn ang="0">
                <a:pos x="connsiteX1" y="connsiteY1"/>
              </a:cxn>
              <a:cxn ang="0">
                <a:pos x="connsiteX2" y="connsiteY2"/>
              </a:cxn>
            </a:cxnLst>
            <a:rect l="l" t="t" r="r" b="b"/>
            <a:pathLst>
              <a:path w="1161143" h="420914">
                <a:moveTo>
                  <a:pt x="0" y="0"/>
                </a:moveTo>
                <a:cubicBezTo>
                  <a:pt x="229809" y="15724"/>
                  <a:pt x="459619" y="31448"/>
                  <a:pt x="653143" y="101600"/>
                </a:cubicBezTo>
                <a:cubicBezTo>
                  <a:pt x="846667" y="171752"/>
                  <a:pt x="1003905" y="296333"/>
                  <a:pt x="1161143" y="420914"/>
                </a:cubicBezTo>
              </a:path>
            </a:pathLst>
          </a:custGeom>
          <a:noFill/>
          <a:ln>
            <a:solidFill>
              <a:schemeClr val="accent6"/>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フリーフォーム 45"/>
          <p:cNvSpPr/>
          <p:nvPr userDrawn="1"/>
        </p:nvSpPr>
        <p:spPr>
          <a:xfrm>
            <a:off x="11990522" y="7765143"/>
            <a:ext cx="957943" cy="190941"/>
          </a:xfrm>
          <a:custGeom>
            <a:avLst/>
            <a:gdLst>
              <a:gd name="connsiteX0" fmla="*/ 957943 w 957943"/>
              <a:gd name="connsiteY0" fmla="*/ 87086 h 190941"/>
              <a:gd name="connsiteX1" fmla="*/ 478972 w 957943"/>
              <a:gd name="connsiteY1" fmla="*/ 188686 h 190941"/>
              <a:gd name="connsiteX2" fmla="*/ 0 w 957943"/>
              <a:gd name="connsiteY2" fmla="*/ 0 h 190941"/>
            </a:gdLst>
            <a:ahLst/>
            <a:cxnLst>
              <a:cxn ang="0">
                <a:pos x="connsiteX0" y="connsiteY0"/>
              </a:cxn>
              <a:cxn ang="0">
                <a:pos x="connsiteX1" y="connsiteY1"/>
              </a:cxn>
              <a:cxn ang="0">
                <a:pos x="connsiteX2" y="connsiteY2"/>
              </a:cxn>
            </a:cxnLst>
            <a:rect l="l" t="t" r="r" b="b"/>
            <a:pathLst>
              <a:path w="957943" h="190941">
                <a:moveTo>
                  <a:pt x="957943" y="87086"/>
                </a:moveTo>
                <a:cubicBezTo>
                  <a:pt x="798286" y="145143"/>
                  <a:pt x="638629" y="203200"/>
                  <a:pt x="478972" y="188686"/>
                </a:cubicBezTo>
                <a:cubicBezTo>
                  <a:pt x="319315" y="174172"/>
                  <a:pt x="159657" y="87086"/>
                  <a:pt x="0" y="0"/>
                </a:cubicBezTo>
              </a:path>
            </a:pathLst>
          </a:custGeom>
          <a:noFill/>
          <a:ln>
            <a:solidFill>
              <a:schemeClr val="accent2"/>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図プレースホルダー 7"/>
          <p:cNvSpPr>
            <a:spLocks noGrp="1"/>
          </p:cNvSpPr>
          <p:nvPr userDrawn="1">
            <p:ph type="pic" sz="quarter" idx="17" hasCustomPrompt="1"/>
          </p:nvPr>
        </p:nvSpPr>
        <p:spPr>
          <a:xfrm>
            <a:off x="8823370" y="2961522"/>
            <a:ext cx="667049" cy="667049"/>
          </a:xfrm>
        </p:spPr>
        <p:txBody>
          <a:bodyPr>
            <a:normAutofit/>
          </a:bodyPr>
          <a:lstStyle>
            <a:lvl1pPr>
              <a:defRPr sz="1100"/>
            </a:lvl1pPr>
          </a:lstStyle>
          <a:p>
            <a:r>
              <a:rPr kumimoji="1" lang="en-US" altLang="ja-JP" dirty="0"/>
              <a:t>ICON</a:t>
            </a:r>
            <a:endParaRPr kumimoji="1" lang="ja-JP" altLang="en-US" dirty="0"/>
          </a:p>
        </p:txBody>
      </p:sp>
      <p:sp>
        <p:nvSpPr>
          <p:cNvPr id="48" name="図プレースホルダー 7"/>
          <p:cNvSpPr>
            <a:spLocks noGrp="1"/>
          </p:cNvSpPr>
          <p:nvPr userDrawn="1">
            <p:ph type="pic" sz="quarter" idx="35" hasCustomPrompt="1"/>
          </p:nvPr>
        </p:nvSpPr>
        <p:spPr>
          <a:xfrm>
            <a:off x="10896203" y="4197879"/>
            <a:ext cx="667049" cy="667049"/>
          </a:xfrm>
        </p:spPr>
        <p:txBody>
          <a:bodyPr>
            <a:normAutofit/>
          </a:bodyPr>
          <a:lstStyle>
            <a:lvl1pPr>
              <a:defRPr sz="1100"/>
            </a:lvl1pPr>
          </a:lstStyle>
          <a:p>
            <a:r>
              <a:rPr kumimoji="1" lang="en-US" altLang="ja-JP" dirty="0"/>
              <a:t>ICON</a:t>
            </a:r>
            <a:endParaRPr kumimoji="1" lang="ja-JP" altLang="en-US" dirty="0"/>
          </a:p>
        </p:txBody>
      </p:sp>
      <p:sp>
        <p:nvSpPr>
          <p:cNvPr id="49" name="図プレースホルダー 7"/>
          <p:cNvSpPr>
            <a:spLocks noGrp="1"/>
          </p:cNvSpPr>
          <p:nvPr userDrawn="1">
            <p:ph type="pic" sz="quarter" idx="36" hasCustomPrompt="1"/>
          </p:nvPr>
        </p:nvSpPr>
        <p:spPr>
          <a:xfrm>
            <a:off x="10896203" y="6530597"/>
            <a:ext cx="667049" cy="667049"/>
          </a:xfrm>
        </p:spPr>
        <p:txBody>
          <a:bodyPr>
            <a:normAutofit/>
          </a:bodyPr>
          <a:lstStyle>
            <a:lvl1pPr>
              <a:defRPr sz="1100"/>
            </a:lvl1pPr>
          </a:lstStyle>
          <a:p>
            <a:r>
              <a:rPr kumimoji="1" lang="en-US" altLang="ja-JP" dirty="0"/>
              <a:t>ICON</a:t>
            </a:r>
            <a:endParaRPr kumimoji="1" lang="ja-JP" altLang="en-US" dirty="0"/>
          </a:p>
        </p:txBody>
      </p:sp>
      <p:sp>
        <p:nvSpPr>
          <p:cNvPr id="50" name="図プレースホルダー 7"/>
          <p:cNvSpPr>
            <a:spLocks noGrp="1"/>
          </p:cNvSpPr>
          <p:nvPr userDrawn="1">
            <p:ph type="pic" sz="quarter" idx="37" hasCustomPrompt="1"/>
          </p:nvPr>
        </p:nvSpPr>
        <p:spPr>
          <a:xfrm>
            <a:off x="8823370" y="7787538"/>
            <a:ext cx="667049" cy="667049"/>
          </a:xfrm>
        </p:spPr>
        <p:txBody>
          <a:bodyPr>
            <a:normAutofit/>
          </a:bodyPr>
          <a:lstStyle>
            <a:lvl1pPr>
              <a:defRPr sz="1100"/>
            </a:lvl1pPr>
          </a:lstStyle>
          <a:p>
            <a:r>
              <a:rPr kumimoji="1" lang="en-US" altLang="ja-JP" dirty="0"/>
              <a:t>ICON</a:t>
            </a:r>
            <a:endParaRPr kumimoji="1" lang="ja-JP" altLang="en-US" dirty="0"/>
          </a:p>
        </p:txBody>
      </p:sp>
      <p:sp>
        <p:nvSpPr>
          <p:cNvPr id="51" name="図プレースホルダー 7"/>
          <p:cNvSpPr>
            <a:spLocks noGrp="1"/>
          </p:cNvSpPr>
          <p:nvPr userDrawn="1">
            <p:ph type="pic" sz="quarter" idx="38" hasCustomPrompt="1"/>
          </p:nvPr>
        </p:nvSpPr>
        <p:spPr>
          <a:xfrm>
            <a:off x="6772410" y="6530597"/>
            <a:ext cx="667049" cy="667049"/>
          </a:xfrm>
        </p:spPr>
        <p:txBody>
          <a:bodyPr>
            <a:normAutofit/>
          </a:bodyPr>
          <a:lstStyle>
            <a:lvl1pPr>
              <a:defRPr sz="1100"/>
            </a:lvl1pPr>
          </a:lstStyle>
          <a:p>
            <a:r>
              <a:rPr kumimoji="1" lang="en-US" altLang="ja-JP" dirty="0"/>
              <a:t>ICON</a:t>
            </a:r>
            <a:endParaRPr kumimoji="1" lang="ja-JP" altLang="en-US" dirty="0"/>
          </a:p>
        </p:txBody>
      </p:sp>
      <p:sp>
        <p:nvSpPr>
          <p:cNvPr id="52" name="図プレースホルダー 7"/>
          <p:cNvSpPr>
            <a:spLocks noGrp="1"/>
          </p:cNvSpPr>
          <p:nvPr userDrawn="1">
            <p:ph type="pic" sz="quarter" idx="39" hasCustomPrompt="1"/>
          </p:nvPr>
        </p:nvSpPr>
        <p:spPr>
          <a:xfrm>
            <a:off x="6772410" y="4197879"/>
            <a:ext cx="667049" cy="667049"/>
          </a:xfrm>
        </p:spPr>
        <p:txBody>
          <a:bodyPr>
            <a:normAutofit/>
          </a:bodyPr>
          <a:lstStyle>
            <a:lvl1pPr>
              <a:defRPr sz="1100"/>
            </a:lvl1pPr>
          </a:lstStyle>
          <a:p>
            <a:r>
              <a:rPr kumimoji="1" lang="en-US" altLang="ja-JP" dirty="0"/>
              <a:t>ICON</a:t>
            </a:r>
            <a:endParaRPr kumimoji="1" lang="ja-JP" altLang="en-US" dirty="0"/>
          </a:p>
        </p:txBody>
      </p:sp>
      <p:sp>
        <p:nvSpPr>
          <p:cNvPr id="53" name="テキスト プレースホルダー 6"/>
          <p:cNvSpPr>
            <a:spLocks noGrp="1"/>
          </p:cNvSpPr>
          <p:nvPr userDrawn="1">
            <p:ph type="body" sz="quarter" idx="40" hasCustomPrompt="1"/>
          </p:nvPr>
        </p:nvSpPr>
        <p:spPr>
          <a:xfrm>
            <a:off x="7714991" y="4659086"/>
            <a:ext cx="2851409" cy="2162627"/>
          </a:xfrm>
        </p:spPr>
        <p:txBody>
          <a:bodyPr anchor="ctr">
            <a:noAutofit/>
          </a:bodyPr>
          <a:lstStyle>
            <a:lvl1pPr algn="ctr">
              <a:defRPr sz="3600" i="0" baseline="0">
                <a:solidFill>
                  <a:schemeClr val="bg1"/>
                </a:solidFill>
                <a:latin typeface="Route 159 Light" pitchFamily="50" charset="0"/>
              </a:defRPr>
            </a:lvl1pPr>
          </a:lstStyle>
          <a:p>
            <a:pPr lvl="0"/>
            <a:r>
              <a:rPr kumimoji="1" lang="en-US" altLang="ja-JP" dirty="0"/>
              <a:t>Word</a:t>
            </a:r>
            <a:endParaRPr kumimoji="1" lang="ja-JP" altLang="en-US" dirty="0"/>
          </a:p>
        </p:txBody>
      </p:sp>
    </p:spTree>
    <p:extLst>
      <p:ext uri="{BB962C8B-B14F-4D97-AF65-F5344CB8AC3E}">
        <p14:creationId xmlns:p14="http://schemas.microsoft.com/office/powerpoint/2010/main" val="526858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24" name="正方形/長方形 23"/>
          <p:cNvSpPr/>
          <p:nvPr userDrawn="1"/>
        </p:nvSpPr>
        <p:spPr>
          <a:xfrm>
            <a:off x="0" y="5160785"/>
            <a:ext cx="7773622" cy="2739165"/>
          </a:xfrm>
          <a:prstGeom prst="rect">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正方形/長方形 35"/>
          <p:cNvSpPr/>
          <p:nvPr userDrawn="1"/>
        </p:nvSpPr>
        <p:spPr>
          <a:xfrm>
            <a:off x="0" y="2421624"/>
            <a:ext cx="7773622" cy="2739165"/>
          </a:xfrm>
          <a:prstGeom prst="rect">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6" name="正方形/長方形 25"/>
          <p:cNvSpPr/>
          <p:nvPr userDrawn="1"/>
        </p:nvSpPr>
        <p:spPr>
          <a:xfrm>
            <a:off x="10512792" y="5160783"/>
            <a:ext cx="7773621" cy="2739165"/>
          </a:xfrm>
          <a:prstGeom prst="rect">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4" name="直角三角形 33"/>
          <p:cNvSpPr/>
          <p:nvPr userDrawn="1"/>
        </p:nvSpPr>
        <p:spPr>
          <a:xfrm rot="13500000">
            <a:off x="9713304" y="5561922"/>
            <a:ext cx="1936884" cy="1936884"/>
          </a:xfrm>
          <a:prstGeom prst="rtTriangl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25" name="正方形/長方形 24"/>
          <p:cNvSpPr/>
          <p:nvPr userDrawn="1"/>
        </p:nvSpPr>
        <p:spPr>
          <a:xfrm>
            <a:off x="10512791" y="2421618"/>
            <a:ext cx="7773621" cy="2739165"/>
          </a:xfrm>
          <a:prstGeom prst="rect">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3" name="直角三角形 32"/>
          <p:cNvSpPr/>
          <p:nvPr userDrawn="1"/>
        </p:nvSpPr>
        <p:spPr>
          <a:xfrm rot="13500000">
            <a:off x="9713304" y="2822754"/>
            <a:ext cx="1936884" cy="1936884"/>
          </a:xfrm>
          <a:prstGeom prst="rtTriangl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30" name="直角三角形 29"/>
          <p:cNvSpPr/>
          <p:nvPr userDrawn="1"/>
        </p:nvSpPr>
        <p:spPr>
          <a:xfrm rot="2700000">
            <a:off x="6638095" y="5561922"/>
            <a:ext cx="1936884" cy="1936884"/>
          </a:xfrm>
          <a:prstGeom prst="rtTriangl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29" name="直角三角形 28"/>
          <p:cNvSpPr/>
          <p:nvPr userDrawn="1"/>
        </p:nvSpPr>
        <p:spPr>
          <a:xfrm rot="2700000">
            <a:off x="6638095" y="2822754"/>
            <a:ext cx="1936884" cy="1936884"/>
          </a:xfrm>
          <a:prstGeom prst="rtTriangle">
            <a:avLst/>
          </a:pr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9" name="直角三角形 8"/>
          <p:cNvSpPr/>
          <p:nvPr userDrawn="1"/>
        </p:nvSpPr>
        <p:spPr>
          <a:xfrm rot="2700000">
            <a:off x="6805180" y="2822762"/>
            <a:ext cx="1936884" cy="1936884"/>
          </a:xfrm>
          <a:prstGeom prst="rtTriangl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5" name="直角三角形 4"/>
          <p:cNvSpPr/>
          <p:nvPr userDrawn="1"/>
        </p:nvSpPr>
        <p:spPr>
          <a:xfrm rot="13500000">
            <a:off x="6805180" y="2822762"/>
            <a:ext cx="1936884" cy="1936884"/>
          </a:xfrm>
          <a:prstGeom prst="rtTriangl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直角三角形 9"/>
          <p:cNvSpPr/>
          <p:nvPr userDrawn="1"/>
        </p:nvSpPr>
        <p:spPr>
          <a:xfrm rot="2700000">
            <a:off x="9544349" y="2822760"/>
            <a:ext cx="1936884" cy="1936884"/>
          </a:xfrm>
          <a:prstGeom prst="rtTriangl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1" name="直角三角形 10"/>
          <p:cNvSpPr/>
          <p:nvPr userDrawn="1"/>
        </p:nvSpPr>
        <p:spPr>
          <a:xfrm rot="13500000">
            <a:off x="9544349" y="2822760"/>
            <a:ext cx="1936884" cy="1936884"/>
          </a:xfrm>
          <a:prstGeom prst="rtTriangl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2" name="直角三角形 11"/>
          <p:cNvSpPr/>
          <p:nvPr userDrawn="1"/>
        </p:nvSpPr>
        <p:spPr>
          <a:xfrm rot="13500000">
            <a:off x="6805179" y="5561931"/>
            <a:ext cx="1936884" cy="1936884"/>
          </a:xfrm>
          <a:prstGeom prst="rtTriangl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3" name="直角三角形 12"/>
          <p:cNvSpPr/>
          <p:nvPr userDrawn="1"/>
        </p:nvSpPr>
        <p:spPr>
          <a:xfrm rot="2700000">
            <a:off x="6805179" y="5561931"/>
            <a:ext cx="1936884" cy="1936884"/>
          </a:xfrm>
          <a:prstGeom prst="rtTriangl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4" name="直角三角形 13"/>
          <p:cNvSpPr/>
          <p:nvPr userDrawn="1"/>
        </p:nvSpPr>
        <p:spPr>
          <a:xfrm rot="2700000">
            <a:off x="9544348" y="5561929"/>
            <a:ext cx="1936884" cy="1936884"/>
          </a:xfrm>
          <a:prstGeom prst="rtTriangl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5" name="直角三角形 14"/>
          <p:cNvSpPr/>
          <p:nvPr userDrawn="1"/>
        </p:nvSpPr>
        <p:spPr>
          <a:xfrm rot="13500000">
            <a:off x="9544348" y="5561929"/>
            <a:ext cx="1936884" cy="1936884"/>
          </a:xfrm>
          <a:prstGeom prst="rtTriangl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9" name="テキスト プレースホルダー 18"/>
          <p:cNvSpPr>
            <a:spLocks noGrp="1"/>
          </p:cNvSpPr>
          <p:nvPr>
            <p:ph type="body" sz="quarter" idx="14" hasCustomPrompt="1"/>
          </p:nvPr>
        </p:nvSpPr>
        <p:spPr>
          <a:xfrm>
            <a:off x="7233871" y="2981577"/>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20" name="テキスト プレースホルダー 18"/>
          <p:cNvSpPr>
            <a:spLocks noGrp="1"/>
          </p:cNvSpPr>
          <p:nvPr>
            <p:ph type="body" sz="quarter" idx="15" hasCustomPrompt="1"/>
          </p:nvPr>
        </p:nvSpPr>
        <p:spPr>
          <a:xfrm>
            <a:off x="9973040" y="2981577"/>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21" name="テキスト プレースホルダー 18"/>
          <p:cNvSpPr>
            <a:spLocks noGrp="1"/>
          </p:cNvSpPr>
          <p:nvPr>
            <p:ph type="body" sz="quarter" idx="16" hasCustomPrompt="1"/>
          </p:nvPr>
        </p:nvSpPr>
        <p:spPr>
          <a:xfrm>
            <a:off x="7233872" y="5720746"/>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22" name="テキスト プレースホルダー 18"/>
          <p:cNvSpPr>
            <a:spLocks noGrp="1"/>
          </p:cNvSpPr>
          <p:nvPr>
            <p:ph type="body" sz="quarter" idx="17" hasCustomPrompt="1"/>
          </p:nvPr>
        </p:nvSpPr>
        <p:spPr>
          <a:xfrm>
            <a:off x="9973041" y="5720746"/>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49" name="テキスト プレースホルダー 48"/>
          <p:cNvSpPr>
            <a:spLocks noGrp="1"/>
          </p:cNvSpPr>
          <p:nvPr>
            <p:ph type="body" sz="quarter" idx="18" hasCustomPrompt="1"/>
          </p:nvPr>
        </p:nvSpPr>
        <p:spPr>
          <a:xfrm>
            <a:off x="626300" y="2538669"/>
            <a:ext cx="5361141" cy="2505075"/>
          </a:xfrm>
        </p:spPr>
        <p:txBody>
          <a:bodyPr anchor="ctr">
            <a:normAutofit/>
          </a:bodyPr>
          <a:lstStyle>
            <a:lvl1pPr marL="342900" indent="-342900">
              <a:buClr>
                <a:schemeClr val="accent5"/>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0" name="テキスト プレースホルダー 48"/>
          <p:cNvSpPr>
            <a:spLocks noGrp="1"/>
          </p:cNvSpPr>
          <p:nvPr>
            <p:ph type="body" sz="quarter" idx="19" hasCustomPrompt="1"/>
          </p:nvPr>
        </p:nvSpPr>
        <p:spPr>
          <a:xfrm>
            <a:off x="625965" y="5277830"/>
            <a:ext cx="5361141" cy="2505075"/>
          </a:xfrm>
        </p:spPr>
        <p:txBody>
          <a:bodyPr anchor="ctr">
            <a:normAutofit/>
          </a:bodyPr>
          <a:lstStyle>
            <a:lvl1pPr marL="342900" indent="-342900">
              <a:buClr>
                <a:schemeClr val="accent3"/>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1" name="テキスト プレースホルダー 48"/>
          <p:cNvSpPr>
            <a:spLocks noGrp="1"/>
          </p:cNvSpPr>
          <p:nvPr>
            <p:ph type="body" sz="quarter" idx="20" hasCustomPrompt="1"/>
          </p:nvPr>
        </p:nvSpPr>
        <p:spPr>
          <a:xfrm>
            <a:off x="12114295" y="2538668"/>
            <a:ext cx="5435004" cy="2505075"/>
          </a:xfrm>
        </p:spPr>
        <p:txBody>
          <a:bodyPr anchor="ctr">
            <a:normAutofit/>
          </a:bodyPr>
          <a:lstStyle>
            <a:lvl1pPr marL="342900" indent="-342900">
              <a:buClr>
                <a:schemeClr val="accent1"/>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2" name="テキスト プレースホルダー 48"/>
          <p:cNvSpPr>
            <a:spLocks noGrp="1"/>
          </p:cNvSpPr>
          <p:nvPr>
            <p:ph type="body" sz="quarter" idx="21" hasCustomPrompt="1"/>
          </p:nvPr>
        </p:nvSpPr>
        <p:spPr>
          <a:xfrm>
            <a:off x="12113960" y="5277829"/>
            <a:ext cx="5435004" cy="2505075"/>
          </a:xfrm>
        </p:spPr>
        <p:txBody>
          <a:bodyPr anchor="ctr">
            <a:normAutofit/>
          </a:bodyPr>
          <a:lstStyle>
            <a:lvl1pPr marL="342900" indent="-342900">
              <a:buClr>
                <a:schemeClr val="accent2"/>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3" name="正方形/長方形 52"/>
          <p:cNvSpPr/>
          <p:nvPr userDrawn="1"/>
        </p:nvSpPr>
        <p:spPr>
          <a:xfrm>
            <a:off x="0" y="2421624"/>
            <a:ext cx="526093" cy="2739165"/>
          </a:xfrm>
          <a:prstGeom prst="rect">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4" name="正方形/長方形 53"/>
          <p:cNvSpPr/>
          <p:nvPr userDrawn="1"/>
        </p:nvSpPr>
        <p:spPr>
          <a:xfrm>
            <a:off x="-1" y="5160792"/>
            <a:ext cx="526093" cy="2739165"/>
          </a:xfrm>
          <a:prstGeom prst="rect">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5" name="正方形/長方形 54"/>
          <p:cNvSpPr/>
          <p:nvPr userDrawn="1"/>
        </p:nvSpPr>
        <p:spPr>
          <a:xfrm>
            <a:off x="17760321" y="2421612"/>
            <a:ext cx="526093" cy="2739165"/>
          </a:xfrm>
          <a:prstGeom prst="rect">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6" name="正方形/長方形 55"/>
          <p:cNvSpPr/>
          <p:nvPr userDrawn="1"/>
        </p:nvSpPr>
        <p:spPr>
          <a:xfrm>
            <a:off x="17760320" y="5160780"/>
            <a:ext cx="526093" cy="2739165"/>
          </a:xfrm>
          <a:prstGeom prst="rect">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7" name="テキスト プレースホルダー 6"/>
          <p:cNvSpPr>
            <a:spLocks noGrp="1"/>
          </p:cNvSpPr>
          <p:nvPr>
            <p:ph type="body" sz="quarter" idx="22" hasCustomPrompt="1"/>
          </p:nvPr>
        </p:nvSpPr>
        <p:spPr>
          <a:xfrm>
            <a:off x="1078310" y="8292507"/>
            <a:ext cx="16200313" cy="100389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58" name="正方形/長方形 57"/>
          <p:cNvSpPr/>
          <p:nvPr userDrawn="1"/>
        </p:nvSpPr>
        <p:spPr>
          <a:xfrm>
            <a:off x="1222326" y="8148492"/>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685303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oop">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ドーナツ 8"/>
          <p:cNvSpPr/>
          <p:nvPr userDrawn="1"/>
        </p:nvSpPr>
        <p:spPr>
          <a:xfrm>
            <a:off x="6262886" y="2738663"/>
            <a:ext cx="5760642" cy="5769284"/>
          </a:xfrm>
          <a:prstGeom prst="donut">
            <a:avLst>
              <a:gd name="adj" fmla="val 8728"/>
            </a:avLst>
          </a:prstGeom>
          <a:solidFill>
            <a:schemeClr val="bg1">
              <a:lumMod val="95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アーチ 6"/>
          <p:cNvSpPr/>
          <p:nvPr userDrawn="1"/>
        </p:nvSpPr>
        <p:spPr>
          <a:xfrm>
            <a:off x="9178776" y="2738663"/>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1">
              <a:lumMod val="20000"/>
              <a:lumOff val="8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アーチ 6"/>
          <p:cNvSpPr/>
          <p:nvPr userDrawn="1"/>
        </p:nvSpPr>
        <p:spPr>
          <a:xfrm rot="5400000">
            <a:off x="9021655" y="5506074"/>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3">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アーチ 6"/>
          <p:cNvSpPr/>
          <p:nvPr userDrawn="1"/>
        </p:nvSpPr>
        <p:spPr>
          <a:xfrm rot="10800000">
            <a:off x="6254245" y="5348952"/>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2">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3" name="アーチ 6"/>
          <p:cNvSpPr/>
          <p:nvPr userDrawn="1"/>
        </p:nvSpPr>
        <p:spPr>
          <a:xfrm rot="16200000">
            <a:off x="6411365" y="2580749"/>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4">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4" name="テキスト プレースホルダー 11"/>
          <p:cNvSpPr>
            <a:spLocks noGrp="1"/>
          </p:cNvSpPr>
          <p:nvPr>
            <p:ph type="body" sz="quarter" idx="31" hasCustomPrompt="1"/>
          </p:nvPr>
        </p:nvSpPr>
        <p:spPr>
          <a:xfrm>
            <a:off x="12158541" y="3702537"/>
            <a:ext cx="5490610" cy="1651134"/>
          </a:xfrm>
        </p:spPr>
        <p:txBody>
          <a:bodyPr anchor="t">
            <a:noAutofit/>
          </a:bodyPr>
          <a:lstStyle>
            <a:lvl1pPr algn="l">
              <a:lnSpc>
                <a:spcPct val="120000"/>
              </a:lnSpc>
              <a:defRPr sz="2000">
                <a:solidFill>
                  <a:schemeClr val="tx2"/>
                </a:solidFill>
                <a:latin typeface="+mn-lt"/>
              </a:defRPr>
            </a:lvl1pPr>
          </a:lstStyle>
          <a:p>
            <a:pPr lvl="0"/>
            <a:r>
              <a:rPr lang="en-US" altLang="ja-JP" dirty="0"/>
              <a:t>Text Here</a:t>
            </a:r>
            <a:endParaRPr lang="en-US" dirty="0"/>
          </a:p>
        </p:txBody>
      </p:sp>
      <p:sp>
        <p:nvSpPr>
          <p:cNvPr id="15" name="テキスト プレースホルダー 11"/>
          <p:cNvSpPr>
            <a:spLocks noGrp="1"/>
          </p:cNvSpPr>
          <p:nvPr>
            <p:ph type="body" sz="quarter" idx="32" hasCustomPrompt="1"/>
          </p:nvPr>
        </p:nvSpPr>
        <p:spPr>
          <a:xfrm>
            <a:off x="12158541" y="2776995"/>
            <a:ext cx="5490610" cy="773203"/>
          </a:xfrm>
        </p:spPr>
        <p:txBody>
          <a:bodyPr anchor="b">
            <a:noAutofit/>
          </a:bodyPr>
          <a:lstStyle>
            <a:lvl1pPr algn="l">
              <a:lnSpc>
                <a:spcPct val="100000"/>
              </a:lnSpc>
              <a:spcBef>
                <a:spcPts val="0"/>
              </a:spcBef>
              <a:defRPr sz="2800" spc="0">
                <a:solidFill>
                  <a:schemeClr val="accent1"/>
                </a:solidFill>
                <a:latin typeface="Route 159 SemiBold" pitchFamily="50" charset="0"/>
              </a:defRPr>
            </a:lvl1pPr>
          </a:lstStyle>
          <a:p>
            <a:pPr lvl="0"/>
            <a:r>
              <a:rPr lang="en-US" altLang="ja-JP" dirty="0"/>
              <a:t>Text here</a:t>
            </a:r>
            <a:endParaRPr lang="en-US" dirty="0"/>
          </a:p>
        </p:txBody>
      </p:sp>
      <p:sp>
        <p:nvSpPr>
          <p:cNvPr id="16" name="テキスト プレースホルダー 11"/>
          <p:cNvSpPr>
            <a:spLocks noGrp="1"/>
          </p:cNvSpPr>
          <p:nvPr>
            <p:ph type="body" sz="quarter" idx="33" hasCustomPrompt="1"/>
          </p:nvPr>
        </p:nvSpPr>
        <p:spPr>
          <a:xfrm>
            <a:off x="12158541" y="6987902"/>
            <a:ext cx="5490610" cy="1651134"/>
          </a:xfrm>
        </p:spPr>
        <p:txBody>
          <a:bodyPr anchor="t">
            <a:noAutofit/>
          </a:bodyPr>
          <a:lstStyle>
            <a:lvl1pPr algn="l">
              <a:lnSpc>
                <a:spcPct val="120000"/>
              </a:lnSpc>
              <a:defRPr sz="2000">
                <a:solidFill>
                  <a:schemeClr val="tx2"/>
                </a:solidFill>
                <a:latin typeface="+mn-lt"/>
              </a:defRPr>
            </a:lvl1pPr>
          </a:lstStyle>
          <a:p>
            <a:pPr lvl="0"/>
            <a:r>
              <a:rPr lang="en-US" altLang="ja-JP" dirty="0"/>
              <a:t>Text Here</a:t>
            </a:r>
            <a:endParaRPr lang="en-US" dirty="0"/>
          </a:p>
        </p:txBody>
      </p:sp>
      <p:sp>
        <p:nvSpPr>
          <p:cNvPr id="17" name="テキスト プレースホルダー 11"/>
          <p:cNvSpPr>
            <a:spLocks noGrp="1"/>
          </p:cNvSpPr>
          <p:nvPr>
            <p:ph type="body" sz="quarter" idx="34" hasCustomPrompt="1"/>
          </p:nvPr>
        </p:nvSpPr>
        <p:spPr>
          <a:xfrm>
            <a:off x="12158541" y="6062360"/>
            <a:ext cx="5490610" cy="773203"/>
          </a:xfrm>
        </p:spPr>
        <p:txBody>
          <a:bodyPr anchor="b">
            <a:noAutofit/>
          </a:bodyPr>
          <a:lstStyle>
            <a:lvl1pPr algn="l">
              <a:lnSpc>
                <a:spcPct val="100000"/>
              </a:lnSpc>
              <a:spcBef>
                <a:spcPts val="0"/>
              </a:spcBef>
              <a:defRPr sz="2800" spc="0">
                <a:solidFill>
                  <a:schemeClr val="accent3"/>
                </a:solidFill>
                <a:latin typeface="Route 159 SemiBold"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35" hasCustomPrompt="1"/>
          </p:nvPr>
        </p:nvSpPr>
        <p:spPr>
          <a:xfrm>
            <a:off x="637261" y="3716588"/>
            <a:ext cx="5490610" cy="1651134"/>
          </a:xfrm>
        </p:spPr>
        <p:txBody>
          <a:bodyPr anchor="t">
            <a:noAutofit/>
          </a:bodyPr>
          <a:lstStyle>
            <a:lvl1pPr algn="r">
              <a:lnSpc>
                <a:spcPct val="120000"/>
              </a:lnSpc>
              <a:defRPr sz="2000">
                <a:solidFill>
                  <a:schemeClr val="tx2"/>
                </a:solidFill>
                <a:latin typeface="+mn-lt"/>
              </a:defRPr>
            </a:lvl1pPr>
          </a:lstStyle>
          <a:p>
            <a:pPr lvl="0"/>
            <a:r>
              <a:rPr lang="en-US" altLang="ja-JP" dirty="0"/>
              <a:t>Text Here</a:t>
            </a:r>
            <a:endParaRPr lang="en-US" dirty="0"/>
          </a:p>
        </p:txBody>
      </p:sp>
      <p:sp>
        <p:nvSpPr>
          <p:cNvPr id="19" name="テキスト プレースホルダー 11"/>
          <p:cNvSpPr>
            <a:spLocks noGrp="1"/>
          </p:cNvSpPr>
          <p:nvPr>
            <p:ph type="body" sz="quarter" idx="36" hasCustomPrompt="1"/>
          </p:nvPr>
        </p:nvSpPr>
        <p:spPr>
          <a:xfrm>
            <a:off x="637261" y="2791046"/>
            <a:ext cx="5490610" cy="773203"/>
          </a:xfrm>
        </p:spPr>
        <p:txBody>
          <a:bodyPr anchor="b">
            <a:noAutofit/>
          </a:bodyPr>
          <a:lstStyle>
            <a:lvl1pPr algn="r">
              <a:lnSpc>
                <a:spcPct val="100000"/>
              </a:lnSpc>
              <a:spcBef>
                <a:spcPts val="0"/>
              </a:spcBef>
              <a:defRPr sz="2800" spc="0">
                <a:solidFill>
                  <a:schemeClr val="accent4"/>
                </a:solidFill>
                <a:latin typeface="Route 159 SemiBold"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37" hasCustomPrompt="1"/>
          </p:nvPr>
        </p:nvSpPr>
        <p:spPr>
          <a:xfrm>
            <a:off x="637261" y="7001953"/>
            <a:ext cx="5490610" cy="1651134"/>
          </a:xfrm>
        </p:spPr>
        <p:txBody>
          <a:bodyPr anchor="t">
            <a:noAutofit/>
          </a:bodyPr>
          <a:lstStyle>
            <a:lvl1pPr algn="r">
              <a:lnSpc>
                <a:spcPct val="120000"/>
              </a:lnSpc>
              <a:defRPr sz="2000">
                <a:solidFill>
                  <a:schemeClr val="tx2"/>
                </a:solidFill>
                <a:latin typeface="+mn-lt"/>
              </a:defRPr>
            </a:lvl1pPr>
          </a:lstStyle>
          <a:p>
            <a:pPr lvl="0"/>
            <a:r>
              <a:rPr lang="en-US" altLang="ja-JP" dirty="0"/>
              <a:t>Text Here</a:t>
            </a:r>
            <a:endParaRPr lang="en-US" dirty="0"/>
          </a:p>
        </p:txBody>
      </p:sp>
      <p:sp>
        <p:nvSpPr>
          <p:cNvPr id="21" name="テキスト プレースホルダー 11"/>
          <p:cNvSpPr>
            <a:spLocks noGrp="1"/>
          </p:cNvSpPr>
          <p:nvPr>
            <p:ph type="body" sz="quarter" idx="38" hasCustomPrompt="1"/>
          </p:nvPr>
        </p:nvSpPr>
        <p:spPr>
          <a:xfrm>
            <a:off x="637261" y="6076411"/>
            <a:ext cx="5490610" cy="773203"/>
          </a:xfrm>
        </p:spPr>
        <p:txBody>
          <a:bodyPr anchor="b">
            <a:noAutofit/>
          </a:bodyPr>
          <a:lstStyle>
            <a:lvl1pPr algn="r">
              <a:lnSpc>
                <a:spcPct val="100000"/>
              </a:lnSpc>
              <a:spcBef>
                <a:spcPts val="0"/>
              </a:spcBef>
              <a:defRPr sz="2800" spc="0">
                <a:solidFill>
                  <a:schemeClr val="accent2"/>
                </a:solidFill>
                <a:latin typeface="Route 159 SemiBold" pitchFamily="50" charset="0"/>
              </a:defRPr>
            </a:lvl1pPr>
          </a:lstStyle>
          <a:p>
            <a:pPr lvl="0"/>
            <a:r>
              <a:rPr lang="en-US" altLang="ja-JP" dirty="0"/>
              <a:t>Text here</a:t>
            </a:r>
            <a:endParaRPr lang="en-US" dirty="0"/>
          </a:p>
        </p:txBody>
      </p:sp>
      <p:sp>
        <p:nvSpPr>
          <p:cNvPr id="22" name="テキスト プレースホルダー 11"/>
          <p:cNvSpPr>
            <a:spLocks noGrp="1"/>
          </p:cNvSpPr>
          <p:nvPr>
            <p:ph type="body" sz="quarter" idx="39" hasCustomPrompt="1"/>
          </p:nvPr>
        </p:nvSpPr>
        <p:spPr>
          <a:xfrm>
            <a:off x="6982966" y="5168139"/>
            <a:ext cx="4275474" cy="773203"/>
          </a:xfrm>
        </p:spPr>
        <p:txBody>
          <a:bodyPr anchor="ctr">
            <a:noAutofit/>
          </a:bodyPr>
          <a:lstStyle>
            <a:lvl1pPr algn="ctr">
              <a:lnSpc>
                <a:spcPct val="120000"/>
              </a:lnSpc>
              <a:defRPr sz="3200" spc="0">
                <a:solidFill>
                  <a:schemeClr val="tx2"/>
                </a:solidFill>
                <a:latin typeface="Route 159 SemiBold" pitchFamily="50" charset="0"/>
              </a:defRPr>
            </a:lvl1pPr>
          </a:lstStyle>
          <a:p>
            <a:pPr lvl="0"/>
            <a:r>
              <a:rPr lang="en-US" altLang="ja-JP" dirty="0"/>
              <a:t>Text Here</a:t>
            </a:r>
            <a:endParaRPr lang="en-US" dirty="0"/>
          </a:p>
        </p:txBody>
      </p:sp>
      <p:sp>
        <p:nvSpPr>
          <p:cNvPr id="23" name="円/楕円 22"/>
          <p:cNvSpPr/>
          <p:nvPr userDrawn="1"/>
        </p:nvSpPr>
        <p:spPr>
          <a:xfrm>
            <a:off x="10444030" y="3322934"/>
            <a:ext cx="1350150" cy="1350150"/>
          </a:xfrm>
          <a:prstGeom prst="ellipse">
            <a:avLst/>
          </a:prstGeom>
          <a:solidFill>
            <a:schemeClr val="accent1"/>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図プレースホルダー 7"/>
          <p:cNvSpPr>
            <a:spLocks noGrp="1"/>
          </p:cNvSpPr>
          <p:nvPr>
            <p:ph type="pic" sz="quarter" idx="17" hasCustomPrompt="1"/>
          </p:nvPr>
        </p:nvSpPr>
        <p:spPr>
          <a:xfrm>
            <a:off x="10793062" y="3638606"/>
            <a:ext cx="684364" cy="684364"/>
          </a:xfrm>
        </p:spPr>
        <p:txBody>
          <a:bodyPr>
            <a:normAutofit/>
          </a:bodyPr>
          <a:lstStyle>
            <a:lvl1pPr>
              <a:defRPr sz="1600"/>
            </a:lvl1pPr>
          </a:lstStyle>
          <a:p>
            <a:r>
              <a:rPr kumimoji="1" lang="en-US" altLang="ja-JP" dirty="0"/>
              <a:t>ICON</a:t>
            </a:r>
            <a:endParaRPr kumimoji="1" lang="ja-JP" altLang="en-US" dirty="0"/>
          </a:p>
        </p:txBody>
      </p:sp>
      <p:sp>
        <p:nvSpPr>
          <p:cNvPr id="25" name="円/楕円 24"/>
          <p:cNvSpPr/>
          <p:nvPr userDrawn="1"/>
        </p:nvSpPr>
        <p:spPr>
          <a:xfrm>
            <a:off x="10448351" y="6688383"/>
            <a:ext cx="1350150" cy="1350150"/>
          </a:xfrm>
          <a:prstGeom prst="ellipse">
            <a:avLst/>
          </a:prstGeom>
          <a:solidFill>
            <a:schemeClr val="accent3"/>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7"/>
          <p:cNvSpPr>
            <a:spLocks noGrp="1"/>
          </p:cNvSpPr>
          <p:nvPr>
            <p:ph type="pic" sz="quarter" idx="40" hasCustomPrompt="1"/>
          </p:nvPr>
        </p:nvSpPr>
        <p:spPr>
          <a:xfrm>
            <a:off x="10797383" y="7004055"/>
            <a:ext cx="684364" cy="684364"/>
          </a:xfrm>
        </p:spPr>
        <p:txBody>
          <a:bodyPr>
            <a:normAutofit/>
          </a:bodyPr>
          <a:lstStyle>
            <a:lvl1pPr>
              <a:defRPr sz="1600"/>
            </a:lvl1pPr>
          </a:lstStyle>
          <a:p>
            <a:r>
              <a:rPr kumimoji="1" lang="en-US" altLang="ja-JP" dirty="0"/>
              <a:t>ICON</a:t>
            </a:r>
            <a:endParaRPr kumimoji="1" lang="ja-JP" altLang="en-US" dirty="0"/>
          </a:p>
        </p:txBody>
      </p:sp>
      <p:sp>
        <p:nvSpPr>
          <p:cNvPr id="27" name="円/楕円 26"/>
          <p:cNvSpPr/>
          <p:nvPr userDrawn="1"/>
        </p:nvSpPr>
        <p:spPr>
          <a:xfrm>
            <a:off x="6543924" y="6688383"/>
            <a:ext cx="1350150" cy="1350150"/>
          </a:xfrm>
          <a:prstGeom prst="ellipse">
            <a:avLst/>
          </a:prstGeom>
          <a:solidFill>
            <a:schemeClr val="accent2"/>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図プレースホルダー 7"/>
          <p:cNvSpPr>
            <a:spLocks noGrp="1"/>
          </p:cNvSpPr>
          <p:nvPr>
            <p:ph type="pic" sz="quarter" idx="41" hasCustomPrompt="1"/>
          </p:nvPr>
        </p:nvSpPr>
        <p:spPr>
          <a:xfrm>
            <a:off x="6892956" y="7004055"/>
            <a:ext cx="684364" cy="684364"/>
          </a:xfrm>
        </p:spPr>
        <p:txBody>
          <a:bodyPr>
            <a:normAutofit/>
          </a:bodyPr>
          <a:lstStyle>
            <a:lvl1pPr>
              <a:defRPr sz="1600"/>
            </a:lvl1pPr>
          </a:lstStyle>
          <a:p>
            <a:r>
              <a:rPr kumimoji="1" lang="en-US" altLang="ja-JP" dirty="0"/>
              <a:t>ICON</a:t>
            </a:r>
            <a:endParaRPr kumimoji="1" lang="ja-JP" altLang="en-US" dirty="0"/>
          </a:p>
        </p:txBody>
      </p:sp>
      <p:sp>
        <p:nvSpPr>
          <p:cNvPr id="29" name="円/楕円 28"/>
          <p:cNvSpPr/>
          <p:nvPr userDrawn="1"/>
        </p:nvSpPr>
        <p:spPr>
          <a:xfrm>
            <a:off x="6543924" y="3322934"/>
            <a:ext cx="1350150" cy="1350150"/>
          </a:xfrm>
          <a:prstGeom prst="ellipse">
            <a:avLst/>
          </a:prstGeom>
          <a:solidFill>
            <a:schemeClr val="accent4"/>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図プレースホルダー 7"/>
          <p:cNvSpPr>
            <a:spLocks noGrp="1"/>
          </p:cNvSpPr>
          <p:nvPr>
            <p:ph type="pic" sz="quarter" idx="42" hasCustomPrompt="1"/>
          </p:nvPr>
        </p:nvSpPr>
        <p:spPr>
          <a:xfrm>
            <a:off x="6892956" y="3638606"/>
            <a:ext cx="684364" cy="684364"/>
          </a:xfrm>
        </p:spPr>
        <p:txBody>
          <a:bodyPr>
            <a:normAutofit/>
          </a:bodyPr>
          <a:lstStyle>
            <a:lvl1pPr>
              <a:defRPr sz="1600"/>
            </a:lvl1pPr>
          </a:lstStyle>
          <a:p>
            <a:r>
              <a:rPr kumimoji="1" lang="en-US" altLang="ja-JP" dirty="0"/>
              <a:t>ICON</a:t>
            </a:r>
            <a:endParaRPr kumimoji="1" lang="ja-JP" altLang="en-US" dirty="0"/>
          </a:p>
        </p:txBody>
      </p:sp>
      <p:sp>
        <p:nvSpPr>
          <p:cNvPr id="31" name="正方形/長方形 30"/>
          <p:cNvSpPr/>
          <p:nvPr userDrawn="1"/>
        </p:nvSpPr>
        <p:spPr>
          <a:xfrm>
            <a:off x="12264623" y="362036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32" name="正方形/長方形 31"/>
          <p:cNvSpPr/>
          <p:nvPr userDrawn="1"/>
        </p:nvSpPr>
        <p:spPr>
          <a:xfrm>
            <a:off x="12264623" y="6888096"/>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33" name="正方形/長方形 32"/>
          <p:cNvSpPr/>
          <p:nvPr userDrawn="1"/>
        </p:nvSpPr>
        <p:spPr>
          <a:xfrm>
            <a:off x="2773406" y="6909096"/>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34" name="正方形/長方形 33"/>
          <p:cNvSpPr/>
          <p:nvPr userDrawn="1"/>
        </p:nvSpPr>
        <p:spPr>
          <a:xfrm>
            <a:off x="2773406" y="361338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Tree>
    <p:extLst>
      <p:ext uri="{BB962C8B-B14F-4D97-AF65-F5344CB8AC3E}">
        <p14:creationId xmlns:p14="http://schemas.microsoft.com/office/powerpoint/2010/main" val="26921837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e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ドーナツ 7"/>
          <p:cNvSpPr/>
          <p:nvPr userDrawn="1"/>
        </p:nvSpPr>
        <p:spPr>
          <a:xfrm>
            <a:off x="3792577" y="2171314"/>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1">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ドーナツ 7"/>
          <p:cNvSpPr/>
          <p:nvPr userDrawn="1"/>
        </p:nvSpPr>
        <p:spPr>
          <a:xfrm>
            <a:off x="7104309" y="3234519"/>
            <a:ext cx="4076208" cy="4184089"/>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ドーナツ 7"/>
          <p:cNvSpPr/>
          <p:nvPr userDrawn="1"/>
        </p:nvSpPr>
        <p:spPr>
          <a:xfrm>
            <a:off x="11180517" y="4465797"/>
            <a:ext cx="2876677" cy="2952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2">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ドーナツ 7"/>
          <p:cNvSpPr/>
          <p:nvPr userDrawn="1"/>
        </p:nvSpPr>
        <p:spPr>
          <a:xfrm rot="21318328">
            <a:off x="13204533" y="1975752"/>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4">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ドーナツ 7"/>
          <p:cNvSpPr/>
          <p:nvPr userDrawn="1"/>
        </p:nvSpPr>
        <p:spPr>
          <a:xfrm rot="1061079">
            <a:off x="846870" y="2388725"/>
            <a:ext cx="2876677" cy="2952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3">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ドーナツ 7"/>
          <p:cNvSpPr/>
          <p:nvPr userDrawn="1"/>
        </p:nvSpPr>
        <p:spPr>
          <a:xfrm>
            <a:off x="14684992" y="4850808"/>
            <a:ext cx="3220870" cy="330611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6">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4" name="ドーナツ 7"/>
          <p:cNvSpPr/>
          <p:nvPr userDrawn="1"/>
        </p:nvSpPr>
        <p:spPr>
          <a:xfrm rot="1442875">
            <a:off x="1812621" y="4863286"/>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5">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 name="テキスト プレースホルダー 6"/>
          <p:cNvSpPr>
            <a:spLocks noGrp="1"/>
          </p:cNvSpPr>
          <p:nvPr>
            <p:ph type="body" sz="quarter" idx="22" hasCustomPrompt="1"/>
          </p:nvPr>
        </p:nvSpPr>
        <p:spPr>
          <a:xfrm>
            <a:off x="5001701" y="7997587"/>
            <a:ext cx="8291216" cy="1446663"/>
          </a:xfrm>
        </p:spPr>
        <p:txBody>
          <a:bodyPr anchor="t">
            <a:normAutofit/>
          </a:bodyPr>
          <a:lstStyle>
            <a:lvl1pPr algn="ctr">
              <a:defRPr sz="2000" baseline="0">
                <a:solidFill>
                  <a:schemeClr val="tx2"/>
                </a:solidFill>
              </a:defRPr>
            </a:lvl1pPr>
          </a:lstStyle>
          <a:p>
            <a:pPr lvl="0"/>
            <a:r>
              <a:rPr kumimoji="1" lang="en-US" altLang="ja-JP" dirty="0"/>
              <a:t>Text goes here</a:t>
            </a:r>
            <a:endParaRPr kumimoji="1" lang="ja-JP" altLang="en-US" dirty="0"/>
          </a:p>
        </p:txBody>
      </p:sp>
      <p:sp>
        <p:nvSpPr>
          <p:cNvPr id="16" name="正方形/長方形 15"/>
          <p:cNvSpPr/>
          <p:nvPr userDrawn="1"/>
        </p:nvSpPr>
        <p:spPr>
          <a:xfrm>
            <a:off x="7522233" y="7892109"/>
            <a:ext cx="3240360" cy="72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17" name="テキスト プレースホルダー 11"/>
          <p:cNvSpPr>
            <a:spLocks noGrp="1"/>
          </p:cNvSpPr>
          <p:nvPr>
            <p:ph type="body" sz="quarter" idx="32" hasCustomPrompt="1"/>
          </p:nvPr>
        </p:nvSpPr>
        <p:spPr>
          <a:xfrm>
            <a:off x="7859496" y="4912665"/>
            <a:ext cx="2567393" cy="773203"/>
          </a:xfrm>
        </p:spPr>
        <p:txBody>
          <a:bodyPr anchor="ctr">
            <a:noAutofit/>
          </a:bodyPr>
          <a:lstStyle>
            <a:lvl1pPr algn="ctr">
              <a:lnSpc>
                <a:spcPct val="100000"/>
              </a:lnSpc>
              <a:spcBef>
                <a:spcPts val="0"/>
              </a:spcBef>
              <a:defRPr sz="2400" spc="0">
                <a:solidFill>
                  <a:schemeClr val="tx2"/>
                </a:solidFill>
                <a:latin typeface="Route 159 SemiBold" pitchFamily="50" charset="0"/>
              </a:defRPr>
            </a:lvl1pPr>
          </a:lstStyle>
          <a:p>
            <a:pPr lvl="0"/>
            <a:r>
              <a:rPr lang="en-US" altLang="ja-JP" dirty="0"/>
              <a:t>Word</a:t>
            </a:r>
            <a:endParaRPr lang="en-US" dirty="0"/>
          </a:p>
        </p:txBody>
      </p:sp>
      <p:sp>
        <p:nvSpPr>
          <p:cNvPr id="18" name="テキスト プレースホルダー 11"/>
          <p:cNvSpPr>
            <a:spLocks noGrp="1"/>
          </p:cNvSpPr>
          <p:nvPr>
            <p:ph type="body" sz="quarter" idx="33" hasCustomPrompt="1"/>
          </p:nvPr>
        </p:nvSpPr>
        <p:spPr>
          <a:xfrm>
            <a:off x="4307106" y="3460117"/>
            <a:ext cx="2144508" cy="773203"/>
          </a:xfrm>
        </p:spPr>
        <p:txBody>
          <a:bodyPr anchor="ctr">
            <a:noAutofit/>
          </a:bodyPr>
          <a:lstStyle>
            <a:lvl1pPr algn="ctr">
              <a:lnSpc>
                <a:spcPct val="100000"/>
              </a:lnSpc>
              <a:spcBef>
                <a:spcPts val="0"/>
              </a:spcBef>
              <a:defRPr sz="2400" spc="0">
                <a:solidFill>
                  <a:schemeClr val="accent1"/>
                </a:solidFill>
                <a:latin typeface="Route 159 SemiBold" pitchFamily="50" charset="0"/>
              </a:defRPr>
            </a:lvl1pPr>
          </a:lstStyle>
          <a:p>
            <a:pPr lvl="0"/>
            <a:r>
              <a:rPr lang="en-US" altLang="ja-JP" dirty="0"/>
              <a:t>Word</a:t>
            </a:r>
            <a:endParaRPr lang="en-US" dirty="0"/>
          </a:p>
        </p:txBody>
      </p:sp>
      <p:sp>
        <p:nvSpPr>
          <p:cNvPr id="19" name="テキスト プレースホルダー 11"/>
          <p:cNvSpPr>
            <a:spLocks noGrp="1"/>
          </p:cNvSpPr>
          <p:nvPr>
            <p:ph type="body" sz="quarter" idx="34" hasCustomPrompt="1"/>
          </p:nvPr>
        </p:nvSpPr>
        <p:spPr>
          <a:xfrm>
            <a:off x="2358926" y="6152089"/>
            <a:ext cx="2144508" cy="773203"/>
          </a:xfrm>
        </p:spPr>
        <p:txBody>
          <a:bodyPr anchor="ctr">
            <a:noAutofit/>
          </a:bodyPr>
          <a:lstStyle>
            <a:lvl1pPr algn="ctr">
              <a:lnSpc>
                <a:spcPct val="100000"/>
              </a:lnSpc>
              <a:spcBef>
                <a:spcPts val="0"/>
              </a:spcBef>
              <a:defRPr sz="2400" spc="0">
                <a:solidFill>
                  <a:schemeClr val="accent5"/>
                </a:solidFill>
                <a:latin typeface="Route 159 SemiBold" pitchFamily="50" charset="0"/>
              </a:defRPr>
            </a:lvl1pPr>
          </a:lstStyle>
          <a:p>
            <a:pPr lvl="0"/>
            <a:r>
              <a:rPr lang="en-US" altLang="ja-JP" dirty="0"/>
              <a:t>Word</a:t>
            </a:r>
            <a:endParaRPr lang="en-US" dirty="0"/>
          </a:p>
        </p:txBody>
      </p:sp>
      <p:sp>
        <p:nvSpPr>
          <p:cNvPr id="20" name="テキスト プレースホルダー 11"/>
          <p:cNvSpPr>
            <a:spLocks noGrp="1"/>
          </p:cNvSpPr>
          <p:nvPr>
            <p:ph type="body" sz="quarter" idx="35" hasCustomPrompt="1"/>
          </p:nvPr>
        </p:nvSpPr>
        <p:spPr>
          <a:xfrm>
            <a:off x="1271559" y="3460117"/>
            <a:ext cx="1966991" cy="773203"/>
          </a:xfrm>
        </p:spPr>
        <p:txBody>
          <a:bodyPr anchor="ctr">
            <a:noAutofit/>
          </a:bodyPr>
          <a:lstStyle>
            <a:lvl1pPr algn="ctr">
              <a:lnSpc>
                <a:spcPct val="100000"/>
              </a:lnSpc>
              <a:spcBef>
                <a:spcPts val="0"/>
              </a:spcBef>
              <a:defRPr sz="2000" spc="0">
                <a:solidFill>
                  <a:schemeClr val="accent3"/>
                </a:solidFill>
                <a:latin typeface="Route 159 SemiBold" pitchFamily="50" charset="0"/>
              </a:defRPr>
            </a:lvl1pPr>
          </a:lstStyle>
          <a:p>
            <a:pPr lvl="0"/>
            <a:r>
              <a:rPr lang="en-US" altLang="ja-JP" dirty="0"/>
              <a:t>Word</a:t>
            </a:r>
            <a:endParaRPr lang="en-US" dirty="0"/>
          </a:p>
        </p:txBody>
      </p:sp>
      <p:sp>
        <p:nvSpPr>
          <p:cNvPr id="21" name="テキスト プレースホルダー 11"/>
          <p:cNvSpPr>
            <a:spLocks noGrp="1"/>
          </p:cNvSpPr>
          <p:nvPr>
            <p:ph type="body" sz="quarter" idx="36" hasCustomPrompt="1"/>
          </p:nvPr>
        </p:nvSpPr>
        <p:spPr>
          <a:xfrm>
            <a:off x="11635359" y="5538752"/>
            <a:ext cx="1966991" cy="773203"/>
          </a:xfrm>
        </p:spPr>
        <p:txBody>
          <a:bodyPr anchor="ctr">
            <a:noAutofit/>
          </a:bodyPr>
          <a:lstStyle>
            <a:lvl1pPr algn="ctr">
              <a:lnSpc>
                <a:spcPct val="100000"/>
              </a:lnSpc>
              <a:spcBef>
                <a:spcPts val="0"/>
              </a:spcBef>
              <a:defRPr sz="2000" spc="0">
                <a:solidFill>
                  <a:schemeClr val="accent2"/>
                </a:solidFill>
                <a:latin typeface="Route 159 SemiBold" pitchFamily="50" charset="0"/>
              </a:defRPr>
            </a:lvl1pPr>
          </a:lstStyle>
          <a:p>
            <a:pPr lvl="0"/>
            <a:r>
              <a:rPr lang="en-US" altLang="ja-JP" dirty="0"/>
              <a:t>Word</a:t>
            </a:r>
            <a:endParaRPr lang="en-US" dirty="0"/>
          </a:p>
        </p:txBody>
      </p:sp>
      <p:sp>
        <p:nvSpPr>
          <p:cNvPr id="22" name="テキスト プレースホルダー 11"/>
          <p:cNvSpPr>
            <a:spLocks noGrp="1"/>
          </p:cNvSpPr>
          <p:nvPr>
            <p:ph type="body" sz="quarter" idx="37" hasCustomPrompt="1"/>
          </p:nvPr>
        </p:nvSpPr>
        <p:spPr>
          <a:xfrm>
            <a:off x="13750838" y="3278442"/>
            <a:ext cx="2144508" cy="773203"/>
          </a:xfrm>
        </p:spPr>
        <p:txBody>
          <a:bodyPr anchor="ctr">
            <a:noAutofit/>
          </a:bodyPr>
          <a:lstStyle>
            <a:lvl1pPr algn="ctr">
              <a:lnSpc>
                <a:spcPct val="100000"/>
              </a:lnSpc>
              <a:spcBef>
                <a:spcPts val="0"/>
              </a:spcBef>
              <a:defRPr sz="2400" spc="0">
                <a:solidFill>
                  <a:schemeClr val="accent4"/>
                </a:solidFill>
                <a:latin typeface="Route 159 SemiBold" pitchFamily="50" charset="0"/>
              </a:defRPr>
            </a:lvl1pPr>
          </a:lstStyle>
          <a:p>
            <a:pPr lvl="0"/>
            <a:r>
              <a:rPr lang="en-US" altLang="ja-JP" dirty="0"/>
              <a:t>Word</a:t>
            </a:r>
            <a:endParaRPr lang="en-US" dirty="0"/>
          </a:p>
        </p:txBody>
      </p:sp>
      <p:sp>
        <p:nvSpPr>
          <p:cNvPr id="23" name="テキスト プレースホルダー 11"/>
          <p:cNvSpPr>
            <a:spLocks noGrp="1"/>
          </p:cNvSpPr>
          <p:nvPr>
            <p:ph type="body" sz="quarter" idx="38" hasCustomPrompt="1"/>
          </p:nvPr>
        </p:nvSpPr>
        <p:spPr>
          <a:xfrm>
            <a:off x="15223173" y="6117263"/>
            <a:ext cx="2144508" cy="773203"/>
          </a:xfrm>
        </p:spPr>
        <p:txBody>
          <a:bodyPr anchor="ctr">
            <a:noAutofit/>
          </a:bodyPr>
          <a:lstStyle>
            <a:lvl1pPr algn="ctr">
              <a:lnSpc>
                <a:spcPct val="100000"/>
              </a:lnSpc>
              <a:spcBef>
                <a:spcPts val="0"/>
              </a:spcBef>
              <a:defRPr sz="2400" spc="0">
                <a:solidFill>
                  <a:schemeClr val="accent6"/>
                </a:solidFill>
                <a:latin typeface="Route 159 SemiBold" pitchFamily="50" charset="0"/>
              </a:defRPr>
            </a:lvl1pPr>
          </a:lstStyle>
          <a:p>
            <a:pPr lvl="0"/>
            <a:r>
              <a:rPr lang="en-US" altLang="ja-JP" dirty="0"/>
              <a:t>Word</a:t>
            </a:r>
            <a:endParaRPr lang="en-US" dirty="0"/>
          </a:p>
        </p:txBody>
      </p:sp>
    </p:spTree>
    <p:extLst>
      <p:ext uri="{BB962C8B-B14F-4D97-AF65-F5344CB8AC3E}">
        <p14:creationId xmlns:p14="http://schemas.microsoft.com/office/powerpoint/2010/main" val="21720793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any Keywords">
    <p:spTree>
      <p:nvGrpSpPr>
        <p:cNvPr id="1" name=""/>
        <p:cNvGrpSpPr/>
        <p:nvPr/>
      </p:nvGrpSpPr>
      <p:grpSpPr>
        <a:xfrm>
          <a:off x="0" y="0"/>
          <a:ext cx="0" cy="0"/>
          <a:chOff x="0" y="0"/>
          <a:chExt cx="0" cy="0"/>
        </a:xfrm>
      </p:grpSpPr>
      <p:sp>
        <p:nvSpPr>
          <p:cNvPr id="10" name="円/楕円 9"/>
          <p:cNvSpPr/>
          <p:nvPr userDrawn="1"/>
        </p:nvSpPr>
        <p:spPr>
          <a:xfrm>
            <a:off x="10813369" y="4561118"/>
            <a:ext cx="3291116" cy="3291116"/>
          </a:xfrm>
          <a:prstGeom prst="ellips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7" name="円/楕円 16"/>
          <p:cNvSpPr/>
          <p:nvPr userDrawn="1"/>
        </p:nvSpPr>
        <p:spPr>
          <a:xfrm>
            <a:off x="2525080" y="2886529"/>
            <a:ext cx="831448" cy="831448"/>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4" name="円/楕円 23"/>
          <p:cNvSpPr/>
          <p:nvPr userDrawn="1"/>
        </p:nvSpPr>
        <p:spPr>
          <a:xfrm>
            <a:off x="142825" y="2768886"/>
            <a:ext cx="1190374" cy="1190374"/>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userDrawn="1"/>
        </p:nvSpPr>
        <p:spPr>
          <a:xfrm>
            <a:off x="7079570" y="3093357"/>
            <a:ext cx="4125685" cy="4125685"/>
          </a:xfrm>
          <a:prstGeom prst="ellipse">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9" name="円/楕円 8"/>
          <p:cNvSpPr/>
          <p:nvPr userDrawn="1"/>
        </p:nvSpPr>
        <p:spPr>
          <a:xfrm>
            <a:off x="4124098" y="2616195"/>
            <a:ext cx="3291116" cy="3291116"/>
          </a:xfrm>
          <a:prstGeom prst="ellips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1" name="円/楕円 10"/>
          <p:cNvSpPr/>
          <p:nvPr userDrawn="1"/>
        </p:nvSpPr>
        <p:spPr>
          <a:xfrm>
            <a:off x="2815772" y="5090417"/>
            <a:ext cx="2616652" cy="2623462"/>
          </a:xfrm>
          <a:prstGeom prst="ellips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2" name="円/楕円 11"/>
          <p:cNvSpPr/>
          <p:nvPr userDrawn="1"/>
        </p:nvSpPr>
        <p:spPr>
          <a:xfrm>
            <a:off x="738012" y="3283849"/>
            <a:ext cx="2616652" cy="2623462"/>
          </a:xfrm>
          <a:prstGeom prst="ellipse">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3" name="円/楕円 12"/>
          <p:cNvSpPr/>
          <p:nvPr userDrawn="1"/>
        </p:nvSpPr>
        <p:spPr>
          <a:xfrm>
            <a:off x="15162214" y="4520290"/>
            <a:ext cx="2774041" cy="2774041"/>
          </a:xfrm>
          <a:prstGeom prst="ellipse">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4" name="円/楕円 13"/>
          <p:cNvSpPr/>
          <p:nvPr userDrawn="1"/>
        </p:nvSpPr>
        <p:spPr>
          <a:xfrm>
            <a:off x="12811809" y="2448869"/>
            <a:ext cx="3020781" cy="3020781"/>
          </a:xfrm>
          <a:prstGeom prst="ellips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5" name="円/楕円 14"/>
          <p:cNvSpPr/>
          <p:nvPr userDrawn="1"/>
        </p:nvSpPr>
        <p:spPr>
          <a:xfrm>
            <a:off x="427655" y="5257626"/>
            <a:ext cx="1299369" cy="1299369"/>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6" name="円/楕円 15"/>
          <p:cNvSpPr/>
          <p:nvPr userDrawn="1"/>
        </p:nvSpPr>
        <p:spPr>
          <a:xfrm>
            <a:off x="6122252" y="5907310"/>
            <a:ext cx="1014526" cy="1014526"/>
          </a:xfrm>
          <a:prstGeom prst="ellipse">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8" name="円/楕円 17"/>
          <p:cNvSpPr/>
          <p:nvPr userDrawn="1"/>
        </p:nvSpPr>
        <p:spPr>
          <a:xfrm>
            <a:off x="11749073" y="2894039"/>
            <a:ext cx="1190374" cy="1190374"/>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9" name="円/楕円 18"/>
          <p:cNvSpPr/>
          <p:nvPr userDrawn="1"/>
        </p:nvSpPr>
        <p:spPr>
          <a:xfrm>
            <a:off x="16623653" y="3543536"/>
            <a:ext cx="415724" cy="415724"/>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0" name="円/楕円 19"/>
          <p:cNvSpPr/>
          <p:nvPr userDrawn="1"/>
        </p:nvSpPr>
        <p:spPr>
          <a:xfrm>
            <a:off x="17009954" y="2308815"/>
            <a:ext cx="824698" cy="824698"/>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円/楕円 20"/>
          <p:cNvSpPr/>
          <p:nvPr userDrawn="1"/>
        </p:nvSpPr>
        <p:spPr>
          <a:xfrm>
            <a:off x="14322199" y="6669311"/>
            <a:ext cx="1044568" cy="1044568"/>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2" name="円/楕円 21"/>
          <p:cNvSpPr/>
          <p:nvPr userDrawn="1"/>
        </p:nvSpPr>
        <p:spPr>
          <a:xfrm>
            <a:off x="15574563" y="2608030"/>
            <a:ext cx="944436" cy="944436"/>
          </a:xfrm>
          <a:prstGeom prst="ellipse">
            <a:avLst/>
          </a:prstGeom>
          <a:solidFill>
            <a:schemeClr val="accent4">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3" name="円/楕円 22"/>
          <p:cNvSpPr/>
          <p:nvPr userDrawn="1"/>
        </p:nvSpPr>
        <p:spPr>
          <a:xfrm>
            <a:off x="11205254" y="3841537"/>
            <a:ext cx="678753" cy="678753"/>
          </a:xfrm>
          <a:prstGeom prst="ellipse">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5" name="円/楕円 24"/>
          <p:cNvSpPr/>
          <p:nvPr userDrawn="1"/>
        </p:nvSpPr>
        <p:spPr>
          <a:xfrm>
            <a:off x="3562526" y="3468811"/>
            <a:ext cx="415724" cy="415724"/>
          </a:xfrm>
          <a:prstGeom prst="ellipse">
            <a:avLst/>
          </a:prstGeom>
          <a:solidFill>
            <a:schemeClr val="accent6">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6" name="円/楕円 25"/>
          <p:cNvSpPr/>
          <p:nvPr userDrawn="1"/>
        </p:nvSpPr>
        <p:spPr>
          <a:xfrm>
            <a:off x="13832175" y="5972995"/>
            <a:ext cx="794593" cy="794593"/>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7" name="円/楕円 26"/>
          <p:cNvSpPr/>
          <p:nvPr userDrawn="1"/>
        </p:nvSpPr>
        <p:spPr>
          <a:xfrm>
            <a:off x="2418475" y="6477963"/>
            <a:ext cx="794593" cy="794593"/>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9" name="テキスト プレースホルダー 11"/>
          <p:cNvSpPr>
            <a:spLocks noGrp="1"/>
          </p:cNvSpPr>
          <p:nvPr>
            <p:ph type="body" sz="quarter" idx="32" hasCustomPrompt="1"/>
          </p:nvPr>
        </p:nvSpPr>
        <p:spPr>
          <a:xfrm>
            <a:off x="7858716" y="4082887"/>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0" name="テキスト プレースホルダー 11"/>
          <p:cNvSpPr>
            <a:spLocks noGrp="1"/>
          </p:cNvSpPr>
          <p:nvPr>
            <p:ph type="body" sz="quarter" idx="31" hasCustomPrompt="1"/>
          </p:nvPr>
        </p:nvSpPr>
        <p:spPr>
          <a:xfrm>
            <a:off x="7415214" y="4727551"/>
            <a:ext cx="3398155" cy="1651134"/>
          </a:xfrm>
        </p:spPr>
        <p:txBody>
          <a:bodyPr anchor="t">
            <a:noAutofit/>
          </a:bodyPr>
          <a:lstStyle>
            <a:lvl1pPr algn="ctr">
              <a:lnSpc>
                <a:spcPct val="120000"/>
              </a:lnSpc>
              <a:defRPr sz="1800">
                <a:solidFill>
                  <a:schemeClr val="bg1"/>
                </a:solidFill>
                <a:latin typeface="+mn-lt"/>
              </a:defRPr>
            </a:lvl1pPr>
          </a:lstStyle>
          <a:p>
            <a:pPr lvl="0"/>
            <a:r>
              <a:rPr lang="en-US" altLang="ja-JP" dirty="0"/>
              <a:t>Text Here</a:t>
            </a:r>
            <a:endParaRPr lang="en-US" dirty="0"/>
          </a:p>
        </p:txBody>
      </p:sp>
      <p:sp>
        <p:nvSpPr>
          <p:cNvPr id="31" name="テキスト プレースホルダー 11"/>
          <p:cNvSpPr>
            <a:spLocks noGrp="1"/>
          </p:cNvSpPr>
          <p:nvPr>
            <p:ph type="body" sz="quarter" idx="33" hasCustomPrompt="1"/>
          </p:nvPr>
        </p:nvSpPr>
        <p:spPr>
          <a:xfrm>
            <a:off x="4421752" y="3093357"/>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2" name="テキスト プレースホルダー 11"/>
          <p:cNvSpPr>
            <a:spLocks noGrp="1"/>
          </p:cNvSpPr>
          <p:nvPr>
            <p:ph type="body" sz="quarter" idx="34" hasCustomPrompt="1"/>
          </p:nvPr>
        </p:nvSpPr>
        <p:spPr>
          <a:xfrm>
            <a:off x="4238171" y="3738021"/>
            <a:ext cx="3018972" cy="1651134"/>
          </a:xfrm>
        </p:spPr>
        <p:txBody>
          <a:bodyPr anchor="t">
            <a:noAutofit/>
          </a:bodyPr>
          <a:lstStyle>
            <a:lvl1pPr algn="ctr">
              <a:lnSpc>
                <a:spcPct val="120000"/>
              </a:lnSpc>
              <a:defRPr sz="1800">
                <a:solidFill>
                  <a:schemeClr val="bg1"/>
                </a:solidFill>
                <a:latin typeface="+mn-lt"/>
              </a:defRPr>
            </a:lvl1pPr>
          </a:lstStyle>
          <a:p>
            <a:pPr lvl="0"/>
            <a:r>
              <a:rPr lang="en-US" altLang="ja-JP" dirty="0"/>
              <a:t>Text Here</a:t>
            </a:r>
            <a:endParaRPr lang="en-US" dirty="0"/>
          </a:p>
        </p:txBody>
      </p:sp>
      <p:sp>
        <p:nvSpPr>
          <p:cNvPr id="33" name="テキスト プレースホルダー 11"/>
          <p:cNvSpPr>
            <a:spLocks noGrp="1"/>
          </p:cNvSpPr>
          <p:nvPr>
            <p:ph type="body" sz="quarter" idx="35" hasCustomPrompt="1"/>
          </p:nvPr>
        </p:nvSpPr>
        <p:spPr>
          <a:xfrm>
            <a:off x="11133022" y="5044936"/>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4" name="テキスト プレースホルダー 11"/>
          <p:cNvSpPr>
            <a:spLocks noGrp="1"/>
          </p:cNvSpPr>
          <p:nvPr>
            <p:ph type="body" sz="quarter" idx="36" hasCustomPrompt="1"/>
          </p:nvPr>
        </p:nvSpPr>
        <p:spPr>
          <a:xfrm>
            <a:off x="10949441" y="5689600"/>
            <a:ext cx="3018972" cy="1651134"/>
          </a:xfrm>
        </p:spPr>
        <p:txBody>
          <a:bodyPr anchor="t">
            <a:noAutofit/>
          </a:bodyPr>
          <a:lstStyle>
            <a:lvl1pPr algn="ctr">
              <a:lnSpc>
                <a:spcPct val="120000"/>
              </a:lnSpc>
              <a:defRPr sz="1800">
                <a:solidFill>
                  <a:schemeClr val="bg1"/>
                </a:solidFill>
                <a:latin typeface="+mn-lt"/>
              </a:defRPr>
            </a:lvl1pPr>
          </a:lstStyle>
          <a:p>
            <a:pPr lvl="0"/>
            <a:r>
              <a:rPr lang="en-US" altLang="ja-JP" dirty="0"/>
              <a:t>Text Here</a:t>
            </a:r>
            <a:endParaRPr lang="en-US" dirty="0"/>
          </a:p>
        </p:txBody>
      </p:sp>
      <p:sp>
        <p:nvSpPr>
          <p:cNvPr id="35" name="テキスト プレースホルダー 11"/>
          <p:cNvSpPr>
            <a:spLocks noGrp="1"/>
          </p:cNvSpPr>
          <p:nvPr>
            <p:ph type="body" sz="quarter" idx="37" hasCustomPrompt="1"/>
          </p:nvPr>
        </p:nvSpPr>
        <p:spPr>
          <a:xfrm>
            <a:off x="2815771" y="5994292"/>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6" name="テキスト プレースホルダー 11"/>
          <p:cNvSpPr>
            <a:spLocks noGrp="1"/>
          </p:cNvSpPr>
          <p:nvPr>
            <p:ph type="body" sz="quarter" idx="38" hasCustomPrompt="1"/>
          </p:nvPr>
        </p:nvSpPr>
        <p:spPr>
          <a:xfrm>
            <a:off x="738012" y="4177230"/>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7" name="テキスト プレースホルダー 11"/>
          <p:cNvSpPr>
            <a:spLocks noGrp="1"/>
          </p:cNvSpPr>
          <p:nvPr>
            <p:ph type="body" sz="quarter" idx="39" hasCustomPrompt="1"/>
          </p:nvPr>
        </p:nvSpPr>
        <p:spPr>
          <a:xfrm>
            <a:off x="12938327" y="3542461"/>
            <a:ext cx="2766130"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8" name="テキスト プレースホルダー 11"/>
          <p:cNvSpPr>
            <a:spLocks noGrp="1"/>
          </p:cNvSpPr>
          <p:nvPr>
            <p:ph type="body" sz="quarter" idx="40" hasCustomPrompt="1"/>
          </p:nvPr>
        </p:nvSpPr>
        <p:spPr>
          <a:xfrm>
            <a:off x="15170125" y="5506194"/>
            <a:ext cx="2766130"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9" name="テキスト プレースホルダー 6"/>
          <p:cNvSpPr>
            <a:spLocks noGrp="1"/>
          </p:cNvSpPr>
          <p:nvPr>
            <p:ph type="body" sz="quarter" idx="22" hasCustomPrompt="1"/>
          </p:nvPr>
        </p:nvSpPr>
        <p:spPr>
          <a:xfrm>
            <a:off x="1799594" y="7997587"/>
            <a:ext cx="14674119" cy="1446663"/>
          </a:xfrm>
        </p:spPr>
        <p:txBody>
          <a:bodyPr anchor="t">
            <a:normAutofit/>
          </a:bodyPr>
          <a:lstStyle>
            <a:lvl1pPr algn="ctr">
              <a:defRPr sz="2000" baseline="0">
                <a:solidFill>
                  <a:schemeClr val="tx2"/>
                </a:solidFill>
              </a:defRPr>
            </a:lvl1pPr>
          </a:lstStyle>
          <a:p>
            <a:pPr lvl="0"/>
            <a:r>
              <a:rPr kumimoji="1" lang="en-US" altLang="ja-JP" dirty="0"/>
              <a:t>Text goes here</a:t>
            </a:r>
            <a:endParaRPr kumimoji="1" lang="ja-JP" altLang="en-US" dirty="0"/>
          </a:p>
        </p:txBody>
      </p:sp>
      <p:sp>
        <p:nvSpPr>
          <p:cNvPr id="40" name="正方形/長方形 39"/>
          <p:cNvSpPr/>
          <p:nvPr userDrawn="1"/>
        </p:nvSpPr>
        <p:spPr>
          <a:xfrm>
            <a:off x="7522233" y="7892109"/>
            <a:ext cx="3240360" cy="72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Tree>
    <p:extLst>
      <p:ext uri="{BB962C8B-B14F-4D97-AF65-F5344CB8AC3E}">
        <p14:creationId xmlns:p14="http://schemas.microsoft.com/office/powerpoint/2010/main" val="453478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p:cNvGrpSpPr/>
          <p:nvPr userDrawn="1"/>
        </p:nvGrpSpPr>
        <p:grpSpPr>
          <a:xfrm>
            <a:off x="0" y="2814604"/>
            <a:ext cx="9664975" cy="3312368"/>
            <a:chOff x="0" y="2839244"/>
            <a:chExt cx="9664975" cy="3312368"/>
          </a:xfrm>
          <a:solidFill>
            <a:schemeClr val="accent3"/>
          </a:solidFill>
        </p:grpSpPr>
        <p:sp>
          <p:nvSpPr>
            <p:cNvPr id="5" name="正方形/長方形 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6" name="直角三角形 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34" name="グループ化 33"/>
          <p:cNvGrpSpPr/>
          <p:nvPr userDrawn="1"/>
        </p:nvGrpSpPr>
        <p:grpSpPr>
          <a:xfrm rot="10800000">
            <a:off x="8621438" y="3303070"/>
            <a:ext cx="9664975" cy="3312368"/>
            <a:chOff x="0" y="2839244"/>
            <a:chExt cx="9664975" cy="3312368"/>
          </a:xfrm>
          <a:solidFill>
            <a:schemeClr val="accent2"/>
          </a:solidFill>
        </p:grpSpPr>
        <p:sp>
          <p:nvSpPr>
            <p:cNvPr id="35" name="正方形/長方形 3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直角三角形 3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sp>
        <p:nvSpPr>
          <p:cNvPr id="37" name="テキスト プレースホルダー 6"/>
          <p:cNvSpPr>
            <a:spLocks noGrp="1"/>
          </p:cNvSpPr>
          <p:nvPr>
            <p:ph type="body" sz="quarter" idx="27" hasCustomPrompt="1"/>
          </p:nvPr>
        </p:nvSpPr>
        <p:spPr>
          <a:xfrm>
            <a:off x="834889" y="3103641"/>
            <a:ext cx="7401338" cy="2823902"/>
          </a:xfrm>
        </p:spPr>
        <p:txBody>
          <a:bodyPr anchor="b">
            <a:noAutofit/>
          </a:bodyPr>
          <a:lstStyle>
            <a:lvl1pPr algn="l">
              <a:lnSpc>
                <a:spcPct val="100000"/>
              </a:lnSpc>
              <a:spcBef>
                <a:spcPts val="0"/>
              </a:spcBef>
              <a:defRPr sz="6600" i="0" baseline="0">
                <a:solidFill>
                  <a:schemeClr val="bg1"/>
                </a:solidFill>
                <a:latin typeface="+mj-lt"/>
              </a:defRPr>
            </a:lvl1pPr>
          </a:lstStyle>
          <a:p>
            <a:pPr lvl="0"/>
            <a:r>
              <a:rPr kumimoji="1" lang="en-US" altLang="ja-JP" dirty="0"/>
              <a:t>Text goes here</a:t>
            </a:r>
            <a:endParaRPr kumimoji="1" lang="ja-JP" altLang="en-US" dirty="0"/>
          </a:p>
        </p:txBody>
      </p:sp>
      <p:sp>
        <p:nvSpPr>
          <p:cNvPr id="38" name="テキスト プレースホルダー 6"/>
          <p:cNvSpPr>
            <a:spLocks noGrp="1"/>
          </p:cNvSpPr>
          <p:nvPr>
            <p:ph type="body" sz="quarter" idx="28" hasCustomPrompt="1"/>
          </p:nvPr>
        </p:nvSpPr>
        <p:spPr>
          <a:xfrm>
            <a:off x="10065028" y="3605358"/>
            <a:ext cx="7401338" cy="2823902"/>
          </a:xfrm>
        </p:spPr>
        <p:txBody>
          <a:bodyPr anchor="b">
            <a:noAutofit/>
          </a:bodyPr>
          <a:lstStyle>
            <a:lvl1pPr algn="l">
              <a:lnSpc>
                <a:spcPct val="100000"/>
              </a:lnSpc>
              <a:spcBef>
                <a:spcPts val="0"/>
              </a:spcBef>
              <a:defRPr sz="6600" i="0" baseline="0">
                <a:solidFill>
                  <a:schemeClr val="bg1"/>
                </a:solidFill>
                <a:latin typeface="+mj-lt"/>
              </a:defRPr>
            </a:lvl1pPr>
          </a:lstStyle>
          <a:p>
            <a:pPr lvl="0"/>
            <a:r>
              <a:rPr kumimoji="1" lang="en-US" altLang="ja-JP" dirty="0"/>
              <a:t>Text goes here</a:t>
            </a:r>
            <a:endParaRPr kumimoji="1" lang="ja-JP" altLang="en-US" dirty="0"/>
          </a:p>
        </p:txBody>
      </p:sp>
      <p:grpSp>
        <p:nvGrpSpPr>
          <p:cNvPr id="11" name="グループ化 10"/>
          <p:cNvGrpSpPr/>
          <p:nvPr userDrawn="1"/>
        </p:nvGrpSpPr>
        <p:grpSpPr>
          <a:xfrm>
            <a:off x="0" y="6111441"/>
            <a:ext cx="9701241" cy="119030"/>
            <a:chOff x="0" y="6111441"/>
            <a:chExt cx="9701241" cy="119030"/>
          </a:xfrm>
          <a:solidFill>
            <a:schemeClr val="accent3">
              <a:lumMod val="60000"/>
              <a:lumOff val="40000"/>
            </a:schemeClr>
          </a:solidFill>
        </p:grpSpPr>
        <p:sp>
          <p:nvSpPr>
            <p:cNvPr id="40" name="正方形/長方形 39"/>
            <p:cNvSpPr/>
            <p:nvPr userDrawn="1"/>
          </p:nvSpPr>
          <p:spPr>
            <a:xfrm>
              <a:off x="0" y="6126973"/>
              <a:ext cx="9657281" cy="10349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lumMod val="20000"/>
                    <a:lumOff val="80000"/>
                  </a:schemeClr>
                </a:solidFill>
              </a:endParaRPr>
            </a:p>
          </p:txBody>
        </p:sp>
        <p:sp>
          <p:nvSpPr>
            <p:cNvPr id="41" name="直角三角形 40"/>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lumMod val="20000"/>
                    <a:lumOff val="80000"/>
                  </a:schemeClr>
                </a:solidFill>
              </a:endParaRPr>
            </a:p>
          </p:txBody>
        </p:sp>
      </p:grpSp>
      <p:grpSp>
        <p:nvGrpSpPr>
          <p:cNvPr id="42" name="グループ化 41"/>
          <p:cNvGrpSpPr/>
          <p:nvPr userDrawn="1"/>
        </p:nvGrpSpPr>
        <p:grpSpPr>
          <a:xfrm rot="10800000">
            <a:off x="8581997" y="3199915"/>
            <a:ext cx="9704415" cy="119030"/>
            <a:chOff x="-3174" y="6111441"/>
            <a:chExt cx="9704415" cy="119030"/>
          </a:xfrm>
          <a:solidFill>
            <a:schemeClr val="accent2">
              <a:lumMod val="60000"/>
              <a:lumOff val="40000"/>
            </a:schemeClr>
          </a:solidFill>
        </p:grpSpPr>
        <p:sp>
          <p:nvSpPr>
            <p:cNvPr id="43" name="正方形/長方形 42"/>
            <p:cNvSpPr/>
            <p:nvPr userDrawn="1"/>
          </p:nvSpPr>
          <p:spPr>
            <a:xfrm>
              <a:off x="-3174" y="6111441"/>
              <a:ext cx="9660456" cy="119030"/>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4" name="直角三角形 43"/>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sp>
        <p:nvSpPr>
          <p:cNvPr id="45" name="テキスト プレースホルダー 6"/>
          <p:cNvSpPr>
            <a:spLocks noGrp="1"/>
          </p:cNvSpPr>
          <p:nvPr>
            <p:ph type="body" sz="quarter" idx="14" hasCustomPrompt="1"/>
          </p:nvPr>
        </p:nvSpPr>
        <p:spPr>
          <a:xfrm>
            <a:off x="829466" y="6348582"/>
            <a:ext cx="7412834" cy="189371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9" hasCustomPrompt="1"/>
          </p:nvPr>
        </p:nvSpPr>
        <p:spPr>
          <a:xfrm>
            <a:off x="10054379" y="6729738"/>
            <a:ext cx="7412834" cy="189371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9035570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882631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or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p:cNvGrpSpPr/>
          <p:nvPr userDrawn="1"/>
        </p:nvGrpSpPr>
        <p:grpSpPr>
          <a:xfrm>
            <a:off x="7798236" y="3354576"/>
            <a:ext cx="2688353" cy="4554631"/>
            <a:chOff x="7305638" y="3002101"/>
            <a:chExt cx="2688353" cy="4554631"/>
          </a:xfrm>
        </p:grpSpPr>
        <p:grpSp>
          <p:nvGrpSpPr>
            <p:cNvPr id="10" name="グループ化 9"/>
            <p:cNvGrpSpPr/>
            <p:nvPr userDrawn="1"/>
          </p:nvGrpSpPr>
          <p:grpSpPr>
            <a:xfrm>
              <a:off x="8267831" y="5345989"/>
              <a:ext cx="763508" cy="2210743"/>
              <a:chOff x="8267831" y="5345989"/>
              <a:chExt cx="763508" cy="2210743"/>
            </a:xfrm>
          </p:grpSpPr>
          <p:sp>
            <p:nvSpPr>
              <p:cNvPr id="34" name="円/楕円 33"/>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34"/>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p:cNvGrpSpPr/>
            <p:nvPr userDrawn="1"/>
          </p:nvGrpSpPr>
          <p:grpSpPr>
            <a:xfrm flipH="1">
              <a:off x="8650044" y="5266273"/>
              <a:ext cx="1343947" cy="1366912"/>
              <a:chOff x="7305639" y="5547570"/>
              <a:chExt cx="1343947" cy="1366912"/>
            </a:xfrm>
            <a:solidFill>
              <a:schemeClr val="accent2">
                <a:lumMod val="50000"/>
              </a:schemeClr>
            </a:solidFill>
          </p:grpSpPr>
          <p:sp>
            <p:nvSpPr>
              <p:cNvPr id="30" name="直角三角形 29"/>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直角三角形 30"/>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p:cNvGrpSpPr/>
            <p:nvPr userDrawn="1"/>
          </p:nvGrpSpPr>
          <p:grpSpPr>
            <a:xfrm>
              <a:off x="7305638" y="5266273"/>
              <a:ext cx="1343947" cy="1366912"/>
              <a:chOff x="7305639" y="5547570"/>
              <a:chExt cx="1343947" cy="1366912"/>
            </a:xfrm>
            <a:solidFill>
              <a:schemeClr val="accent2">
                <a:lumMod val="50000"/>
              </a:schemeClr>
            </a:solidFill>
          </p:grpSpPr>
          <p:sp>
            <p:nvSpPr>
              <p:cNvPr id="26" name="直角三角形 25"/>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直角三角形 26"/>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p:cNvGrpSpPr/>
            <p:nvPr userDrawn="1"/>
          </p:nvGrpSpPr>
          <p:grpSpPr>
            <a:xfrm>
              <a:off x="7665303" y="3002101"/>
              <a:ext cx="1969480" cy="3253919"/>
              <a:chOff x="7665303" y="3002101"/>
              <a:chExt cx="1969480" cy="3253919"/>
            </a:xfrm>
          </p:grpSpPr>
          <p:sp>
            <p:nvSpPr>
              <p:cNvPr id="24"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 name="グループ化 14"/>
            <p:cNvGrpSpPr/>
            <p:nvPr userDrawn="1"/>
          </p:nvGrpSpPr>
          <p:grpSpPr>
            <a:xfrm>
              <a:off x="7830833" y="3002102"/>
              <a:ext cx="1639326" cy="1035326"/>
              <a:chOff x="7830833" y="3002102"/>
              <a:chExt cx="1639326" cy="1035326"/>
            </a:xfrm>
          </p:grpSpPr>
          <p:sp>
            <p:nvSpPr>
              <p:cNvPr id="22"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p:cNvGrpSpPr/>
            <p:nvPr userDrawn="1"/>
          </p:nvGrpSpPr>
          <p:grpSpPr>
            <a:xfrm>
              <a:off x="8239071" y="3682019"/>
              <a:ext cx="821030" cy="821030"/>
              <a:chOff x="11914174" y="3199309"/>
              <a:chExt cx="990518" cy="990518"/>
            </a:xfrm>
          </p:grpSpPr>
          <p:sp>
            <p:nvSpPr>
              <p:cNvPr id="20" name="円/楕円 19"/>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7" name="グループ化 16"/>
            <p:cNvGrpSpPr/>
            <p:nvPr userDrawn="1"/>
          </p:nvGrpSpPr>
          <p:grpSpPr>
            <a:xfrm>
              <a:off x="8562396" y="5264781"/>
              <a:ext cx="174376" cy="1354190"/>
              <a:chOff x="8562396" y="5264781"/>
              <a:chExt cx="174376" cy="1354190"/>
            </a:xfrm>
          </p:grpSpPr>
          <p:sp>
            <p:nvSpPr>
              <p:cNvPr id="18"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6116196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able of Contents - 6 Items">
    <p:spTree>
      <p:nvGrpSpPr>
        <p:cNvPr id="1" name=""/>
        <p:cNvGrpSpPr/>
        <p:nvPr/>
      </p:nvGrpSpPr>
      <p:grpSpPr>
        <a:xfrm>
          <a:off x="0" y="0"/>
          <a:ext cx="0" cy="0"/>
          <a:chOff x="0" y="0"/>
          <a:chExt cx="0" cy="0"/>
        </a:xfrm>
      </p:grpSpPr>
      <p:sp>
        <p:nvSpPr>
          <p:cNvPr id="30" name="正方形/長方形 29"/>
          <p:cNvSpPr/>
          <p:nvPr userDrawn="1"/>
        </p:nvSpPr>
        <p:spPr>
          <a:xfrm>
            <a:off x="0" y="0"/>
            <a:ext cx="8459130" cy="10287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835306" y="1173479"/>
            <a:ext cx="6723724" cy="8207948"/>
          </a:xfrm>
        </p:spPr>
        <p:txBody>
          <a:bodyPr>
            <a:normAutofit/>
          </a:bodyPr>
          <a:lstStyle>
            <a:lvl1pPr algn="ctr">
              <a:defRPr sz="9600">
                <a:solidFill>
                  <a:schemeClr val="bg1"/>
                </a:solidFill>
                <a:latin typeface="Route 159 UltraLight" pitchFamily="50" charset="0"/>
              </a:defRPr>
            </a:lvl1pPr>
          </a:lstStyle>
          <a:p>
            <a:r>
              <a:rPr kumimoji="1" lang="en-US" altLang="ja-JP" dirty="0"/>
              <a:t>Text</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8135094" y="1291377"/>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7" name="円/楕円 6"/>
          <p:cNvSpPr/>
          <p:nvPr userDrawn="1"/>
        </p:nvSpPr>
        <p:spPr>
          <a:xfrm>
            <a:off x="8135094" y="2652267"/>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8" name="円/楕円 7"/>
          <p:cNvSpPr/>
          <p:nvPr userDrawn="1"/>
        </p:nvSpPr>
        <p:spPr>
          <a:xfrm>
            <a:off x="8135094" y="4013157"/>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9" name="円/楕円 8"/>
          <p:cNvSpPr/>
          <p:nvPr userDrawn="1"/>
        </p:nvSpPr>
        <p:spPr>
          <a:xfrm>
            <a:off x="8135094" y="5374047"/>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0" name="円/楕円 9"/>
          <p:cNvSpPr/>
          <p:nvPr userDrawn="1"/>
        </p:nvSpPr>
        <p:spPr>
          <a:xfrm>
            <a:off x="8135094" y="6734937"/>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1" name="円/楕円 10"/>
          <p:cNvSpPr/>
          <p:nvPr userDrawn="1"/>
        </p:nvSpPr>
        <p:spPr>
          <a:xfrm>
            <a:off x="8135094" y="8095828"/>
            <a:ext cx="648072" cy="6480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6</a:t>
            </a:r>
            <a:endParaRPr kumimoji="1" lang="ja-JP" altLang="en-US" dirty="0"/>
          </a:p>
        </p:txBody>
      </p:sp>
      <p:sp>
        <p:nvSpPr>
          <p:cNvPr id="12" name="テキスト プレースホルダー 6"/>
          <p:cNvSpPr>
            <a:spLocks noGrp="1"/>
          </p:cNvSpPr>
          <p:nvPr>
            <p:ph type="body" sz="quarter" idx="15" hasCustomPrompt="1"/>
          </p:nvPr>
        </p:nvSpPr>
        <p:spPr>
          <a:xfrm>
            <a:off x="9000327" y="1039044"/>
            <a:ext cx="8279783" cy="936104"/>
          </a:xfrm>
        </p:spPr>
        <p:txBody>
          <a:bodyPr anchor="b">
            <a:norm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3" name="テキスト プレースホルダー 6"/>
          <p:cNvSpPr>
            <a:spLocks noGrp="1"/>
          </p:cNvSpPr>
          <p:nvPr>
            <p:ph type="body" sz="quarter" idx="16" hasCustomPrompt="1"/>
          </p:nvPr>
        </p:nvSpPr>
        <p:spPr>
          <a:xfrm>
            <a:off x="9000327" y="1759124"/>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14" name="テキスト プレースホルダー 6"/>
          <p:cNvSpPr>
            <a:spLocks noGrp="1"/>
          </p:cNvSpPr>
          <p:nvPr>
            <p:ph type="body" sz="quarter" idx="17" hasCustomPrompt="1"/>
          </p:nvPr>
        </p:nvSpPr>
        <p:spPr>
          <a:xfrm>
            <a:off x="9000327" y="7852184"/>
            <a:ext cx="8279783" cy="936104"/>
          </a:xfrm>
        </p:spPr>
        <p:txBody>
          <a:bodyPr anchor="b">
            <a:normAutofit/>
          </a:bodyPr>
          <a:lstStyle>
            <a:lvl1pPr algn="l">
              <a:defRPr sz="360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18" hasCustomPrompt="1"/>
          </p:nvPr>
        </p:nvSpPr>
        <p:spPr>
          <a:xfrm>
            <a:off x="9000327" y="8572264"/>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19" hasCustomPrompt="1"/>
          </p:nvPr>
        </p:nvSpPr>
        <p:spPr>
          <a:xfrm>
            <a:off x="9000327" y="2401672"/>
            <a:ext cx="8279783" cy="936104"/>
          </a:xfrm>
        </p:spPr>
        <p:txBody>
          <a:bodyPr anchor="b">
            <a:norm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0" hasCustomPrompt="1"/>
          </p:nvPr>
        </p:nvSpPr>
        <p:spPr>
          <a:xfrm>
            <a:off x="9000327" y="3121752"/>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1" hasCustomPrompt="1"/>
          </p:nvPr>
        </p:nvSpPr>
        <p:spPr>
          <a:xfrm>
            <a:off x="9000327" y="3764300"/>
            <a:ext cx="8279783" cy="936104"/>
          </a:xfrm>
        </p:spPr>
        <p:txBody>
          <a:bodyPr anchor="b">
            <a:norm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5" name="テキスト プレースホルダー 6"/>
          <p:cNvSpPr>
            <a:spLocks noGrp="1"/>
          </p:cNvSpPr>
          <p:nvPr>
            <p:ph type="body" sz="quarter" idx="22" hasCustomPrompt="1"/>
          </p:nvPr>
        </p:nvSpPr>
        <p:spPr>
          <a:xfrm>
            <a:off x="9000327" y="4484380"/>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3" hasCustomPrompt="1"/>
          </p:nvPr>
        </p:nvSpPr>
        <p:spPr>
          <a:xfrm>
            <a:off x="9000327" y="5126928"/>
            <a:ext cx="8279783" cy="936104"/>
          </a:xfrm>
        </p:spPr>
        <p:txBody>
          <a:bodyPr anchor="b">
            <a:norm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4" hasCustomPrompt="1"/>
          </p:nvPr>
        </p:nvSpPr>
        <p:spPr>
          <a:xfrm>
            <a:off x="9000327" y="5847008"/>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5" hasCustomPrompt="1"/>
          </p:nvPr>
        </p:nvSpPr>
        <p:spPr>
          <a:xfrm>
            <a:off x="9000327" y="6489556"/>
            <a:ext cx="8279783" cy="936104"/>
          </a:xfrm>
        </p:spPr>
        <p:txBody>
          <a:bodyPr anchor="b">
            <a:normAutofit/>
          </a:bodyPr>
          <a:lstStyle>
            <a:lvl1pPr algn="l">
              <a:defRPr sz="36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6" hasCustomPrompt="1"/>
          </p:nvPr>
        </p:nvSpPr>
        <p:spPr>
          <a:xfrm>
            <a:off x="9000327" y="7209636"/>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3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21659292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of Contents - 5 Items">
    <p:spTree>
      <p:nvGrpSpPr>
        <p:cNvPr id="1" name=""/>
        <p:cNvGrpSpPr/>
        <p:nvPr/>
      </p:nvGrpSpPr>
      <p:grpSpPr>
        <a:xfrm>
          <a:off x="0" y="0"/>
          <a:ext cx="0" cy="0"/>
          <a:chOff x="0" y="0"/>
          <a:chExt cx="0" cy="0"/>
        </a:xfrm>
      </p:grpSpPr>
      <p:sp>
        <p:nvSpPr>
          <p:cNvPr id="30" name="正方形/長方形 29"/>
          <p:cNvSpPr/>
          <p:nvPr userDrawn="1"/>
        </p:nvSpPr>
        <p:spPr>
          <a:xfrm>
            <a:off x="0" y="0"/>
            <a:ext cx="8459130" cy="10287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835306" y="1173479"/>
            <a:ext cx="6723724" cy="8207948"/>
          </a:xfrm>
        </p:spPr>
        <p:txBody>
          <a:bodyPr>
            <a:normAutofit/>
          </a:bodyPr>
          <a:lstStyle>
            <a:lvl1pPr algn="ctr">
              <a:defRPr sz="9600">
                <a:solidFill>
                  <a:schemeClr val="bg1"/>
                </a:solidFill>
                <a:latin typeface="Route 159 UltraLight" pitchFamily="50" charset="0"/>
              </a:defRPr>
            </a:lvl1pPr>
          </a:lstStyle>
          <a:p>
            <a:r>
              <a:rPr kumimoji="1" lang="en-US" altLang="ja-JP" dirty="0"/>
              <a:t>Text</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8135094" y="2190934"/>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7" name="円/楕円 6"/>
          <p:cNvSpPr/>
          <p:nvPr userDrawn="1"/>
        </p:nvSpPr>
        <p:spPr>
          <a:xfrm>
            <a:off x="8135094" y="3551824"/>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8" name="円/楕円 7"/>
          <p:cNvSpPr/>
          <p:nvPr userDrawn="1"/>
        </p:nvSpPr>
        <p:spPr>
          <a:xfrm>
            <a:off x="8135094" y="4912714"/>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9" name="円/楕円 8"/>
          <p:cNvSpPr/>
          <p:nvPr userDrawn="1"/>
        </p:nvSpPr>
        <p:spPr>
          <a:xfrm>
            <a:off x="8135094" y="6273604"/>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0" name="円/楕円 9"/>
          <p:cNvSpPr/>
          <p:nvPr userDrawn="1"/>
        </p:nvSpPr>
        <p:spPr>
          <a:xfrm>
            <a:off x="8135094" y="7634494"/>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2" name="テキスト プレースホルダー 6"/>
          <p:cNvSpPr>
            <a:spLocks noGrp="1"/>
          </p:cNvSpPr>
          <p:nvPr>
            <p:ph type="body" sz="quarter" idx="15" hasCustomPrompt="1"/>
          </p:nvPr>
        </p:nvSpPr>
        <p:spPr>
          <a:xfrm>
            <a:off x="9000327" y="1938601"/>
            <a:ext cx="8279783" cy="936104"/>
          </a:xfrm>
        </p:spPr>
        <p:txBody>
          <a:bodyPr anchor="b">
            <a:norm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3" name="テキスト プレースホルダー 6"/>
          <p:cNvSpPr>
            <a:spLocks noGrp="1"/>
          </p:cNvSpPr>
          <p:nvPr>
            <p:ph type="body" sz="quarter" idx="16" hasCustomPrompt="1"/>
          </p:nvPr>
        </p:nvSpPr>
        <p:spPr>
          <a:xfrm>
            <a:off x="9000327" y="2658681"/>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19" hasCustomPrompt="1"/>
          </p:nvPr>
        </p:nvSpPr>
        <p:spPr>
          <a:xfrm>
            <a:off x="9000327" y="3301229"/>
            <a:ext cx="8279783" cy="936104"/>
          </a:xfrm>
        </p:spPr>
        <p:txBody>
          <a:bodyPr anchor="b">
            <a:norm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0" hasCustomPrompt="1"/>
          </p:nvPr>
        </p:nvSpPr>
        <p:spPr>
          <a:xfrm>
            <a:off x="9000327" y="4021309"/>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1" hasCustomPrompt="1"/>
          </p:nvPr>
        </p:nvSpPr>
        <p:spPr>
          <a:xfrm>
            <a:off x="9000327" y="4663857"/>
            <a:ext cx="8279783" cy="936104"/>
          </a:xfrm>
        </p:spPr>
        <p:txBody>
          <a:bodyPr anchor="b">
            <a:norm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5" name="テキスト プレースホルダー 6"/>
          <p:cNvSpPr>
            <a:spLocks noGrp="1"/>
          </p:cNvSpPr>
          <p:nvPr>
            <p:ph type="body" sz="quarter" idx="22" hasCustomPrompt="1"/>
          </p:nvPr>
        </p:nvSpPr>
        <p:spPr>
          <a:xfrm>
            <a:off x="9000327" y="5383937"/>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3" hasCustomPrompt="1"/>
          </p:nvPr>
        </p:nvSpPr>
        <p:spPr>
          <a:xfrm>
            <a:off x="9000327" y="6026485"/>
            <a:ext cx="8279783" cy="936104"/>
          </a:xfrm>
        </p:spPr>
        <p:txBody>
          <a:bodyPr anchor="b">
            <a:norm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4" hasCustomPrompt="1"/>
          </p:nvPr>
        </p:nvSpPr>
        <p:spPr>
          <a:xfrm>
            <a:off x="9000327" y="6746565"/>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5" hasCustomPrompt="1"/>
          </p:nvPr>
        </p:nvSpPr>
        <p:spPr>
          <a:xfrm>
            <a:off x="9000327" y="7389113"/>
            <a:ext cx="8279783" cy="936104"/>
          </a:xfrm>
        </p:spPr>
        <p:txBody>
          <a:bodyPr anchor="b">
            <a:normAutofit/>
          </a:bodyPr>
          <a:lstStyle>
            <a:lvl1pPr algn="l">
              <a:defRPr sz="36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6" hasCustomPrompt="1"/>
          </p:nvPr>
        </p:nvSpPr>
        <p:spPr>
          <a:xfrm>
            <a:off x="9000327" y="8109193"/>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3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41288200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meline 1">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正方形/長方形 4"/>
          <p:cNvSpPr/>
          <p:nvPr userDrawn="1"/>
        </p:nvSpPr>
        <p:spPr>
          <a:xfrm>
            <a:off x="-1" y="0"/>
            <a:ext cx="18286413" cy="3343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hasCustomPrompt="1"/>
          </p:nvPr>
        </p:nvSpPr>
        <p:spPr>
          <a:xfrm>
            <a:off x="884800" y="928167"/>
            <a:ext cx="16516812" cy="1702991"/>
          </a:xfrm>
        </p:spPr>
        <p:txBody>
          <a:bodyPr>
            <a:normAutofit/>
          </a:bodyPr>
          <a:lstStyle>
            <a:lvl1pPr algn="ctr">
              <a:defRPr sz="9600">
                <a:solidFill>
                  <a:schemeClr val="bg1"/>
                </a:solidFill>
                <a:latin typeface="Route 159 UltraLight" pitchFamily="50" charset="0"/>
              </a:defRPr>
            </a:lvl1pPr>
          </a:lstStyle>
          <a:p>
            <a:r>
              <a:rPr kumimoji="1" lang="en-US" altLang="ja-JP" dirty="0"/>
              <a:t>Text</a:t>
            </a:r>
            <a:endParaRPr kumimoji="1" lang="ja-JP" altLang="en-US" dirty="0"/>
          </a:p>
        </p:txBody>
      </p:sp>
      <p:sp>
        <p:nvSpPr>
          <p:cNvPr id="7" name="円/楕円 6"/>
          <p:cNvSpPr/>
          <p:nvPr userDrawn="1"/>
        </p:nvSpPr>
        <p:spPr>
          <a:xfrm>
            <a:off x="712297" y="4279404"/>
            <a:ext cx="3672408" cy="367240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userDrawn="1"/>
        </p:nvSpPr>
        <p:spPr>
          <a:xfrm>
            <a:off x="3687664" y="4393537"/>
            <a:ext cx="886695" cy="8866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9" name="テキスト プレースホルダー 6"/>
          <p:cNvSpPr>
            <a:spLocks noGrp="1"/>
          </p:cNvSpPr>
          <p:nvPr>
            <p:ph type="body" sz="quarter" idx="15" hasCustomPrompt="1"/>
          </p:nvPr>
        </p:nvSpPr>
        <p:spPr>
          <a:xfrm>
            <a:off x="819175" y="5439916"/>
            <a:ext cx="3458653" cy="936104"/>
          </a:xfrm>
        </p:spPr>
        <p:txBody>
          <a:bodyPr anchor="b">
            <a:normAutofit/>
          </a:bodyPr>
          <a:lstStyle>
            <a:lvl1pPr algn="ctr">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0" name="テキスト プレースホルダー 6"/>
          <p:cNvSpPr>
            <a:spLocks noGrp="1"/>
          </p:cNvSpPr>
          <p:nvPr>
            <p:ph type="body" sz="quarter" idx="16" hasCustomPrompt="1"/>
          </p:nvPr>
        </p:nvSpPr>
        <p:spPr>
          <a:xfrm>
            <a:off x="819175"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11" name="山形 10"/>
          <p:cNvSpPr/>
          <p:nvPr userDrawn="1"/>
        </p:nvSpPr>
        <p:spPr>
          <a:xfrm>
            <a:off x="4534694" y="5913394"/>
            <a:ext cx="360040" cy="40442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円/楕円 11"/>
          <p:cNvSpPr/>
          <p:nvPr userDrawn="1"/>
        </p:nvSpPr>
        <p:spPr>
          <a:xfrm>
            <a:off x="5038750" y="4279404"/>
            <a:ext cx="3672408" cy="3672408"/>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8014117" y="4393537"/>
            <a:ext cx="886695" cy="886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4" name="テキスト プレースホルダー 6"/>
          <p:cNvSpPr>
            <a:spLocks noGrp="1"/>
          </p:cNvSpPr>
          <p:nvPr>
            <p:ph type="body" sz="quarter" idx="17" hasCustomPrompt="1"/>
          </p:nvPr>
        </p:nvSpPr>
        <p:spPr>
          <a:xfrm>
            <a:off x="5145628" y="5439916"/>
            <a:ext cx="3458653" cy="936104"/>
          </a:xfrm>
        </p:spPr>
        <p:txBody>
          <a:bodyPr anchor="b">
            <a:normAutofit/>
          </a:bodyPr>
          <a:lstStyle>
            <a:lvl1pPr algn="ctr">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18" hasCustomPrompt="1"/>
          </p:nvPr>
        </p:nvSpPr>
        <p:spPr>
          <a:xfrm>
            <a:off x="5145628"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16" name="山形 15"/>
          <p:cNvSpPr/>
          <p:nvPr userDrawn="1"/>
        </p:nvSpPr>
        <p:spPr>
          <a:xfrm>
            <a:off x="8855174" y="5913394"/>
            <a:ext cx="360040" cy="40442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7" name="円/楕円 16"/>
          <p:cNvSpPr/>
          <p:nvPr userDrawn="1"/>
        </p:nvSpPr>
        <p:spPr>
          <a:xfrm>
            <a:off x="9359230" y="4279404"/>
            <a:ext cx="3672408" cy="3672408"/>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2334597" y="4393537"/>
            <a:ext cx="886695" cy="8866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9" name="テキスト プレースホルダー 6"/>
          <p:cNvSpPr>
            <a:spLocks noGrp="1"/>
          </p:cNvSpPr>
          <p:nvPr>
            <p:ph type="body" sz="quarter" idx="19" hasCustomPrompt="1"/>
          </p:nvPr>
        </p:nvSpPr>
        <p:spPr>
          <a:xfrm>
            <a:off x="9466108" y="5439916"/>
            <a:ext cx="3458653" cy="936104"/>
          </a:xfrm>
        </p:spPr>
        <p:txBody>
          <a:bodyPr anchor="b">
            <a:normAutofit/>
          </a:bodyPr>
          <a:lstStyle>
            <a:lvl1pPr algn="ctr">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0" hasCustomPrompt="1"/>
          </p:nvPr>
        </p:nvSpPr>
        <p:spPr>
          <a:xfrm>
            <a:off x="9466108"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1" name="山形 20"/>
          <p:cNvSpPr/>
          <p:nvPr userDrawn="1"/>
        </p:nvSpPr>
        <p:spPr>
          <a:xfrm>
            <a:off x="13181627" y="5913394"/>
            <a:ext cx="360040" cy="40442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2" name="円/楕円 21"/>
          <p:cNvSpPr/>
          <p:nvPr userDrawn="1"/>
        </p:nvSpPr>
        <p:spPr>
          <a:xfrm>
            <a:off x="13685683" y="4279404"/>
            <a:ext cx="3672408" cy="367240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userDrawn="1"/>
        </p:nvSpPr>
        <p:spPr>
          <a:xfrm>
            <a:off x="16661050" y="4393537"/>
            <a:ext cx="886695" cy="8866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24" name="テキスト プレースホルダー 6"/>
          <p:cNvSpPr>
            <a:spLocks noGrp="1"/>
          </p:cNvSpPr>
          <p:nvPr>
            <p:ph type="body" sz="quarter" idx="21" hasCustomPrompt="1"/>
          </p:nvPr>
        </p:nvSpPr>
        <p:spPr>
          <a:xfrm>
            <a:off x="13792561" y="5439916"/>
            <a:ext cx="3458653" cy="936104"/>
          </a:xfrm>
        </p:spPr>
        <p:txBody>
          <a:bodyPr anchor="b">
            <a:normAutofit/>
          </a:bodyPr>
          <a:lstStyle>
            <a:lvl1pPr algn="ctr">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5" name="テキスト プレースホルダー 6"/>
          <p:cNvSpPr>
            <a:spLocks noGrp="1"/>
          </p:cNvSpPr>
          <p:nvPr>
            <p:ph type="body" sz="quarter" idx="22" hasCustomPrompt="1"/>
          </p:nvPr>
        </p:nvSpPr>
        <p:spPr>
          <a:xfrm>
            <a:off x="13792561"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6"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24493594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rofile 1">
    <p:spTree>
      <p:nvGrpSpPr>
        <p:cNvPr id="1" name=""/>
        <p:cNvGrpSpPr/>
        <p:nvPr/>
      </p:nvGrpSpPr>
      <p:grpSpPr>
        <a:xfrm>
          <a:off x="0" y="0"/>
          <a:ext cx="0" cy="0"/>
          <a:chOff x="0" y="0"/>
          <a:chExt cx="0" cy="0"/>
        </a:xfrm>
      </p:grpSpPr>
      <p:sp>
        <p:nvSpPr>
          <p:cNvPr id="11" name="円/楕円 10"/>
          <p:cNvSpPr/>
          <p:nvPr userDrawn="1"/>
        </p:nvSpPr>
        <p:spPr>
          <a:xfrm>
            <a:off x="9359230" y="6032159"/>
            <a:ext cx="1296145" cy="12961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userDrawn="1"/>
        </p:nvSpPr>
        <p:spPr>
          <a:xfrm>
            <a:off x="-1" y="0"/>
            <a:ext cx="18286413"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8351118" y="616496"/>
            <a:ext cx="9577064" cy="1203151"/>
          </a:xfrm>
        </p:spPr>
        <p:txBody>
          <a:bodyPr/>
          <a:lstStyle>
            <a:lvl1pPr>
              <a:defRPr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6" name="図プレースホルダー 3"/>
          <p:cNvSpPr>
            <a:spLocks noGrp="1"/>
          </p:cNvSpPr>
          <p:nvPr>
            <p:ph type="pic" sz="quarter" idx="12" hasCustomPrompt="1"/>
          </p:nvPr>
        </p:nvSpPr>
        <p:spPr>
          <a:xfrm>
            <a:off x="862286" y="0"/>
            <a:ext cx="7260600" cy="10287000"/>
          </a:xfrm>
          <a:noFill/>
        </p:spPr>
        <p:txBody>
          <a:bodyPr/>
          <a:lstStyle>
            <a:lvl1pPr>
              <a:defRPr/>
            </a:lvl1pPr>
          </a:lstStyle>
          <a:p>
            <a:r>
              <a:rPr kumimoji="1" lang="en-US" altLang="ja-JP" dirty="0"/>
              <a:t>Add an image</a:t>
            </a:r>
            <a:endParaRPr kumimoji="1" lang="ja-JP" altLang="en-US" dirty="0"/>
          </a:p>
        </p:txBody>
      </p:sp>
      <p:sp>
        <p:nvSpPr>
          <p:cNvPr id="7" name="正方形/長方形 6"/>
          <p:cNvSpPr/>
          <p:nvPr userDrawn="1"/>
        </p:nvSpPr>
        <p:spPr>
          <a:xfrm>
            <a:off x="8567142" y="1834871"/>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6"/>
          <p:cNvSpPr>
            <a:spLocks noGrp="1"/>
          </p:cNvSpPr>
          <p:nvPr>
            <p:ph type="body" sz="quarter" idx="16" hasCustomPrompt="1"/>
          </p:nvPr>
        </p:nvSpPr>
        <p:spPr>
          <a:xfrm>
            <a:off x="8351118" y="1907541"/>
            <a:ext cx="9577064" cy="935442"/>
          </a:xfrm>
        </p:spPr>
        <p:txBody>
          <a:bodyPr anchor="t">
            <a:noAutofit/>
          </a:bodyPr>
          <a:lstStyle>
            <a:lvl1pPr algn="l">
              <a:defRPr sz="3200" i="1" baseline="0">
                <a:solidFill>
                  <a:schemeClr val="bg1">
                    <a:lumMod val="85000"/>
                  </a:schemeClr>
                </a:solidFill>
                <a:latin typeface="+mn-lt"/>
              </a:defRPr>
            </a:lvl1pPr>
          </a:lstStyle>
          <a:p>
            <a:pPr lvl="0"/>
            <a:r>
              <a:rPr kumimoji="1" lang="en-US" altLang="ja-JP" dirty="0"/>
              <a:t>Text goes here</a:t>
            </a:r>
            <a:endParaRPr kumimoji="1" lang="ja-JP" altLang="en-US" dirty="0"/>
          </a:p>
        </p:txBody>
      </p:sp>
      <p:sp>
        <p:nvSpPr>
          <p:cNvPr id="9" name="テキスト プレースホルダー 6"/>
          <p:cNvSpPr>
            <a:spLocks noGrp="1"/>
          </p:cNvSpPr>
          <p:nvPr>
            <p:ph type="body" sz="quarter" idx="14" hasCustomPrompt="1"/>
          </p:nvPr>
        </p:nvSpPr>
        <p:spPr>
          <a:xfrm>
            <a:off x="8351118" y="3271292"/>
            <a:ext cx="9577064" cy="1656184"/>
          </a:xfrm>
        </p:spPr>
        <p:txBody>
          <a:bodyPr anchor="b">
            <a:normAutofit/>
          </a:bodyPr>
          <a:lstStyle>
            <a:lvl1pPr algn="l">
              <a:defRPr sz="2000" baseline="0">
                <a:solidFill>
                  <a:schemeClr val="bg1"/>
                </a:solidFill>
              </a:defRPr>
            </a:lvl1pPr>
          </a:lstStyle>
          <a:p>
            <a:pPr lvl="0"/>
            <a:r>
              <a:rPr kumimoji="1" lang="en-US" altLang="ja-JP" dirty="0"/>
              <a:t>Text goes here</a:t>
            </a:r>
            <a:endParaRPr kumimoji="1" lang="ja-JP" altLang="en-US" dirty="0"/>
          </a:p>
        </p:txBody>
      </p:sp>
      <p:sp>
        <p:nvSpPr>
          <p:cNvPr id="10" name="図プレースホルダー 12"/>
          <p:cNvSpPr>
            <a:spLocks noGrp="1"/>
          </p:cNvSpPr>
          <p:nvPr>
            <p:ph type="pic" sz="quarter" idx="17" hasCustomPrompt="1"/>
          </p:nvPr>
        </p:nvSpPr>
        <p:spPr>
          <a:xfrm>
            <a:off x="9694707" y="6367636"/>
            <a:ext cx="625191" cy="625191"/>
          </a:xfrm>
        </p:spPr>
        <p:txBody>
          <a:bodyPr>
            <a:normAutofit/>
          </a:bodyPr>
          <a:lstStyle>
            <a:lvl1pPr>
              <a:defRPr sz="1600"/>
            </a:lvl1pPr>
          </a:lstStyle>
          <a:p>
            <a:r>
              <a:rPr kumimoji="1" lang="en-US" altLang="ja-JP" dirty="0"/>
              <a:t>Icon</a:t>
            </a:r>
            <a:endParaRPr kumimoji="1" lang="ja-JP" altLang="en-US" dirty="0"/>
          </a:p>
        </p:txBody>
      </p:sp>
      <p:sp>
        <p:nvSpPr>
          <p:cNvPr id="12" name="円/楕円 11"/>
          <p:cNvSpPr/>
          <p:nvPr userDrawn="1"/>
        </p:nvSpPr>
        <p:spPr>
          <a:xfrm>
            <a:off x="12334438" y="6032158"/>
            <a:ext cx="1296145" cy="12961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5308431" y="6032157"/>
            <a:ext cx="1296145" cy="12961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図プレースホルダー 12"/>
          <p:cNvSpPr>
            <a:spLocks noGrp="1"/>
          </p:cNvSpPr>
          <p:nvPr>
            <p:ph type="pic" sz="quarter" idx="18" hasCustomPrompt="1"/>
          </p:nvPr>
        </p:nvSpPr>
        <p:spPr>
          <a:xfrm>
            <a:off x="12669915" y="6367635"/>
            <a:ext cx="625191" cy="625191"/>
          </a:xfrm>
        </p:spPr>
        <p:txBody>
          <a:bodyPr>
            <a:normAutofit/>
          </a:bodyPr>
          <a:lstStyle>
            <a:lvl1pPr>
              <a:defRPr sz="1600"/>
            </a:lvl1pPr>
          </a:lstStyle>
          <a:p>
            <a:r>
              <a:rPr kumimoji="1" lang="en-US" altLang="ja-JP" dirty="0"/>
              <a:t>Icon</a:t>
            </a:r>
            <a:endParaRPr kumimoji="1" lang="ja-JP" altLang="en-US" dirty="0"/>
          </a:p>
        </p:txBody>
      </p:sp>
      <p:sp>
        <p:nvSpPr>
          <p:cNvPr id="15" name="図プレースホルダー 12"/>
          <p:cNvSpPr>
            <a:spLocks noGrp="1"/>
          </p:cNvSpPr>
          <p:nvPr>
            <p:ph type="pic" sz="quarter" idx="19" hasCustomPrompt="1"/>
          </p:nvPr>
        </p:nvSpPr>
        <p:spPr>
          <a:xfrm>
            <a:off x="15643908" y="6367634"/>
            <a:ext cx="625191" cy="625191"/>
          </a:xfrm>
        </p:spPr>
        <p:txBody>
          <a:bodyPr>
            <a:normAutofit/>
          </a:bodyPr>
          <a:lstStyle>
            <a:lvl1pPr>
              <a:defRPr sz="1600"/>
            </a:lvl1pPr>
          </a:lstStyle>
          <a:p>
            <a:r>
              <a:rPr kumimoji="1" lang="en-US" altLang="ja-JP" dirty="0"/>
              <a:t>Icon</a:t>
            </a:r>
            <a:endParaRPr kumimoji="1" lang="ja-JP" altLang="en-US" dirty="0"/>
          </a:p>
        </p:txBody>
      </p:sp>
      <p:sp>
        <p:nvSpPr>
          <p:cNvPr id="16" name="テキスト プレースホルダー 6"/>
          <p:cNvSpPr>
            <a:spLocks noGrp="1"/>
          </p:cNvSpPr>
          <p:nvPr>
            <p:ph type="body" sz="quarter" idx="20" hasCustomPrompt="1"/>
          </p:nvPr>
        </p:nvSpPr>
        <p:spPr>
          <a:xfrm>
            <a:off x="8796290" y="7472981"/>
            <a:ext cx="2448272" cy="935442"/>
          </a:xfrm>
        </p:spPr>
        <p:txBody>
          <a:bodyPr anchor="t">
            <a:noAutofit/>
          </a:bodyPr>
          <a:lstStyle>
            <a:lvl1pPr algn="ctr">
              <a:defRPr sz="2400" i="0" baseline="0">
                <a:solidFill>
                  <a:schemeClr val="tx2"/>
                </a:solidFill>
                <a:latin typeface="+mn-lt"/>
              </a:defRPr>
            </a:lvl1pPr>
          </a:lstStyle>
          <a:p>
            <a:pPr lvl="0"/>
            <a:r>
              <a:rPr kumimoji="1" lang="en-US" altLang="ja-JP" dirty="0"/>
              <a:t>Text goes here</a:t>
            </a:r>
            <a:endParaRPr kumimoji="1" lang="ja-JP" altLang="en-US" dirty="0"/>
          </a:p>
        </p:txBody>
      </p:sp>
      <p:sp>
        <p:nvSpPr>
          <p:cNvPr id="18" name="テキスト プレースホルダー 6"/>
          <p:cNvSpPr>
            <a:spLocks noGrp="1"/>
          </p:cNvSpPr>
          <p:nvPr>
            <p:ph type="body" sz="quarter" idx="21" hasCustomPrompt="1"/>
          </p:nvPr>
        </p:nvSpPr>
        <p:spPr>
          <a:xfrm>
            <a:off x="11765298" y="7472981"/>
            <a:ext cx="2448272" cy="935442"/>
          </a:xfrm>
        </p:spPr>
        <p:txBody>
          <a:bodyPr anchor="t">
            <a:noAutofit/>
          </a:bodyPr>
          <a:lstStyle>
            <a:lvl1pPr algn="ctr">
              <a:defRPr sz="2400" i="0" baseline="0">
                <a:solidFill>
                  <a:schemeClr val="tx2"/>
                </a:solidFill>
                <a:latin typeface="+mn-lt"/>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2" hasCustomPrompt="1"/>
          </p:nvPr>
        </p:nvSpPr>
        <p:spPr>
          <a:xfrm>
            <a:off x="14732367" y="7470636"/>
            <a:ext cx="2448272" cy="935442"/>
          </a:xfrm>
        </p:spPr>
        <p:txBody>
          <a:bodyPr anchor="t">
            <a:noAutofit/>
          </a:bodyPr>
          <a:lstStyle>
            <a:lvl1pPr algn="ctr">
              <a:defRPr sz="2400" i="0" baseline="0">
                <a:solidFill>
                  <a:schemeClr val="tx2"/>
                </a:solidFill>
                <a:latin typeface="+mn-lt"/>
              </a:defRPr>
            </a:lvl1pPr>
          </a:lstStyle>
          <a:p>
            <a:pPr lvl="0"/>
            <a:r>
              <a:rPr kumimoji="1" lang="en-US" altLang="ja-JP" dirty="0"/>
              <a:t>Text goes here</a:t>
            </a:r>
            <a:endParaRPr kumimoji="1" lang="ja-JP" altLang="en-US" dirty="0"/>
          </a:p>
        </p:txBody>
      </p:sp>
      <p:sp>
        <p:nvSpPr>
          <p:cNvPr id="20"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0393003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rofile 2">
    <p:spTree>
      <p:nvGrpSpPr>
        <p:cNvPr id="1" name=""/>
        <p:cNvGrpSpPr/>
        <p:nvPr/>
      </p:nvGrpSpPr>
      <p:grpSpPr>
        <a:xfrm>
          <a:off x="0" y="0"/>
          <a:ext cx="0" cy="0"/>
          <a:chOff x="0" y="0"/>
          <a:chExt cx="0" cy="0"/>
        </a:xfrm>
      </p:grpSpPr>
      <p:sp>
        <p:nvSpPr>
          <p:cNvPr id="5" name="正方形/長方形 4"/>
          <p:cNvSpPr/>
          <p:nvPr userDrawn="1"/>
        </p:nvSpPr>
        <p:spPr>
          <a:xfrm>
            <a:off x="-1" y="0"/>
            <a:ext cx="18286413" cy="5143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userDrawn="1"/>
        </p:nvSpPr>
        <p:spPr>
          <a:xfrm>
            <a:off x="-794" y="2695228"/>
            <a:ext cx="18286413" cy="244827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lumMod val="50000"/>
                </a:schemeClr>
              </a:solidFill>
            </a:endParaRPr>
          </a:p>
        </p:txBody>
      </p:sp>
      <p:sp>
        <p:nvSpPr>
          <p:cNvPr id="2" name="タイトル 1"/>
          <p:cNvSpPr>
            <a:spLocks noGrp="1"/>
          </p:cNvSpPr>
          <p:nvPr>
            <p:ph type="title" hasCustomPrompt="1"/>
          </p:nvPr>
        </p:nvSpPr>
        <p:spPr>
          <a:xfrm>
            <a:off x="8351118" y="2695227"/>
            <a:ext cx="9577064" cy="1350907"/>
          </a:xfrm>
        </p:spPr>
        <p:txBody>
          <a:bodyPr anchor="b">
            <a:normAutofit/>
          </a:bodyPr>
          <a:lstStyle>
            <a:lvl1pP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6" name="図プレースホルダー 3"/>
          <p:cNvSpPr>
            <a:spLocks noGrp="1"/>
          </p:cNvSpPr>
          <p:nvPr>
            <p:ph type="pic" sz="quarter" idx="12" hasCustomPrompt="1"/>
          </p:nvPr>
        </p:nvSpPr>
        <p:spPr>
          <a:xfrm>
            <a:off x="862286" y="0"/>
            <a:ext cx="7260600" cy="10287000"/>
          </a:xfrm>
          <a:noFill/>
        </p:spPr>
        <p:txBody>
          <a:bodyPr/>
          <a:lstStyle>
            <a:lvl1pPr>
              <a:defRPr/>
            </a:lvl1pPr>
          </a:lstStyle>
          <a:p>
            <a:r>
              <a:rPr kumimoji="1" lang="en-US" altLang="ja-JP" dirty="0"/>
              <a:t>Add an image</a:t>
            </a:r>
            <a:endParaRPr kumimoji="1" lang="ja-JP" altLang="en-US" dirty="0"/>
          </a:p>
        </p:txBody>
      </p:sp>
      <p:sp>
        <p:nvSpPr>
          <p:cNvPr id="7" name="正方形/長方形 6"/>
          <p:cNvSpPr/>
          <p:nvPr userDrawn="1"/>
        </p:nvSpPr>
        <p:spPr>
          <a:xfrm>
            <a:off x="8495134" y="4061358"/>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6"/>
          <p:cNvSpPr>
            <a:spLocks noGrp="1"/>
          </p:cNvSpPr>
          <p:nvPr>
            <p:ph type="body" sz="quarter" idx="16" hasCustomPrompt="1"/>
          </p:nvPr>
        </p:nvSpPr>
        <p:spPr>
          <a:xfrm>
            <a:off x="8351118" y="4134028"/>
            <a:ext cx="9577064" cy="935442"/>
          </a:xfrm>
        </p:spPr>
        <p:txBody>
          <a:bodyPr anchor="t">
            <a:noAutofit/>
          </a:bodyPr>
          <a:lstStyle>
            <a:lvl1pPr algn="l">
              <a:defRPr sz="3200" i="1" baseline="0">
                <a:solidFill>
                  <a:schemeClr val="bg1">
                    <a:lumMod val="85000"/>
                  </a:schemeClr>
                </a:solidFill>
                <a:latin typeface="+mn-lt"/>
              </a:defRPr>
            </a:lvl1pPr>
          </a:lstStyle>
          <a:p>
            <a:pPr lvl="0"/>
            <a:r>
              <a:rPr kumimoji="1" lang="en-US" altLang="ja-JP" dirty="0"/>
              <a:t>Text goes here</a:t>
            </a:r>
            <a:endParaRPr kumimoji="1" lang="ja-JP" altLang="en-US" dirty="0"/>
          </a:p>
        </p:txBody>
      </p:sp>
      <p:sp>
        <p:nvSpPr>
          <p:cNvPr id="9" name="テキスト プレースホルダー 6"/>
          <p:cNvSpPr>
            <a:spLocks noGrp="1"/>
          </p:cNvSpPr>
          <p:nvPr>
            <p:ph type="body" sz="quarter" idx="14" hasCustomPrompt="1"/>
          </p:nvPr>
        </p:nvSpPr>
        <p:spPr>
          <a:xfrm>
            <a:off x="8351118" y="5359524"/>
            <a:ext cx="9577064" cy="3168352"/>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1"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377189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Keyword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143471" y="3055269"/>
            <a:ext cx="6140652" cy="1748684"/>
          </a:xfrm>
        </p:spPr>
        <p:txBody>
          <a:bodyPr>
            <a:noAutofit/>
          </a:bodyPr>
          <a:lstStyle>
            <a:lvl1pPr algn="r">
              <a:defRPr sz="8000">
                <a:latin typeface="Route 159 UltraLight" pitchFamily="50" charset="0"/>
              </a:defRPr>
            </a:lvl1pPr>
          </a:lstStyle>
          <a:p>
            <a:r>
              <a:rPr kumimoji="1" lang="en-US" altLang="ja-JP" dirty="0"/>
              <a:t>Word</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6348019" y="5915094"/>
            <a:ext cx="679093" cy="6790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6" name="円/楕円 5"/>
          <p:cNvSpPr/>
          <p:nvPr userDrawn="1"/>
        </p:nvSpPr>
        <p:spPr>
          <a:xfrm>
            <a:off x="7623670" y="3721840"/>
            <a:ext cx="864096" cy="8640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円/楕円 6"/>
          <p:cNvSpPr/>
          <p:nvPr userDrawn="1"/>
        </p:nvSpPr>
        <p:spPr>
          <a:xfrm>
            <a:off x="7287819" y="4896455"/>
            <a:ext cx="1358186" cy="13581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 name="円/楕円 7"/>
          <p:cNvSpPr/>
          <p:nvPr userDrawn="1"/>
        </p:nvSpPr>
        <p:spPr>
          <a:xfrm>
            <a:off x="8945661" y="3271292"/>
            <a:ext cx="599312" cy="5993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9" name="テキスト プレースホルダー 6"/>
          <p:cNvSpPr>
            <a:spLocks noGrp="1"/>
          </p:cNvSpPr>
          <p:nvPr>
            <p:ph type="body" sz="quarter" idx="14" hasCustomPrompt="1"/>
          </p:nvPr>
        </p:nvSpPr>
        <p:spPr>
          <a:xfrm>
            <a:off x="9156331" y="4293198"/>
            <a:ext cx="7763739" cy="30825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0" name="正方形/長方形 9"/>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42802976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5" name="正方形/長方形 4"/>
          <p:cNvSpPr/>
          <p:nvPr userDrawn="1"/>
        </p:nvSpPr>
        <p:spPr>
          <a:xfrm>
            <a:off x="-1" y="1"/>
            <a:ext cx="18286413" cy="52875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7" name="図プレースホルダー 6"/>
          <p:cNvSpPr>
            <a:spLocks noGrp="1"/>
          </p:cNvSpPr>
          <p:nvPr>
            <p:ph type="pic" sz="quarter" idx="12"/>
          </p:nvPr>
        </p:nvSpPr>
        <p:spPr>
          <a:xfrm>
            <a:off x="0" y="0"/>
            <a:ext cx="18286413" cy="5143500"/>
          </a:xfrm>
        </p:spPr>
        <p:txBody>
          <a:bodyPr/>
          <a:lstStyle/>
          <a:p>
            <a:endParaRPr kumimoji="1" lang="ja-JP" altLang="en-US"/>
          </a:p>
        </p:txBody>
      </p:sp>
      <p:sp>
        <p:nvSpPr>
          <p:cNvPr id="8" name="テキスト プレースホルダー 5"/>
          <p:cNvSpPr>
            <a:spLocks noGrp="1"/>
          </p:cNvSpPr>
          <p:nvPr>
            <p:ph type="body" sz="quarter" idx="13" hasCustomPrompt="1"/>
          </p:nvPr>
        </p:nvSpPr>
        <p:spPr>
          <a:xfrm>
            <a:off x="2592146" y="3919364"/>
            <a:ext cx="2448273" cy="2448273"/>
          </a:xfrm>
          <a:prstGeom prst="ellipse">
            <a:avLst/>
          </a:prstGeom>
          <a:solidFill>
            <a:schemeClr val="accent1"/>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1" name="テキスト プレースホルダー 5"/>
          <p:cNvSpPr>
            <a:spLocks noGrp="1"/>
          </p:cNvSpPr>
          <p:nvPr>
            <p:ph type="body" sz="quarter" idx="14" hasCustomPrompt="1"/>
          </p:nvPr>
        </p:nvSpPr>
        <p:spPr>
          <a:xfrm>
            <a:off x="7911202" y="3919364"/>
            <a:ext cx="2448273" cy="2448273"/>
          </a:xfrm>
          <a:prstGeom prst="ellipse">
            <a:avLst/>
          </a:prstGeom>
          <a:solidFill>
            <a:schemeClr val="accent3"/>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2" name="テキスト プレースホルダー 5"/>
          <p:cNvSpPr>
            <a:spLocks noGrp="1"/>
          </p:cNvSpPr>
          <p:nvPr>
            <p:ph type="body" sz="quarter" idx="15" hasCustomPrompt="1"/>
          </p:nvPr>
        </p:nvSpPr>
        <p:spPr>
          <a:xfrm>
            <a:off x="13249331" y="3919364"/>
            <a:ext cx="2448273" cy="2448273"/>
          </a:xfrm>
          <a:prstGeom prst="ellipse">
            <a:avLst/>
          </a:prstGeom>
          <a:solidFill>
            <a:schemeClr val="accent2"/>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3" name="図プレースホルダー 12"/>
          <p:cNvSpPr>
            <a:spLocks noGrp="1"/>
          </p:cNvSpPr>
          <p:nvPr>
            <p:ph type="pic" sz="quarter" idx="17" hasCustomPrompt="1"/>
          </p:nvPr>
        </p:nvSpPr>
        <p:spPr>
          <a:xfrm>
            <a:off x="3384234" y="4711452"/>
            <a:ext cx="864096" cy="864096"/>
          </a:xfrm>
        </p:spPr>
        <p:txBody>
          <a:bodyPr>
            <a:normAutofit/>
          </a:bodyPr>
          <a:lstStyle>
            <a:lvl1pPr>
              <a:defRPr sz="1600"/>
            </a:lvl1pPr>
          </a:lstStyle>
          <a:p>
            <a:r>
              <a:rPr kumimoji="1" lang="en-US" altLang="ja-JP" dirty="0"/>
              <a:t>Icon</a:t>
            </a:r>
            <a:endParaRPr kumimoji="1" lang="ja-JP" altLang="en-US" dirty="0"/>
          </a:p>
        </p:txBody>
      </p:sp>
      <p:sp>
        <p:nvSpPr>
          <p:cNvPr id="14" name="図プレースホルダー 12"/>
          <p:cNvSpPr>
            <a:spLocks noGrp="1"/>
          </p:cNvSpPr>
          <p:nvPr>
            <p:ph type="pic" sz="quarter" idx="18" hasCustomPrompt="1"/>
          </p:nvPr>
        </p:nvSpPr>
        <p:spPr>
          <a:xfrm>
            <a:off x="14041419" y="4711452"/>
            <a:ext cx="864096" cy="864096"/>
          </a:xfrm>
        </p:spPr>
        <p:txBody>
          <a:bodyPr>
            <a:normAutofit/>
          </a:bodyPr>
          <a:lstStyle>
            <a:lvl1pPr>
              <a:defRPr sz="1600"/>
            </a:lvl1pPr>
          </a:lstStyle>
          <a:p>
            <a:r>
              <a:rPr kumimoji="1" lang="en-US" altLang="ja-JP" dirty="0"/>
              <a:t>Icon</a:t>
            </a:r>
            <a:endParaRPr kumimoji="1" lang="ja-JP" altLang="en-US" dirty="0"/>
          </a:p>
        </p:txBody>
      </p:sp>
      <p:sp>
        <p:nvSpPr>
          <p:cNvPr id="15" name="図プレースホルダー 12"/>
          <p:cNvSpPr>
            <a:spLocks noGrp="1"/>
          </p:cNvSpPr>
          <p:nvPr>
            <p:ph type="pic" sz="quarter" idx="19" hasCustomPrompt="1"/>
          </p:nvPr>
        </p:nvSpPr>
        <p:spPr>
          <a:xfrm>
            <a:off x="8703290" y="4711452"/>
            <a:ext cx="864096" cy="864096"/>
          </a:xfrm>
        </p:spPr>
        <p:txBody>
          <a:bodyPr>
            <a:normAutofit/>
          </a:bodyPr>
          <a:lstStyle>
            <a:lvl1pPr>
              <a:defRPr sz="1600"/>
            </a:lvl1pPr>
          </a:lstStyle>
          <a:p>
            <a:r>
              <a:rPr kumimoji="1" lang="en-US" altLang="ja-JP" dirty="0"/>
              <a:t>Icon</a:t>
            </a:r>
            <a:endParaRPr kumimoji="1" lang="ja-JP" altLang="en-US" dirty="0"/>
          </a:p>
        </p:txBody>
      </p:sp>
      <p:sp>
        <p:nvSpPr>
          <p:cNvPr id="16" name="テキスト プレースホルダー 6"/>
          <p:cNvSpPr>
            <a:spLocks noGrp="1"/>
          </p:cNvSpPr>
          <p:nvPr>
            <p:ph type="body" sz="quarter" idx="20" hasCustomPrompt="1"/>
          </p:nvPr>
        </p:nvSpPr>
        <p:spPr>
          <a:xfrm>
            <a:off x="1728051" y="6439644"/>
            <a:ext cx="4210864"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21" hasCustomPrompt="1"/>
          </p:nvPr>
        </p:nvSpPr>
        <p:spPr>
          <a:xfrm>
            <a:off x="7051843" y="6439644"/>
            <a:ext cx="4210864"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8" name="テキスト プレースホルダー 6"/>
          <p:cNvSpPr>
            <a:spLocks noGrp="1"/>
          </p:cNvSpPr>
          <p:nvPr>
            <p:ph type="body" sz="quarter" idx="22" hasCustomPrompt="1"/>
          </p:nvPr>
        </p:nvSpPr>
        <p:spPr>
          <a:xfrm>
            <a:off x="12394706" y="6437299"/>
            <a:ext cx="4210864"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3" hasCustomPrompt="1"/>
          </p:nvPr>
        </p:nvSpPr>
        <p:spPr>
          <a:xfrm>
            <a:off x="1510358" y="7318997"/>
            <a:ext cx="4752528" cy="1787288"/>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4" hasCustomPrompt="1"/>
          </p:nvPr>
        </p:nvSpPr>
        <p:spPr>
          <a:xfrm>
            <a:off x="6763905" y="7318997"/>
            <a:ext cx="4752528" cy="1787288"/>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5" hasCustomPrompt="1"/>
          </p:nvPr>
        </p:nvSpPr>
        <p:spPr>
          <a:xfrm>
            <a:off x="12167542" y="7316652"/>
            <a:ext cx="4752528" cy="1787288"/>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2" name="正方形/長方形 21"/>
          <p:cNvSpPr/>
          <p:nvPr userDrawn="1"/>
        </p:nvSpPr>
        <p:spPr>
          <a:xfrm>
            <a:off x="2203016" y="7231732"/>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userDrawn="1"/>
        </p:nvSpPr>
        <p:spPr>
          <a:xfrm>
            <a:off x="7456563" y="723173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a:off x="12860200" y="7231732"/>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2"/>
              </a:solidFill>
            </a:endParaRPr>
          </a:p>
        </p:txBody>
      </p:sp>
      <p:sp>
        <p:nvSpPr>
          <p:cNvPr id="25"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8664989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Pillars">
    <p:spTree>
      <p:nvGrpSpPr>
        <p:cNvPr id="1" name=""/>
        <p:cNvGrpSpPr/>
        <p:nvPr/>
      </p:nvGrpSpPr>
      <p:grpSpPr>
        <a:xfrm>
          <a:off x="0" y="0"/>
          <a:ext cx="0" cy="0"/>
          <a:chOff x="0" y="0"/>
          <a:chExt cx="0" cy="0"/>
        </a:xfrm>
      </p:grpSpPr>
      <p:sp>
        <p:nvSpPr>
          <p:cNvPr id="7" name="正方形/長方形 6"/>
          <p:cNvSpPr/>
          <p:nvPr userDrawn="1"/>
        </p:nvSpPr>
        <p:spPr>
          <a:xfrm>
            <a:off x="761206" y="3352800"/>
            <a:ext cx="3920837" cy="3311236"/>
          </a:xfrm>
          <a:custGeom>
            <a:avLst/>
            <a:gdLst/>
            <a:ahLst/>
            <a:cxnLst/>
            <a:rect l="l" t="t" r="r" b="b"/>
            <a:pathLst>
              <a:path w="3920837" h="3311236">
                <a:moveTo>
                  <a:pt x="0" y="0"/>
                </a:moveTo>
                <a:lnTo>
                  <a:pt x="3920837" y="0"/>
                </a:lnTo>
                <a:lnTo>
                  <a:pt x="3920837" y="3311236"/>
                </a:lnTo>
                <a:lnTo>
                  <a:pt x="1960419" y="2784764"/>
                </a:lnTo>
                <a:lnTo>
                  <a:pt x="0" y="3311236"/>
                </a:lnTo>
                <a:close/>
              </a:path>
            </a:pathLst>
          </a:custGeom>
          <a:ln>
            <a:noFill/>
          </a:ln>
          <a:effectLst>
            <a:outerShdw dist="889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9323316" y="3352799"/>
            <a:ext cx="3920837" cy="4475019"/>
          </a:xfrm>
          <a:custGeom>
            <a:avLst/>
            <a:gdLst/>
            <a:ahLst/>
            <a:cxnLst/>
            <a:rect l="l" t="t" r="r" b="b"/>
            <a:pathLst>
              <a:path w="3920837" h="4475019">
                <a:moveTo>
                  <a:pt x="0" y="0"/>
                </a:moveTo>
                <a:lnTo>
                  <a:pt x="3920837" y="0"/>
                </a:lnTo>
                <a:lnTo>
                  <a:pt x="3920837" y="4475019"/>
                </a:lnTo>
                <a:lnTo>
                  <a:pt x="3920836" y="4475019"/>
                </a:lnTo>
                <a:lnTo>
                  <a:pt x="1960418" y="3948547"/>
                </a:lnTo>
                <a:lnTo>
                  <a:pt x="0" y="4475019"/>
                </a:lnTo>
                <a:close/>
              </a:path>
            </a:pathLst>
          </a:custGeom>
          <a:solidFill>
            <a:schemeClr val="accent2"/>
          </a:solidFill>
          <a:ln>
            <a:noFill/>
          </a:ln>
          <a:effectLst>
            <a:outerShdw dist="88900" algn="tl"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13604369" y="3352799"/>
            <a:ext cx="3920838" cy="5001491"/>
          </a:xfrm>
          <a:custGeom>
            <a:avLst/>
            <a:gdLst/>
            <a:ahLst/>
            <a:cxnLst/>
            <a:rect l="l" t="t" r="r" b="b"/>
            <a:pathLst>
              <a:path w="3920838" h="5001491">
                <a:moveTo>
                  <a:pt x="0" y="0"/>
                </a:moveTo>
                <a:lnTo>
                  <a:pt x="3920838" y="0"/>
                </a:lnTo>
                <a:lnTo>
                  <a:pt x="3920838" y="5001491"/>
                </a:lnTo>
                <a:lnTo>
                  <a:pt x="1960419" y="4475019"/>
                </a:lnTo>
                <a:lnTo>
                  <a:pt x="0" y="5001491"/>
                </a:lnTo>
                <a:close/>
              </a:path>
            </a:pathLst>
          </a:custGeom>
          <a:solidFill>
            <a:schemeClr val="accent5"/>
          </a:solidFill>
          <a:ln>
            <a:noFill/>
          </a:ln>
          <a:effectLst>
            <a:outerShdw dist="88900" algn="tl"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 y="1"/>
            <a:ext cx="18286413" cy="3352799"/>
          </a:xfrm>
          <a:prstGeom prst="rect">
            <a:avLst/>
          </a:prstGeom>
          <a:solidFill>
            <a:schemeClr val="tx1">
              <a:lumMod val="75000"/>
              <a:lumOff val="25000"/>
            </a:schemeClr>
          </a:solidFill>
          <a:ln>
            <a:noFill/>
          </a:ln>
          <a:effectLst>
            <a:outerShdw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userDrawn="1"/>
        </p:nvSpPr>
        <p:spPr>
          <a:xfrm>
            <a:off x="5042261" y="1"/>
            <a:ext cx="3920837" cy="7259781"/>
          </a:xfrm>
          <a:custGeom>
            <a:avLst/>
            <a:gdLst/>
            <a:ahLst/>
            <a:cxnLst/>
            <a:rect l="l" t="t" r="r" b="b"/>
            <a:pathLst>
              <a:path w="3920837" h="7259781">
                <a:moveTo>
                  <a:pt x="0" y="0"/>
                </a:moveTo>
                <a:lnTo>
                  <a:pt x="3920837" y="0"/>
                </a:lnTo>
                <a:lnTo>
                  <a:pt x="3920837" y="7259781"/>
                </a:lnTo>
                <a:lnTo>
                  <a:pt x="3920836" y="7259781"/>
                </a:lnTo>
                <a:lnTo>
                  <a:pt x="1960418" y="6733309"/>
                </a:lnTo>
                <a:lnTo>
                  <a:pt x="0" y="7259781"/>
                </a:lnTo>
                <a:close/>
              </a:path>
            </a:pathLst>
          </a:custGeom>
          <a:solidFill>
            <a:schemeClr val="accent3"/>
          </a:solidFill>
          <a:ln>
            <a:noFill/>
          </a:ln>
          <a:effectLst>
            <a:outerShdw dist="889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userDrawn="1"/>
        </p:nvSpPr>
        <p:spPr>
          <a:xfrm>
            <a:off x="816625" y="2386804"/>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01</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4" name="テキスト ボックス 23"/>
          <p:cNvSpPr txBox="1"/>
          <p:nvPr userDrawn="1"/>
        </p:nvSpPr>
        <p:spPr>
          <a:xfrm>
            <a:off x="5106919" y="2386803"/>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5" name="テキスト ボックス 24"/>
          <p:cNvSpPr txBox="1"/>
          <p:nvPr userDrawn="1"/>
        </p:nvSpPr>
        <p:spPr>
          <a:xfrm>
            <a:off x="9397213" y="2386803"/>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6" name="テキスト ボックス 25"/>
          <p:cNvSpPr txBox="1"/>
          <p:nvPr userDrawn="1"/>
        </p:nvSpPr>
        <p:spPr>
          <a:xfrm>
            <a:off x="13687506" y="2386802"/>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04</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7" name="タイトル 1"/>
          <p:cNvSpPr>
            <a:spLocks noGrp="1"/>
          </p:cNvSpPr>
          <p:nvPr>
            <p:ph type="title" hasCustomPrompt="1"/>
          </p:nvPr>
        </p:nvSpPr>
        <p:spPr>
          <a:xfrm>
            <a:off x="9280957" y="248400"/>
            <a:ext cx="8244250" cy="1203151"/>
          </a:xfrm>
        </p:spPr>
        <p:txBody>
          <a:bodyPr/>
          <a:lstStyle>
            <a:lvl1pPr>
              <a:defRPr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28" name="正方形/長方形 27"/>
          <p:cNvSpPr/>
          <p:nvPr userDrawn="1"/>
        </p:nvSpPr>
        <p:spPr>
          <a:xfrm>
            <a:off x="9496981" y="140040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プレースホルダー 6"/>
          <p:cNvSpPr>
            <a:spLocks noGrp="1"/>
          </p:cNvSpPr>
          <p:nvPr>
            <p:ph type="body" sz="quarter" idx="20" hasCustomPrompt="1"/>
          </p:nvPr>
        </p:nvSpPr>
        <p:spPr>
          <a:xfrm>
            <a:off x="813675" y="3552224"/>
            <a:ext cx="3716212"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3" hasCustomPrompt="1"/>
          </p:nvPr>
        </p:nvSpPr>
        <p:spPr>
          <a:xfrm>
            <a:off x="828189" y="4184839"/>
            <a:ext cx="3729297" cy="1809561"/>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4" hasCustomPrompt="1"/>
          </p:nvPr>
        </p:nvSpPr>
        <p:spPr>
          <a:xfrm>
            <a:off x="5092230" y="3552224"/>
            <a:ext cx="3716212"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5" hasCustomPrompt="1"/>
          </p:nvPr>
        </p:nvSpPr>
        <p:spPr>
          <a:xfrm>
            <a:off x="5106744" y="4184839"/>
            <a:ext cx="3729297" cy="2479197"/>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p:ph type="body" sz="quarter" idx="26" hasCustomPrompt="1"/>
          </p:nvPr>
        </p:nvSpPr>
        <p:spPr>
          <a:xfrm>
            <a:off x="9370785" y="3552224"/>
            <a:ext cx="3716212"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27" hasCustomPrompt="1"/>
          </p:nvPr>
        </p:nvSpPr>
        <p:spPr>
          <a:xfrm>
            <a:off x="9385299" y="4184839"/>
            <a:ext cx="3729297" cy="2898132"/>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13678369" y="3552224"/>
            <a:ext cx="3695231"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29" hasCustomPrompt="1"/>
          </p:nvPr>
        </p:nvSpPr>
        <p:spPr>
          <a:xfrm>
            <a:off x="13663855" y="4184839"/>
            <a:ext cx="3729297" cy="3522247"/>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15" hasCustomPrompt="1"/>
          </p:nvPr>
        </p:nvSpPr>
        <p:spPr>
          <a:xfrm>
            <a:off x="617191" y="8098971"/>
            <a:ext cx="12735952" cy="1306286"/>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0" name="正方形/長方形 39"/>
          <p:cNvSpPr/>
          <p:nvPr userDrawn="1"/>
        </p:nvSpPr>
        <p:spPr>
          <a:xfrm>
            <a:off x="761206" y="7998731"/>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プレースホルダー 6"/>
          <p:cNvSpPr>
            <a:spLocks noGrp="1"/>
          </p:cNvSpPr>
          <p:nvPr>
            <p:ph type="body" sz="quarter" idx="13" hasCustomPrompt="1"/>
          </p:nvPr>
        </p:nvSpPr>
        <p:spPr>
          <a:xfrm>
            <a:off x="9323316" y="1543100"/>
            <a:ext cx="8098881" cy="504056"/>
          </a:xfrm>
        </p:spPr>
        <p:txBody>
          <a:bodyPr/>
          <a:lstStyle>
            <a:lvl1pPr>
              <a:defRPr i="1" baseline="0">
                <a:solidFill>
                  <a:schemeClr val="bg1">
                    <a:lumMod val="95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Tree>
    <p:extLst>
      <p:ext uri="{BB962C8B-B14F-4D97-AF65-F5344CB8AC3E}">
        <p14:creationId xmlns:p14="http://schemas.microsoft.com/office/powerpoint/2010/main" val="840335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アーチ 33"/>
          <p:cNvSpPr/>
          <p:nvPr userDrawn="1"/>
        </p:nvSpPr>
        <p:spPr>
          <a:xfrm rot="3600000">
            <a:off x="1165671" y="2420421"/>
            <a:ext cx="1492195" cy="1492195"/>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アーチ 34"/>
          <p:cNvSpPr/>
          <p:nvPr userDrawn="1"/>
        </p:nvSpPr>
        <p:spPr>
          <a:xfrm rot="6618510">
            <a:off x="1282259" y="2537009"/>
            <a:ext cx="1259018" cy="12590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テキスト プレースホルダー 6"/>
          <p:cNvSpPr>
            <a:spLocks noGrp="1"/>
          </p:cNvSpPr>
          <p:nvPr>
            <p:ph type="body" sz="quarter" idx="15" hasCustomPrompt="1"/>
          </p:nvPr>
        </p:nvSpPr>
        <p:spPr>
          <a:xfrm>
            <a:off x="2023050" y="2655891"/>
            <a:ext cx="7426863" cy="790352"/>
          </a:xfrm>
        </p:spPr>
        <p:txBody>
          <a:bodyPr anchor="b">
            <a:no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2709065" y="3362068"/>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1165671" y="4630775"/>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9" name="アーチ 38"/>
          <p:cNvSpPr/>
          <p:nvPr userDrawn="1"/>
        </p:nvSpPr>
        <p:spPr>
          <a:xfrm rot="6618510">
            <a:off x="1282259" y="4747363"/>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0" name="テキスト プレースホルダー 6"/>
          <p:cNvSpPr>
            <a:spLocks noGrp="1"/>
          </p:cNvSpPr>
          <p:nvPr>
            <p:ph type="body" sz="quarter" idx="16" hasCustomPrompt="1"/>
          </p:nvPr>
        </p:nvSpPr>
        <p:spPr>
          <a:xfrm>
            <a:off x="2023050" y="4866245"/>
            <a:ext cx="74268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2709065" y="5572422"/>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2" name="アーチ 41"/>
          <p:cNvSpPr/>
          <p:nvPr userDrawn="1"/>
        </p:nvSpPr>
        <p:spPr>
          <a:xfrm rot="3600000">
            <a:off x="1165671" y="6841128"/>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3" name="アーチ 42"/>
          <p:cNvSpPr/>
          <p:nvPr userDrawn="1"/>
        </p:nvSpPr>
        <p:spPr>
          <a:xfrm rot="6618510">
            <a:off x="1282259" y="6957716"/>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4" name="テキスト プレースホルダー 6"/>
          <p:cNvSpPr>
            <a:spLocks noGrp="1"/>
          </p:cNvSpPr>
          <p:nvPr>
            <p:ph type="body" sz="quarter" idx="16" hasCustomPrompt="1"/>
          </p:nvPr>
        </p:nvSpPr>
        <p:spPr>
          <a:xfrm>
            <a:off x="2023050" y="7076598"/>
            <a:ext cx="7426863"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17" hasCustomPrompt="1"/>
          </p:nvPr>
        </p:nvSpPr>
        <p:spPr>
          <a:xfrm>
            <a:off x="2709065" y="7782775"/>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5387249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ofile 4">
    <p:spTree>
      <p:nvGrpSpPr>
        <p:cNvPr id="1" name=""/>
        <p:cNvGrpSpPr/>
        <p:nvPr/>
      </p:nvGrpSpPr>
      <p:grpSpPr>
        <a:xfrm>
          <a:off x="0" y="0"/>
          <a:ext cx="0" cy="0"/>
          <a:chOff x="0" y="0"/>
          <a:chExt cx="0" cy="0"/>
        </a:xfrm>
      </p:grpSpPr>
      <p:sp>
        <p:nvSpPr>
          <p:cNvPr id="27" name="円/楕円 26"/>
          <p:cNvSpPr/>
          <p:nvPr userDrawn="1"/>
        </p:nvSpPr>
        <p:spPr>
          <a:xfrm>
            <a:off x="11143377" y="3995458"/>
            <a:ext cx="1032497" cy="10324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11951518" y="5027955"/>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6" name="円/楕円 5"/>
          <p:cNvSpPr/>
          <p:nvPr userDrawn="1"/>
        </p:nvSpPr>
        <p:spPr>
          <a:xfrm>
            <a:off x="6664309" y="1039044"/>
            <a:ext cx="5060429" cy="506042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userDrawn="1"/>
        </p:nvSpPr>
        <p:spPr>
          <a:xfrm>
            <a:off x="5584189" y="2479204"/>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 name="円/楕円 7"/>
          <p:cNvSpPr/>
          <p:nvPr userDrawn="1"/>
        </p:nvSpPr>
        <p:spPr>
          <a:xfrm>
            <a:off x="6500424" y="914897"/>
            <a:ext cx="5060429" cy="506042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p:cNvSpPr>
            <a:spLocks noGrp="1"/>
          </p:cNvSpPr>
          <p:nvPr>
            <p:ph type="title" hasCustomPrompt="1"/>
          </p:nvPr>
        </p:nvSpPr>
        <p:spPr>
          <a:xfrm>
            <a:off x="4329563" y="6222956"/>
            <a:ext cx="9577064" cy="792088"/>
          </a:xfrm>
        </p:spPr>
        <p:txBody>
          <a:bodyPr anchor="b">
            <a:normAutofit/>
          </a:bodyPr>
          <a:lstStyle>
            <a:lvl1pPr algn="ctr">
              <a:defRPr sz="3600" baseline="0">
                <a:solidFill>
                  <a:schemeClr val="tx2"/>
                </a:solidFill>
                <a:latin typeface="Route 159 Light" pitchFamily="50" charset="0"/>
              </a:defRPr>
            </a:lvl1pPr>
          </a:lstStyle>
          <a:p>
            <a:r>
              <a:rPr kumimoji="1" lang="en-US" altLang="ja-JP" dirty="0"/>
              <a:t>Text goes here</a:t>
            </a:r>
            <a:endParaRPr kumimoji="1" lang="ja-JP" altLang="en-US" dirty="0"/>
          </a:p>
        </p:txBody>
      </p:sp>
      <p:sp>
        <p:nvSpPr>
          <p:cNvPr id="10" name="正方形/長方形 9"/>
          <p:cNvSpPr/>
          <p:nvPr userDrawn="1"/>
        </p:nvSpPr>
        <p:spPr>
          <a:xfrm>
            <a:off x="7523026" y="7735788"/>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6"/>
          <p:cNvSpPr>
            <a:spLocks noGrp="1"/>
          </p:cNvSpPr>
          <p:nvPr>
            <p:ph type="body" sz="quarter" idx="16" hasCustomPrompt="1"/>
          </p:nvPr>
        </p:nvSpPr>
        <p:spPr>
          <a:xfrm>
            <a:off x="4354674" y="6943700"/>
            <a:ext cx="9577064" cy="576064"/>
          </a:xfrm>
        </p:spPr>
        <p:txBody>
          <a:bodyPr anchor="t">
            <a:noAutofit/>
          </a:bodyPr>
          <a:lstStyle>
            <a:lvl1pPr algn="ctr">
              <a:defRPr sz="2400" i="1" baseline="0">
                <a:solidFill>
                  <a:schemeClr val="accent1">
                    <a:lumMod val="75000"/>
                  </a:schemeClr>
                </a:solidFill>
                <a:latin typeface="+mn-lt"/>
              </a:defRPr>
            </a:lvl1pPr>
          </a:lstStyle>
          <a:p>
            <a:pPr lvl="0"/>
            <a:r>
              <a:rPr kumimoji="1" lang="en-US" altLang="ja-JP" dirty="0"/>
              <a:t>Text goes here</a:t>
            </a:r>
            <a:endParaRPr kumimoji="1" lang="ja-JP" altLang="en-US" dirty="0"/>
          </a:p>
        </p:txBody>
      </p:sp>
      <p:sp>
        <p:nvSpPr>
          <p:cNvPr id="12" name="図プレースホルダー 5"/>
          <p:cNvSpPr>
            <a:spLocks noGrp="1"/>
          </p:cNvSpPr>
          <p:nvPr>
            <p:ph type="pic" sz="quarter" idx="13" hasCustomPrompt="1"/>
          </p:nvPr>
        </p:nvSpPr>
        <p:spPr>
          <a:xfrm>
            <a:off x="6664309" y="1039044"/>
            <a:ext cx="4916413" cy="491641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14" hasCustomPrompt="1"/>
          </p:nvPr>
        </p:nvSpPr>
        <p:spPr>
          <a:xfrm>
            <a:off x="2899794" y="7879804"/>
            <a:ext cx="12486825" cy="1584176"/>
          </a:xfrm>
        </p:spPr>
        <p:txBody>
          <a:bodyPr anchor="t">
            <a:normAutofit/>
          </a:bodyPr>
          <a:lstStyle>
            <a:lvl1pPr algn="ctr">
              <a:defRPr sz="2000" baseline="0">
                <a:solidFill>
                  <a:schemeClr val="tx2"/>
                </a:solidFill>
              </a:defRPr>
            </a:lvl1pPr>
          </a:lstStyle>
          <a:p>
            <a:pPr lvl="0"/>
            <a:r>
              <a:rPr kumimoji="1" lang="en-US" altLang="ja-JP" dirty="0"/>
              <a:t>Text goes here</a:t>
            </a:r>
            <a:endParaRPr kumimoji="1" lang="ja-JP" altLang="en-US" dirty="0"/>
          </a:p>
        </p:txBody>
      </p:sp>
      <p:sp>
        <p:nvSpPr>
          <p:cNvPr id="23" name="円/楕円 22"/>
          <p:cNvSpPr/>
          <p:nvPr userDrawn="1"/>
        </p:nvSpPr>
        <p:spPr>
          <a:xfrm>
            <a:off x="4354674" y="2047156"/>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4" name="円/楕円 23"/>
          <p:cNvSpPr/>
          <p:nvPr userDrawn="1"/>
        </p:nvSpPr>
        <p:spPr>
          <a:xfrm>
            <a:off x="5584189" y="1899752"/>
            <a:ext cx="432048" cy="432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5" name="円/楕円 24"/>
          <p:cNvSpPr/>
          <p:nvPr userDrawn="1"/>
        </p:nvSpPr>
        <p:spPr>
          <a:xfrm>
            <a:off x="13315215" y="4732632"/>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26" name="正方形/長方形 25"/>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0960245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mage &amp; 4 Items">
    <p:spTree>
      <p:nvGrpSpPr>
        <p:cNvPr id="1" name=""/>
        <p:cNvGrpSpPr/>
        <p:nvPr/>
      </p:nvGrpSpPr>
      <p:grpSpPr>
        <a:xfrm>
          <a:off x="0" y="0"/>
          <a:ext cx="0" cy="0"/>
          <a:chOff x="0" y="0"/>
          <a:chExt cx="0" cy="0"/>
        </a:xfrm>
      </p:grpSpPr>
      <p:sp>
        <p:nvSpPr>
          <p:cNvPr id="41" name="正方形/長方形 40"/>
          <p:cNvSpPr/>
          <p:nvPr userDrawn="1"/>
        </p:nvSpPr>
        <p:spPr>
          <a:xfrm>
            <a:off x="0" y="0"/>
            <a:ext cx="9142414" cy="102869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図プレースホルダー 3"/>
          <p:cNvSpPr>
            <a:spLocks noGrp="1"/>
          </p:cNvSpPr>
          <p:nvPr>
            <p:ph type="pic" sz="quarter" idx="12" hasCustomPrompt="1"/>
          </p:nvPr>
        </p:nvSpPr>
        <p:spPr>
          <a:xfrm>
            <a:off x="-1" y="0"/>
            <a:ext cx="8999191" cy="10287000"/>
          </a:xfrm>
          <a:noFill/>
        </p:spPr>
        <p:txBody>
          <a:bodyPr/>
          <a:lstStyle>
            <a:lvl1pPr>
              <a:defRPr/>
            </a:lvl1pPr>
          </a:lstStyle>
          <a:p>
            <a:r>
              <a:rPr kumimoji="1" lang="en-US" altLang="ja-JP" dirty="0"/>
              <a:t>Add an image</a:t>
            </a:r>
            <a:endParaRPr kumimoji="1" lang="ja-JP" altLang="en-US" dirty="0"/>
          </a:p>
        </p:txBody>
      </p:sp>
      <p:sp>
        <p:nvSpPr>
          <p:cNvPr id="6" name="タイトル プレースホルダー 1"/>
          <p:cNvSpPr>
            <a:spLocks noGrp="1"/>
          </p:cNvSpPr>
          <p:nvPr>
            <p:ph type="title" hasCustomPrompt="1"/>
          </p:nvPr>
        </p:nvSpPr>
        <p:spPr>
          <a:xfrm>
            <a:off x="9431238" y="246956"/>
            <a:ext cx="7990959" cy="1203151"/>
          </a:xfrm>
          <a:prstGeom prst="rect">
            <a:avLst/>
          </a:prstGeom>
        </p:spPr>
        <p:txBody>
          <a:bodyPr vert="horz" lIns="163275" tIns="81638" rIns="163275" bIns="81638" rtlCol="0" anchor="ctr">
            <a:normAutofit/>
          </a:bodyPr>
          <a:lstStyle>
            <a:lvl1pPr>
              <a:defRPr baseline="0"/>
            </a:lvl1pPr>
          </a:lstStyle>
          <a:p>
            <a:r>
              <a:rPr kumimoji="1" lang="en-US" altLang="ja-JP" dirty="0"/>
              <a:t>Slide Title Goes Here</a:t>
            </a:r>
            <a:endParaRPr kumimoji="1" lang="ja-JP" altLang="en-US" dirty="0"/>
          </a:p>
        </p:txBody>
      </p:sp>
      <p:sp>
        <p:nvSpPr>
          <p:cNvPr id="7" name="テキスト プレースホルダー 6"/>
          <p:cNvSpPr>
            <a:spLocks noGrp="1"/>
          </p:cNvSpPr>
          <p:nvPr>
            <p:ph type="body" sz="quarter" idx="13" hasCustomPrompt="1"/>
          </p:nvPr>
        </p:nvSpPr>
        <p:spPr>
          <a:xfrm>
            <a:off x="9503246" y="1543100"/>
            <a:ext cx="7918951"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9575254"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プレースホルダー 5"/>
          <p:cNvSpPr>
            <a:spLocks noGrp="1"/>
          </p:cNvSpPr>
          <p:nvPr>
            <p:ph type="body" sz="quarter" idx="14" hasCustomPrompt="1"/>
          </p:nvPr>
        </p:nvSpPr>
        <p:spPr>
          <a:xfrm>
            <a:off x="8495134" y="2407196"/>
            <a:ext cx="1080120" cy="720080"/>
          </a:xfrm>
          <a:prstGeom prst="rect">
            <a:avLst/>
          </a:prstGeom>
          <a:solidFill>
            <a:schemeClr val="accent1"/>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1" name="直角三角形 10"/>
          <p:cNvSpPr/>
          <p:nvPr userDrawn="1"/>
        </p:nvSpPr>
        <p:spPr>
          <a:xfrm rot="5400000">
            <a:off x="9214817" y="3054872"/>
            <a:ext cx="288034" cy="43284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プレースホルダー 6"/>
          <p:cNvSpPr>
            <a:spLocks noGrp="1"/>
          </p:cNvSpPr>
          <p:nvPr>
            <p:ph type="body" sz="quarter" idx="23" hasCustomPrompt="1"/>
          </p:nvPr>
        </p:nvSpPr>
        <p:spPr>
          <a:xfrm>
            <a:off x="8711158" y="2291316"/>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14" name="テキスト プレースホルダー 6"/>
          <p:cNvSpPr>
            <a:spLocks noGrp="1"/>
          </p:cNvSpPr>
          <p:nvPr>
            <p:ph type="body" sz="quarter" idx="20" hasCustomPrompt="1"/>
          </p:nvPr>
        </p:nvSpPr>
        <p:spPr>
          <a:xfrm>
            <a:off x="9684870" y="2407196"/>
            <a:ext cx="7737326"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24" hasCustomPrompt="1"/>
          </p:nvPr>
        </p:nvSpPr>
        <p:spPr>
          <a:xfrm>
            <a:off x="9719269" y="3199284"/>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6" name="正方形/長方形 15"/>
          <p:cNvSpPr/>
          <p:nvPr userDrawn="1"/>
        </p:nvSpPr>
        <p:spPr>
          <a:xfrm>
            <a:off x="9863286" y="3127276"/>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5"/>
          <p:cNvSpPr>
            <a:spLocks noGrp="1"/>
          </p:cNvSpPr>
          <p:nvPr>
            <p:ph type="body" sz="quarter" idx="25" hasCustomPrompt="1"/>
          </p:nvPr>
        </p:nvSpPr>
        <p:spPr>
          <a:xfrm>
            <a:off x="8482996" y="4142583"/>
            <a:ext cx="1080120" cy="720080"/>
          </a:xfrm>
          <a:prstGeom prst="rect">
            <a:avLst/>
          </a:prstGeom>
          <a:solidFill>
            <a:schemeClr val="accent3"/>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24" name="直角三角形 23"/>
          <p:cNvSpPr/>
          <p:nvPr userDrawn="1"/>
        </p:nvSpPr>
        <p:spPr>
          <a:xfrm rot="5400000">
            <a:off x="9202679" y="4790259"/>
            <a:ext cx="288034" cy="432841"/>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6" hasCustomPrompt="1"/>
          </p:nvPr>
        </p:nvSpPr>
        <p:spPr>
          <a:xfrm>
            <a:off x="8699020" y="4026703"/>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26" name="テキスト プレースホルダー 6"/>
          <p:cNvSpPr>
            <a:spLocks noGrp="1"/>
          </p:cNvSpPr>
          <p:nvPr>
            <p:ph type="body" sz="quarter" idx="27" hasCustomPrompt="1"/>
          </p:nvPr>
        </p:nvSpPr>
        <p:spPr>
          <a:xfrm>
            <a:off x="9672732" y="4142583"/>
            <a:ext cx="7737326"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8" hasCustomPrompt="1"/>
          </p:nvPr>
        </p:nvSpPr>
        <p:spPr>
          <a:xfrm>
            <a:off x="9707131" y="4934671"/>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8" name="正方形/長方形 27"/>
          <p:cNvSpPr/>
          <p:nvPr userDrawn="1"/>
        </p:nvSpPr>
        <p:spPr>
          <a:xfrm>
            <a:off x="9851148" y="4862663"/>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プレースホルダー 5"/>
          <p:cNvSpPr>
            <a:spLocks noGrp="1"/>
          </p:cNvSpPr>
          <p:nvPr>
            <p:ph type="body" sz="quarter" idx="29" hasCustomPrompt="1"/>
          </p:nvPr>
        </p:nvSpPr>
        <p:spPr>
          <a:xfrm>
            <a:off x="8495134" y="5784377"/>
            <a:ext cx="1080120" cy="720080"/>
          </a:xfrm>
          <a:prstGeom prst="rect">
            <a:avLst/>
          </a:prstGeom>
          <a:solidFill>
            <a:schemeClr val="accent2"/>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30" name="直角三角形 29"/>
          <p:cNvSpPr/>
          <p:nvPr userDrawn="1"/>
        </p:nvSpPr>
        <p:spPr>
          <a:xfrm rot="5400000">
            <a:off x="9214817" y="6432053"/>
            <a:ext cx="288034" cy="432841"/>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30" hasCustomPrompt="1"/>
          </p:nvPr>
        </p:nvSpPr>
        <p:spPr>
          <a:xfrm>
            <a:off x="8711158" y="5668497"/>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32" name="テキスト プレースホルダー 6"/>
          <p:cNvSpPr>
            <a:spLocks noGrp="1"/>
          </p:cNvSpPr>
          <p:nvPr>
            <p:ph type="body" sz="quarter" idx="31" hasCustomPrompt="1"/>
          </p:nvPr>
        </p:nvSpPr>
        <p:spPr>
          <a:xfrm>
            <a:off x="9684870" y="5784377"/>
            <a:ext cx="7737326" cy="720080"/>
          </a:xfrm>
        </p:spPr>
        <p:txBody>
          <a:bodyPr anchor="t">
            <a:noAutofit/>
          </a:bodyPr>
          <a:lstStyle>
            <a:lvl1pPr algn="l">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32" hasCustomPrompt="1"/>
          </p:nvPr>
        </p:nvSpPr>
        <p:spPr>
          <a:xfrm>
            <a:off x="9719269" y="6576465"/>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9863286" y="6504457"/>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5"/>
          <p:cNvSpPr>
            <a:spLocks noGrp="1"/>
          </p:cNvSpPr>
          <p:nvPr>
            <p:ph type="body" sz="quarter" idx="33" hasCustomPrompt="1"/>
          </p:nvPr>
        </p:nvSpPr>
        <p:spPr>
          <a:xfrm>
            <a:off x="8489452" y="7519764"/>
            <a:ext cx="1080120" cy="720080"/>
          </a:xfrm>
          <a:prstGeom prst="rect">
            <a:avLst/>
          </a:prstGeom>
          <a:solidFill>
            <a:schemeClr val="accent4"/>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36" name="直角三角形 35"/>
          <p:cNvSpPr/>
          <p:nvPr userDrawn="1"/>
        </p:nvSpPr>
        <p:spPr>
          <a:xfrm rot="5400000">
            <a:off x="9209135" y="8167440"/>
            <a:ext cx="288034" cy="432841"/>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プレースホルダー 6"/>
          <p:cNvSpPr>
            <a:spLocks noGrp="1"/>
          </p:cNvSpPr>
          <p:nvPr>
            <p:ph type="body" sz="quarter" idx="34" hasCustomPrompt="1"/>
          </p:nvPr>
        </p:nvSpPr>
        <p:spPr>
          <a:xfrm>
            <a:off x="8705476" y="7403884"/>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38" name="テキスト プレースホルダー 6"/>
          <p:cNvSpPr>
            <a:spLocks noGrp="1"/>
          </p:cNvSpPr>
          <p:nvPr>
            <p:ph type="body" sz="quarter" idx="35" hasCustomPrompt="1"/>
          </p:nvPr>
        </p:nvSpPr>
        <p:spPr>
          <a:xfrm>
            <a:off x="9679188" y="7519764"/>
            <a:ext cx="7737326"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36" hasCustomPrompt="1"/>
          </p:nvPr>
        </p:nvSpPr>
        <p:spPr>
          <a:xfrm>
            <a:off x="9713587" y="8311852"/>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0" name="正方形/長方形 39"/>
          <p:cNvSpPr/>
          <p:nvPr userDrawn="1"/>
        </p:nvSpPr>
        <p:spPr>
          <a:xfrm>
            <a:off x="9857604" y="823984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215744504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ig Image &amp; Text">
    <p:spTree>
      <p:nvGrpSpPr>
        <p:cNvPr id="1" name=""/>
        <p:cNvGrpSpPr/>
        <p:nvPr/>
      </p:nvGrpSpPr>
      <p:grpSpPr>
        <a:xfrm>
          <a:off x="0" y="0"/>
          <a:ext cx="0" cy="0"/>
          <a:chOff x="0" y="0"/>
          <a:chExt cx="0" cy="0"/>
        </a:xfrm>
      </p:grpSpPr>
      <p:sp>
        <p:nvSpPr>
          <p:cNvPr id="41" name="正方形/長方形 40"/>
          <p:cNvSpPr/>
          <p:nvPr userDrawn="1"/>
        </p:nvSpPr>
        <p:spPr>
          <a:xfrm>
            <a:off x="0" y="0"/>
            <a:ext cx="9142414" cy="10286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図プレースホルダー 3"/>
          <p:cNvSpPr>
            <a:spLocks noGrp="1"/>
          </p:cNvSpPr>
          <p:nvPr>
            <p:ph type="pic" sz="quarter" idx="12" hasCustomPrompt="1"/>
          </p:nvPr>
        </p:nvSpPr>
        <p:spPr>
          <a:xfrm>
            <a:off x="-1" y="0"/>
            <a:ext cx="8999191" cy="10287000"/>
          </a:xfrm>
          <a:noFill/>
        </p:spPr>
        <p:txBody>
          <a:bodyPr/>
          <a:lstStyle>
            <a:lvl1pPr>
              <a:defRPr/>
            </a:lvl1pPr>
          </a:lstStyle>
          <a:p>
            <a:r>
              <a:rPr kumimoji="1" lang="en-US" altLang="ja-JP" dirty="0"/>
              <a:t>Add an image</a:t>
            </a:r>
            <a:endParaRPr kumimoji="1" lang="ja-JP" altLang="en-US" dirty="0"/>
          </a:p>
        </p:txBody>
      </p:sp>
      <p:sp>
        <p:nvSpPr>
          <p:cNvPr id="6" name="タイトル プレースホルダー 1"/>
          <p:cNvSpPr>
            <a:spLocks noGrp="1"/>
          </p:cNvSpPr>
          <p:nvPr>
            <p:ph type="title" hasCustomPrompt="1"/>
          </p:nvPr>
        </p:nvSpPr>
        <p:spPr>
          <a:xfrm>
            <a:off x="9575254" y="1364343"/>
            <a:ext cx="7990959" cy="3096985"/>
          </a:xfrm>
          <a:prstGeom prst="rect">
            <a:avLst/>
          </a:prstGeom>
        </p:spPr>
        <p:txBody>
          <a:bodyPr vert="horz" lIns="163275" tIns="81638" rIns="163275" bIns="81638" rtlCol="0" anchor="b">
            <a:normAutofit/>
          </a:bodyPr>
          <a:lstStyle>
            <a:lvl1pPr>
              <a:defRPr baseline="0"/>
            </a:lvl1pPr>
          </a:lstStyle>
          <a:p>
            <a:r>
              <a:rPr kumimoji="1" lang="en-US" altLang="ja-JP" dirty="0"/>
              <a:t>Slide Title Goes Here</a:t>
            </a:r>
            <a:endParaRPr kumimoji="1" lang="ja-JP" altLang="en-US" dirty="0"/>
          </a:p>
        </p:txBody>
      </p:sp>
      <p:sp>
        <p:nvSpPr>
          <p:cNvPr id="8" name="正方形/長方形 7"/>
          <p:cNvSpPr/>
          <p:nvPr userDrawn="1"/>
        </p:nvSpPr>
        <p:spPr>
          <a:xfrm>
            <a:off x="9719270" y="4497389"/>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プレースホルダー 6"/>
          <p:cNvSpPr>
            <a:spLocks noGrp="1"/>
          </p:cNvSpPr>
          <p:nvPr>
            <p:ph type="body" sz="quarter" idx="24" hasCustomPrompt="1"/>
          </p:nvPr>
        </p:nvSpPr>
        <p:spPr>
          <a:xfrm>
            <a:off x="9593943" y="4702627"/>
            <a:ext cx="7996244" cy="3018971"/>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311739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text &amp; Description">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0" y="0"/>
            <a:ext cx="9142414" cy="10286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hasCustomPrompt="1"/>
          </p:nvPr>
        </p:nvSpPr>
        <p:spPr>
          <a:xfrm>
            <a:off x="610767" y="1173479"/>
            <a:ext cx="7920880" cy="8207948"/>
          </a:xfrm>
        </p:spPr>
        <p:txBody>
          <a:bodyPr>
            <a:normAutofit/>
          </a:bodyPr>
          <a:lstStyle>
            <a:lvl1pPr algn="ctr">
              <a:defRPr sz="7200">
                <a:solidFill>
                  <a:schemeClr val="bg1"/>
                </a:solidFill>
                <a:latin typeface="Route 159 UltraLight" pitchFamily="50" charset="0"/>
              </a:defRPr>
            </a:lvl1pPr>
          </a:lstStyle>
          <a:p>
            <a:r>
              <a:rPr kumimoji="1" lang="en-US" altLang="ja-JP" dirty="0"/>
              <a:t>Text</a:t>
            </a:r>
            <a:endParaRPr kumimoji="1" lang="ja-JP" altLang="en-US" dirty="0"/>
          </a:p>
        </p:txBody>
      </p:sp>
      <p:sp>
        <p:nvSpPr>
          <p:cNvPr id="7" name="テキスト プレースホルダー 6"/>
          <p:cNvSpPr>
            <a:spLocks noGrp="1"/>
          </p:cNvSpPr>
          <p:nvPr>
            <p:ph type="body" sz="quarter" idx="24" hasCustomPrompt="1"/>
          </p:nvPr>
        </p:nvSpPr>
        <p:spPr>
          <a:xfrm>
            <a:off x="9593943" y="2486299"/>
            <a:ext cx="7996244" cy="5314402"/>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950905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alking">
    <p:spTree>
      <p:nvGrpSpPr>
        <p:cNvPr id="1" name=""/>
        <p:cNvGrpSpPr/>
        <p:nvPr/>
      </p:nvGrpSpPr>
      <p:grpSpPr>
        <a:xfrm>
          <a:off x="0" y="0"/>
          <a:ext cx="0" cy="0"/>
          <a:chOff x="0" y="0"/>
          <a:chExt cx="0" cy="0"/>
        </a:xfrm>
      </p:grpSpPr>
      <p:sp>
        <p:nvSpPr>
          <p:cNvPr id="9" name="正方形/長方形 8"/>
          <p:cNvSpPr/>
          <p:nvPr userDrawn="1"/>
        </p:nvSpPr>
        <p:spPr>
          <a:xfrm>
            <a:off x="0" y="1"/>
            <a:ext cx="18286413" cy="5143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図プレースホルダー 2"/>
          <p:cNvSpPr>
            <a:spLocks noGrp="1"/>
          </p:cNvSpPr>
          <p:nvPr>
            <p:ph type="pic" sz="quarter" idx="12" hasCustomPrompt="1"/>
          </p:nvPr>
        </p:nvSpPr>
        <p:spPr>
          <a:xfrm>
            <a:off x="928688" y="0"/>
            <a:ext cx="8213725" cy="10287000"/>
          </a:xfrm>
        </p:spPr>
        <p:txBody>
          <a:bodyPr>
            <a:normAutofit/>
          </a:bodyPr>
          <a:lstStyle>
            <a:lvl1pPr>
              <a:defRPr sz="2000"/>
            </a:lvl1pPr>
          </a:lstStyle>
          <a:p>
            <a:r>
              <a:rPr kumimoji="1" lang="en-US" altLang="ja-JP" dirty="0"/>
              <a:t>Add an image</a:t>
            </a:r>
            <a:endParaRPr kumimoji="1" lang="ja-JP" altLang="en-US" dirty="0"/>
          </a:p>
        </p:txBody>
      </p:sp>
      <p:sp>
        <p:nvSpPr>
          <p:cNvPr id="6" name="タイトル プレースホルダー 1"/>
          <p:cNvSpPr>
            <a:spLocks noGrp="1"/>
          </p:cNvSpPr>
          <p:nvPr>
            <p:ph type="title" hasCustomPrompt="1"/>
          </p:nvPr>
        </p:nvSpPr>
        <p:spPr>
          <a:xfrm>
            <a:off x="9575254" y="829993"/>
            <a:ext cx="7990959" cy="4215032"/>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7" name="正方形/長方形 6"/>
          <p:cNvSpPr/>
          <p:nvPr userDrawn="1"/>
        </p:nvSpPr>
        <p:spPr>
          <a:xfrm>
            <a:off x="9719270" y="5376509"/>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6"/>
          <p:cNvSpPr>
            <a:spLocks noGrp="1"/>
          </p:cNvSpPr>
          <p:nvPr>
            <p:ph type="body" sz="quarter" idx="24" hasCustomPrompt="1"/>
          </p:nvPr>
        </p:nvSpPr>
        <p:spPr>
          <a:xfrm>
            <a:off x="9593943" y="5497339"/>
            <a:ext cx="7996244" cy="3018971"/>
          </a:xfrm>
        </p:spPr>
        <p:txBody>
          <a:bodyPr anchor="t">
            <a:noAutofit/>
          </a:bodyPr>
          <a:lstStyle>
            <a:lvl1pPr algn="l">
              <a:defRPr sz="2000" i="0" baseline="0">
                <a:solidFill>
                  <a:schemeClr val="bg1">
                    <a:lumMod val="85000"/>
                  </a:schemeClr>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2580283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s, Icons and Descriptions">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dirty="0"/>
          </a:p>
        </p:txBody>
      </p:sp>
      <p:sp>
        <p:nvSpPr>
          <p:cNvPr id="5" name="図プレースホルダー 5"/>
          <p:cNvSpPr>
            <a:spLocks noGrp="1"/>
          </p:cNvSpPr>
          <p:nvPr>
            <p:ph type="pic" sz="quarter" idx="12" hasCustomPrompt="1"/>
          </p:nvPr>
        </p:nvSpPr>
        <p:spPr>
          <a:xfrm>
            <a:off x="38182" y="43542"/>
            <a:ext cx="3600000" cy="4615544"/>
          </a:xfrm>
        </p:spPr>
        <p:txBody>
          <a:bodyPr/>
          <a:lstStyle>
            <a:lvl1pPr>
              <a:defRPr sz="1800"/>
            </a:lvl1pPr>
          </a:lstStyle>
          <a:p>
            <a:r>
              <a:rPr kumimoji="1" lang="en-US" altLang="ja-JP" dirty="0"/>
              <a:t>Add an image</a:t>
            </a:r>
            <a:endParaRPr kumimoji="1" lang="ja-JP" altLang="en-US" dirty="0"/>
          </a:p>
        </p:txBody>
      </p:sp>
      <p:sp>
        <p:nvSpPr>
          <p:cNvPr id="6" name="図プレースホルダー 5"/>
          <p:cNvSpPr>
            <a:spLocks noGrp="1"/>
          </p:cNvSpPr>
          <p:nvPr>
            <p:ph type="pic" sz="quarter" idx="13" hasCustomPrompt="1"/>
          </p:nvPr>
        </p:nvSpPr>
        <p:spPr>
          <a:xfrm>
            <a:off x="3687753" y="4706599"/>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7" name="図プレースホルダー 5"/>
          <p:cNvSpPr>
            <a:spLocks noGrp="1"/>
          </p:cNvSpPr>
          <p:nvPr>
            <p:ph type="pic" sz="quarter" idx="14" hasCustomPrompt="1"/>
          </p:nvPr>
        </p:nvSpPr>
        <p:spPr>
          <a:xfrm>
            <a:off x="7337324" y="43542"/>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8" name="図プレースホルダー 5"/>
          <p:cNvSpPr>
            <a:spLocks noGrp="1"/>
          </p:cNvSpPr>
          <p:nvPr>
            <p:ph type="pic" sz="quarter" idx="15" hasCustomPrompt="1"/>
          </p:nvPr>
        </p:nvSpPr>
        <p:spPr>
          <a:xfrm>
            <a:off x="10988185" y="4706943"/>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9" name="図プレースホルダー 5"/>
          <p:cNvSpPr>
            <a:spLocks noGrp="1"/>
          </p:cNvSpPr>
          <p:nvPr>
            <p:ph type="pic" sz="quarter" idx="16" hasCustomPrompt="1"/>
          </p:nvPr>
        </p:nvSpPr>
        <p:spPr>
          <a:xfrm>
            <a:off x="14636467" y="43542"/>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0" name="正方形/長方形 9"/>
          <p:cNvSpPr/>
          <p:nvPr userDrawn="1"/>
        </p:nvSpPr>
        <p:spPr>
          <a:xfrm>
            <a:off x="38182" y="4706943"/>
            <a:ext cx="3600000" cy="4615200"/>
          </a:xfrm>
          <a:prstGeom prst="rect">
            <a:avLst/>
          </a:prstGeom>
          <a:solidFill>
            <a:schemeClr val="accent2"/>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1" name="正方形/長方形 10"/>
          <p:cNvSpPr/>
          <p:nvPr userDrawn="1"/>
        </p:nvSpPr>
        <p:spPr>
          <a:xfrm>
            <a:off x="3687753" y="43886"/>
            <a:ext cx="3600000" cy="4615200"/>
          </a:xfrm>
          <a:prstGeom prst="rect">
            <a:avLst/>
          </a:prstGeom>
          <a:solidFill>
            <a:schemeClr val="accent3"/>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2" name="正方形/長方形 11"/>
          <p:cNvSpPr/>
          <p:nvPr userDrawn="1"/>
        </p:nvSpPr>
        <p:spPr>
          <a:xfrm>
            <a:off x="7337324" y="4706943"/>
            <a:ext cx="3600000" cy="4615200"/>
          </a:xfrm>
          <a:prstGeom prst="rect">
            <a:avLst/>
          </a:prstGeom>
          <a:solidFill>
            <a:schemeClr val="accent1"/>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 name="正方形/長方形 12"/>
          <p:cNvSpPr/>
          <p:nvPr userDrawn="1"/>
        </p:nvSpPr>
        <p:spPr>
          <a:xfrm>
            <a:off x="10988185" y="43886"/>
            <a:ext cx="3600000" cy="4615200"/>
          </a:xfrm>
          <a:prstGeom prst="rect">
            <a:avLst/>
          </a:prstGeom>
          <a:solidFill>
            <a:schemeClr val="accent4"/>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4" name="正方形/長方形 13"/>
          <p:cNvSpPr/>
          <p:nvPr userDrawn="1"/>
        </p:nvSpPr>
        <p:spPr>
          <a:xfrm>
            <a:off x="14636467" y="4707287"/>
            <a:ext cx="3600000" cy="4615200"/>
          </a:xfrm>
          <a:prstGeom prst="rect">
            <a:avLst/>
          </a:prstGeom>
          <a:solidFill>
            <a:schemeClr val="accent5"/>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5" name="図プレースホルダー 7"/>
          <p:cNvSpPr>
            <a:spLocks noGrp="1"/>
          </p:cNvSpPr>
          <p:nvPr>
            <p:ph type="pic" sz="quarter" idx="17" hasCustomPrompt="1"/>
          </p:nvPr>
        </p:nvSpPr>
        <p:spPr>
          <a:xfrm>
            <a:off x="1454109" y="5122780"/>
            <a:ext cx="784532" cy="784532"/>
          </a:xfrm>
        </p:spPr>
        <p:txBody>
          <a:bodyPr>
            <a:normAutofit/>
          </a:bodyPr>
          <a:lstStyle>
            <a:lvl1pPr>
              <a:defRPr sz="1200"/>
            </a:lvl1pPr>
          </a:lstStyle>
          <a:p>
            <a:r>
              <a:rPr kumimoji="1" lang="en-US" altLang="ja-JP" dirty="0"/>
              <a:t>ICON</a:t>
            </a:r>
            <a:endParaRPr kumimoji="1" lang="ja-JP" altLang="en-US" dirty="0"/>
          </a:p>
        </p:txBody>
      </p:sp>
      <p:sp>
        <p:nvSpPr>
          <p:cNvPr id="16" name="図プレースホルダー 7"/>
          <p:cNvSpPr>
            <a:spLocks noGrp="1"/>
          </p:cNvSpPr>
          <p:nvPr>
            <p:ph type="pic" sz="quarter" idx="18" hasCustomPrompt="1"/>
          </p:nvPr>
        </p:nvSpPr>
        <p:spPr>
          <a:xfrm>
            <a:off x="5103679" y="510178"/>
            <a:ext cx="784532" cy="784532"/>
          </a:xfrm>
        </p:spPr>
        <p:txBody>
          <a:bodyPr>
            <a:normAutofit/>
          </a:bodyPr>
          <a:lstStyle>
            <a:lvl1pPr>
              <a:defRPr sz="1200"/>
            </a:lvl1pPr>
          </a:lstStyle>
          <a:p>
            <a:r>
              <a:rPr kumimoji="1" lang="en-US" altLang="ja-JP" dirty="0"/>
              <a:t>ICON</a:t>
            </a:r>
            <a:endParaRPr kumimoji="1" lang="ja-JP" altLang="en-US" dirty="0"/>
          </a:p>
        </p:txBody>
      </p:sp>
      <p:sp>
        <p:nvSpPr>
          <p:cNvPr id="17" name="図プレースホルダー 7"/>
          <p:cNvSpPr>
            <a:spLocks noGrp="1"/>
          </p:cNvSpPr>
          <p:nvPr>
            <p:ph type="pic" sz="quarter" idx="19" hasCustomPrompt="1"/>
          </p:nvPr>
        </p:nvSpPr>
        <p:spPr>
          <a:xfrm>
            <a:off x="8753250" y="5122780"/>
            <a:ext cx="784532" cy="784532"/>
          </a:xfrm>
        </p:spPr>
        <p:txBody>
          <a:bodyPr>
            <a:normAutofit/>
          </a:bodyPr>
          <a:lstStyle>
            <a:lvl1pPr>
              <a:defRPr sz="1200"/>
            </a:lvl1pPr>
          </a:lstStyle>
          <a:p>
            <a:r>
              <a:rPr kumimoji="1" lang="en-US" altLang="ja-JP" dirty="0"/>
              <a:t>ICON</a:t>
            </a:r>
            <a:endParaRPr kumimoji="1" lang="ja-JP" altLang="en-US" dirty="0"/>
          </a:p>
        </p:txBody>
      </p:sp>
      <p:sp>
        <p:nvSpPr>
          <p:cNvPr id="18" name="図プレースホルダー 7"/>
          <p:cNvSpPr>
            <a:spLocks noGrp="1"/>
          </p:cNvSpPr>
          <p:nvPr>
            <p:ph type="pic" sz="quarter" idx="20" hasCustomPrompt="1"/>
          </p:nvPr>
        </p:nvSpPr>
        <p:spPr>
          <a:xfrm>
            <a:off x="16052393" y="5122780"/>
            <a:ext cx="784532" cy="784532"/>
          </a:xfrm>
        </p:spPr>
        <p:txBody>
          <a:bodyPr>
            <a:normAutofit/>
          </a:bodyPr>
          <a:lstStyle>
            <a:lvl1pPr>
              <a:defRPr sz="1200"/>
            </a:lvl1pPr>
          </a:lstStyle>
          <a:p>
            <a:r>
              <a:rPr kumimoji="1" lang="en-US" altLang="ja-JP" dirty="0"/>
              <a:t>ICON</a:t>
            </a:r>
            <a:endParaRPr kumimoji="1" lang="ja-JP" altLang="en-US" dirty="0"/>
          </a:p>
        </p:txBody>
      </p:sp>
      <p:sp>
        <p:nvSpPr>
          <p:cNvPr id="19" name="図プレースホルダー 7"/>
          <p:cNvSpPr>
            <a:spLocks noGrp="1"/>
          </p:cNvSpPr>
          <p:nvPr>
            <p:ph type="pic" sz="quarter" idx="21" hasCustomPrompt="1"/>
          </p:nvPr>
        </p:nvSpPr>
        <p:spPr>
          <a:xfrm>
            <a:off x="12404112" y="510178"/>
            <a:ext cx="784532" cy="784532"/>
          </a:xfrm>
        </p:spPr>
        <p:txBody>
          <a:bodyPr>
            <a:normAutofit/>
          </a:bodyPr>
          <a:lstStyle>
            <a:lvl1pPr>
              <a:defRPr sz="1200"/>
            </a:lvl1pPr>
          </a:lstStyle>
          <a:p>
            <a:r>
              <a:rPr kumimoji="1" lang="en-US" altLang="ja-JP" dirty="0"/>
              <a:t>ICON</a:t>
            </a:r>
            <a:endParaRPr kumimoji="1" lang="ja-JP" altLang="en-US" dirty="0"/>
          </a:p>
        </p:txBody>
      </p:sp>
      <p:sp>
        <p:nvSpPr>
          <p:cNvPr id="20" name="テキスト プレースホルダー 11"/>
          <p:cNvSpPr>
            <a:spLocks noGrp="1"/>
          </p:cNvSpPr>
          <p:nvPr>
            <p:ph type="body" sz="quarter" idx="22" hasCustomPrompt="1"/>
          </p:nvPr>
        </p:nvSpPr>
        <p:spPr>
          <a:xfrm>
            <a:off x="41589" y="5908320"/>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1" name="テキスト プレースホルダー 11"/>
          <p:cNvSpPr>
            <a:spLocks noGrp="1"/>
          </p:cNvSpPr>
          <p:nvPr>
            <p:ph type="body" sz="quarter" idx="23" hasCustomPrompt="1"/>
          </p:nvPr>
        </p:nvSpPr>
        <p:spPr>
          <a:xfrm>
            <a:off x="213781" y="6535743"/>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2" name="テキスト プレースホルダー 11"/>
          <p:cNvSpPr>
            <a:spLocks noGrp="1"/>
          </p:cNvSpPr>
          <p:nvPr>
            <p:ph type="body" sz="quarter" idx="24" hasCustomPrompt="1"/>
          </p:nvPr>
        </p:nvSpPr>
        <p:spPr>
          <a:xfrm>
            <a:off x="3734702" y="1281205"/>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3" name="テキスト プレースホルダー 11"/>
          <p:cNvSpPr>
            <a:spLocks noGrp="1"/>
          </p:cNvSpPr>
          <p:nvPr>
            <p:ph type="body" sz="quarter" idx="25" hasCustomPrompt="1"/>
          </p:nvPr>
        </p:nvSpPr>
        <p:spPr>
          <a:xfrm>
            <a:off x="3906894" y="1908628"/>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4" name="テキスト プレースホルダー 11"/>
          <p:cNvSpPr>
            <a:spLocks noGrp="1"/>
          </p:cNvSpPr>
          <p:nvPr>
            <p:ph type="body" sz="quarter" idx="26" hasCustomPrompt="1"/>
          </p:nvPr>
        </p:nvSpPr>
        <p:spPr>
          <a:xfrm>
            <a:off x="11035134" y="1281206"/>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5" name="テキスト プレースホルダー 11"/>
          <p:cNvSpPr>
            <a:spLocks noGrp="1"/>
          </p:cNvSpPr>
          <p:nvPr>
            <p:ph type="body" sz="quarter" idx="27" hasCustomPrompt="1"/>
          </p:nvPr>
        </p:nvSpPr>
        <p:spPr>
          <a:xfrm>
            <a:off x="11207326" y="1908629"/>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6" name="テキスト プレースホルダー 11"/>
          <p:cNvSpPr>
            <a:spLocks noGrp="1"/>
          </p:cNvSpPr>
          <p:nvPr>
            <p:ph type="body" sz="quarter" idx="28" hasCustomPrompt="1"/>
          </p:nvPr>
        </p:nvSpPr>
        <p:spPr>
          <a:xfrm>
            <a:off x="7367934" y="5908320"/>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7" name="テキスト プレースホルダー 11"/>
          <p:cNvSpPr>
            <a:spLocks noGrp="1"/>
          </p:cNvSpPr>
          <p:nvPr>
            <p:ph type="body" sz="quarter" idx="29" hasCustomPrompt="1"/>
          </p:nvPr>
        </p:nvSpPr>
        <p:spPr>
          <a:xfrm>
            <a:off x="7540126" y="6535743"/>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8" name="テキスト プレースホルダー 11"/>
          <p:cNvSpPr>
            <a:spLocks noGrp="1"/>
          </p:cNvSpPr>
          <p:nvPr>
            <p:ph type="body" sz="quarter" idx="30" hasCustomPrompt="1"/>
          </p:nvPr>
        </p:nvSpPr>
        <p:spPr>
          <a:xfrm>
            <a:off x="14668366" y="5908321"/>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9" name="テキスト プレースホルダー 11"/>
          <p:cNvSpPr>
            <a:spLocks noGrp="1"/>
          </p:cNvSpPr>
          <p:nvPr>
            <p:ph type="body" sz="quarter" idx="31" hasCustomPrompt="1"/>
          </p:nvPr>
        </p:nvSpPr>
        <p:spPr>
          <a:xfrm>
            <a:off x="14840558" y="6535744"/>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30" name="図プレースホルダー 37"/>
          <p:cNvSpPr>
            <a:spLocks noGrp="1"/>
          </p:cNvSpPr>
          <p:nvPr>
            <p:ph type="pic" sz="quarter" idx="32" hasCustomPrompt="1"/>
          </p:nvPr>
        </p:nvSpPr>
        <p:spPr>
          <a:xfrm>
            <a:off x="1574657" y="4401558"/>
            <a:ext cx="451795" cy="451795"/>
          </a:xfrm>
          <a:prstGeom prst="triangle">
            <a:avLst/>
          </a:prstGeom>
          <a:solidFill>
            <a:schemeClr val="accent2"/>
          </a:solidFill>
        </p:spPr>
        <p:txBody>
          <a:bodyPr/>
          <a:lstStyle/>
          <a:p>
            <a:r>
              <a:rPr kumimoji="1" lang="en-US" altLang="ja-JP" dirty="0"/>
              <a:t> </a:t>
            </a:r>
            <a:endParaRPr kumimoji="1" lang="ja-JP" altLang="en-US" dirty="0"/>
          </a:p>
        </p:txBody>
      </p:sp>
      <p:sp>
        <p:nvSpPr>
          <p:cNvPr id="31" name="図プレースホルダー 37"/>
          <p:cNvSpPr>
            <a:spLocks noGrp="1"/>
          </p:cNvSpPr>
          <p:nvPr>
            <p:ph type="pic" sz="quarter" idx="33" hasCustomPrompt="1"/>
          </p:nvPr>
        </p:nvSpPr>
        <p:spPr>
          <a:xfrm>
            <a:off x="8878888" y="4401558"/>
            <a:ext cx="451795" cy="451795"/>
          </a:xfrm>
          <a:prstGeom prst="triangle">
            <a:avLst/>
          </a:prstGeom>
          <a:solidFill>
            <a:schemeClr val="accent1"/>
          </a:solidFill>
        </p:spPr>
        <p:txBody>
          <a:bodyPr/>
          <a:lstStyle/>
          <a:p>
            <a:r>
              <a:rPr kumimoji="1" lang="en-US" altLang="ja-JP" dirty="0"/>
              <a:t> </a:t>
            </a:r>
            <a:endParaRPr kumimoji="1" lang="ja-JP" altLang="en-US" dirty="0"/>
          </a:p>
        </p:txBody>
      </p:sp>
      <p:sp>
        <p:nvSpPr>
          <p:cNvPr id="32" name="図プレースホルダー 37"/>
          <p:cNvSpPr>
            <a:spLocks noGrp="1"/>
          </p:cNvSpPr>
          <p:nvPr>
            <p:ph type="pic" sz="quarter" idx="34" hasCustomPrompt="1"/>
          </p:nvPr>
        </p:nvSpPr>
        <p:spPr>
          <a:xfrm>
            <a:off x="16172942" y="4401558"/>
            <a:ext cx="451795" cy="451795"/>
          </a:xfrm>
          <a:prstGeom prst="triangle">
            <a:avLst/>
          </a:prstGeom>
          <a:solidFill>
            <a:schemeClr val="accent5"/>
          </a:solidFill>
        </p:spPr>
        <p:txBody>
          <a:bodyPr/>
          <a:lstStyle/>
          <a:p>
            <a:r>
              <a:rPr kumimoji="1" lang="en-US" altLang="ja-JP" dirty="0"/>
              <a:t> </a:t>
            </a:r>
            <a:endParaRPr kumimoji="1" lang="ja-JP" altLang="en-US" dirty="0"/>
          </a:p>
        </p:txBody>
      </p:sp>
      <p:sp>
        <p:nvSpPr>
          <p:cNvPr id="33" name="図プレースホルダー 37"/>
          <p:cNvSpPr>
            <a:spLocks noGrp="1"/>
          </p:cNvSpPr>
          <p:nvPr>
            <p:ph type="pic" sz="quarter" idx="35" hasCustomPrompt="1"/>
          </p:nvPr>
        </p:nvSpPr>
        <p:spPr>
          <a:xfrm rot="10800000">
            <a:off x="5261856" y="4505027"/>
            <a:ext cx="451795" cy="451795"/>
          </a:xfrm>
          <a:prstGeom prst="triangle">
            <a:avLst/>
          </a:prstGeom>
          <a:solidFill>
            <a:schemeClr val="accent3"/>
          </a:solidFill>
        </p:spPr>
        <p:txBody>
          <a:bodyPr/>
          <a:lstStyle/>
          <a:p>
            <a:r>
              <a:rPr kumimoji="1" lang="en-US" altLang="ja-JP" dirty="0"/>
              <a:t> </a:t>
            </a:r>
            <a:endParaRPr kumimoji="1" lang="ja-JP" altLang="en-US" dirty="0"/>
          </a:p>
        </p:txBody>
      </p:sp>
      <p:sp>
        <p:nvSpPr>
          <p:cNvPr id="34" name="図プレースホルダー 37"/>
          <p:cNvSpPr>
            <a:spLocks noGrp="1"/>
          </p:cNvSpPr>
          <p:nvPr>
            <p:ph type="pic" sz="quarter" idx="36" hasCustomPrompt="1"/>
          </p:nvPr>
        </p:nvSpPr>
        <p:spPr>
          <a:xfrm rot="10800000">
            <a:off x="12524660" y="4505027"/>
            <a:ext cx="451795" cy="451795"/>
          </a:xfrm>
          <a:prstGeom prst="triangle">
            <a:avLst/>
          </a:prstGeom>
          <a:solidFill>
            <a:schemeClr val="accent4"/>
          </a:solidFill>
        </p:spPr>
        <p:txBody>
          <a:bodyPr/>
          <a:lstStyle/>
          <a:p>
            <a:r>
              <a:rPr kumimoji="1" lang="en-US" altLang="ja-JP" dirty="0"/>
              <a:t> </a:t>
            </a:r>
            <a:endParaRPr kumimoji="1" lang="ja-JP" altLang="en-US" dirty="0"/>
          </a:p>
        </p:txBody>
      </p:sp>
    </p:spTree>
    <p:extLst>
      <p:ext uri="{BB962C8B-B14F-4D97-AF65-F5344CB8AC3E}">
        <p14:creationId xmlns:p14="http://schemas.microsoft.com/office/powerpoint/2010/main" val="31537869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 Images &amp; Descriptions">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4757" y="3291830"/>
            <a:ext cx="18286413" cy="3291830"/>
          </a:xfrm>
          <a:prstGeom prst="rect">
            <a:avLst/>
          </a:prstGeom>
          <a:solidFill>
            <a:schemeClr val="accent3">
              <a:lumMod val="60000"/>
              <a:lumOff val="40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6" name="正方形/長方形 5"/>
          <p:cNvSpPr/>
          <p:nvPr userDrawn="1"/>
        </p:nvSpPr>
        <p:spPr>
          <a:xfrm>
            <a:off x="-7192" y="3722610"/>
            <a:ext cx="18286413" cy="2430270"/>
          </a:xfrm>
          <a:prstGeom prst="rect">
            <a:avLst/>
          </a:prstGeom>
          <a:solidFill>
            <a:schemeClr val="accent3"/>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p:cNvSpPr/>
          <p:nvPr userDrawn="1"/>
        </p:nvSpPr>
        <p:spPr>
          <a:xfrm>
            <a:off x="-1" y="0"/>
            <a:ext cx="18286413" cy="3291830"/>
          </a:xfrm>
          <a:prstGeom prst="rect">
            <a:avLst/>
          </a:prstGeom>
          <a:solidFill>
            <a:schemeClr val="accent2">
              <a:lumMod val="60000"/>
              <a:lumOff val="40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 name="正方形/長方形 7"/>
          <p:cNvSpPr/>
          <p:nvPr userDrawn="1"/>
        </p:nvSpPr>
        <p:spPr>
          <a:xfrm>
            <a:off x="0" y="417975"/>
            <a:ext cx="18271655" cy="2430270"/>
          </a:xfrm>
          <a:prstGeom prst="rect">
            <a:avLst/>
          </a:prstGeom>
          <a:solidFill>
            <a:schemeClr val="accent2"/>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9" name="図プレースホルダー 13"/>
          <p:cNvSpPr>
            <a:spLocks noGrp="1"/>
          </p:cNvSpPr>
          <p:nvPr>
            <p:ph type="pic" sz="quarter" idx="13" hasCustomPrompt="1"/>
          </p:nvPr>
        </p:nvSpPr>
        <p:spPr>
          <a:xfrm>
            <a:off x="9143206" y="3291830"/>
            <a:ext cx="9139924" cy="3291830"/>
          </a:xfrm>
          <a:custGeom>
            <a:avLst/>
            <a:gdLst/>
            <a:ahLst/>
            <a:cxnLst/>
            <a:rect l="l" t="t" r="r" b="b"/>
            <a:pathLst>
              <a:path w="9139924" h="3291830">
                <a:moveTo>
                  <a:pt x="0" y="0"/>
                </a:moveTo>
                <a:lnTo>
                  <a:pt x="1305146" y="0"/>
                </a:lnTo>
                <a:lnTo>
                  <a:pt x="9139924" y="0"/>
                </a:lnTo>
                <a:lnTo>
                  <a:pt x="9139924" y="3291830"/>
                </a:lnTo>
                <a:lnTo>
                  <a:pt x="1305146" y="3291830"/>
                </a:lnTo>
                <a:close/>
              </a:path>
            </a:pathLst>
          </a:custGeom>
          <a:solidFill>
            <a:schemeClr val="bg1">
              <a:alpha val="50000"/>
            </a:schemeClr>
          </a:solidFill>
        </p:spPr>
        <p:txBody>
          <a:bodyPr/>
          <a:lstStyle>
            <a:lvl1pPr>
              <a:defRPr baseline="0"/>
            </a:lvl1pPr>
          </a:lstStyle>
          <a:p>
            <a:r>
              <a:rPr kumimoji="1" lang="en-US" altLang="ja-JP" dirty="0"/>
              <a:t> Add an image</a:t>
            </a:r>
            <a:endParaRPr kumimoji="1" lang="ja-JP" altLang="en-US" dirty="0"/>
          </a:p>
        </p:txBody>
      </p:sp>
      <p:sp>
        <p:nvSpPr>
          <p:cNvPr id="10" name="図プレースホルダー 10"/>
          <p:cNvSpPr>
            <a:spLocks noGrp="1"/>
          </p:cNvSpPr>
          <p:nvPr>
            <p:ph type="pic" sz="quarter" idx="12" hasCustomPrompt="1"/>
          </p:nvPr>
        </p:nvSpPr>
        <p:spPr>
          <a:xfrm>
            <a:off x="1" y="0"/>
            <a:ext cx="9139924" cy="3291830"/>
          </a:xfrm>
          <a:custGeom>
            <a:avLst/>
            <a:gdLst/>
            <a:ahLst/>
            <a:cxnLst/>
            <a:rect l="l" t="t" r="r" b="b"/>
            <a:pathLst>
              <a:path w="9139924" h="3291830">
                <a:moveTo>
                  <a:pt x="0" y="0"/>
                </a:moveTo>
                <a:lnTo>
                  <a:pt x="7834778" y="0"/>
                </a:lnTo>
                <a:lnTo>
                  <a:pt x="9139924" y="3291830"/>
                </a:lnTo>
                <a:lnTo>
                  <a:pt x="7834778" y="3291830"/>
                </a:lnTo>
                <a:lnTo>
                  <a:pt x="0" y="3291830"/>
                </a:lnTo>
                <a:close/>
              </a:path>
            </a:pathLst>
          </a:custGeom>
          <a:solidFill>
            <a:schemeClr val="bg1">
              <a:alpha val="50000"/>
            </a:schemeClr>
          </a:solidFill>
        </p:spPr>
        <p:txBody>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a:lvl1pPr>
          </a:lstStyle>
          <a:p>
            <a:r>
              <a:rPr kumimoji="1" lang="en-US" altLang="ja-JP" dirty="0"/>
              <a:t> Add an image</a:t>
            </a:r>
            <a:endParaRPr kumimoji="1" lang="ja-JP" altLang="en-US" dirty="0"/>
          </a:p>
          <a:p>
            <a:endParaRPr kumimoji="1" lang="ja-JP" altLang="en-US" dirty="0"/>
          </a:p>
        </p:txBody>
      </p:sp>
      <p:sp>
        <p:nvSpPr>
          <p:cNvPr id="11" name="テキスト プレースホルダー 11"/>
          <p:cNvSpPr>
            <a:spLocks noGrp="1"/>
          </p:cNvSpPr>
          <p:nvPr>
            <p:ph type="body" sz="quarter" idx="16" hasCustomPrompt="1"/>
          </p:nvPr>
        </p:nvSpPr>
        <p:spPr>
          <a:xfrm>
            <a:off x="9150226" y="1258434"/>
            <a:ext cx="8498925" cy="1315207"/>
          </a:xfrm>
        </p:spPr>
        <p:txBody>
          <a:bodyPr anchor="t">
            <a:noAutofit/>
          </a:bodyPr>
          <a:lstStyle>
            <a:lvl1pPr algn="l">
              <a:lnSpc>
                <a:spcPct val="120000"/>
              </a:lnSpc>
              <a:defRPr sz="2000">
                <a:solidFill>
                  <a:schemeClr val="bg1"/>
                </a:solidFill>
                <a:latin typeface="+mn-lt"/>
              </a:defRPr>
            </a:lvl1pPr>
          </a:lstStyle>
          <a:p>
            <a:pPr lvl="0"/>
            <a:r>
              <a:rPr lang="en-US" altLang="ja-JP" dirty="0"/>
              <a:t>Text Here</a:t>
            </a:r>
            <a:endParaRPr lang="en-US" dirty="0"/>
          </a:p>
        </p:txBody>
      </p:sp>
      <p:sp>
        <p:nvSpPr>
          <p:cNvPr id="12" name="テキスト プレースホルダー 11"/>
          <p:cNvSpPr>
            <a:spLocks noGrp="1"/>
          </p:cNvSpPr>
          <p:nvPr>
            <p:ph type="body" sz="quarter" idx="17" hasCustomPrompt="1"/>
          </p:nvPr>
        </p:nvSpPr>
        <p:spPr>
          <a:xfrm>
            <a:off x="9150226" y="679004"/>
            <a:ext cx="8498925" cy="773203"/>
          </a:xfrm>
        </p:spPr>
        <p:txBody>
          <a:bodyPr anchor="t">
            <a:noAutofit/>
          </a:bodyPr>
          <a:lstStyle>
            <a:lvl1pPr algn="l">
              <a:lnSpc>
                <a:spcPct val="120000"/>
              </a:lnSpc>
              <a:defRPr sz="3200" spc="0">
                <a:solidFill>
                  <a:schemeClr val="bg1"/>
                </a:solidFill>
                <a:latin typeface="Route 159 SemiBold"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40" hasCustomPrompt="1"/>
          </p:nvPr>
        </p:nvSpPr>
        <p:spPr>
          <a:xfrm>
            <a:off x="599276" y="4594439"/>
            <a:ext cx="8498925" cy="1269141"/>
          </a:xfrm>
        </p:spPr>
        <p:txBody>
          <a:bodyPr anchor="t">
            <a:noAutofit/>
          </a:bodyPr>
          <a:lstStyle>
            <a:lvl1pPr algn="l">
              <a:lnSpc>
                <a:spcPct val="120000"/>
              </a:lnSpc>
              <a:defRPr sz="20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41" hasCustomPrompt="1"/>
          </p:nvPr>
        </p:nvSpPr>
        <p:spPr>
          <a:xfrm>
            <a:off x="599276" y="4015009"/>
            <a:ext cx="8498925" cy="773203"/>
          </a:xfrm>
        </p:spPr>
        <p:txBody>
          <a:bodyPr anchor="t">
            <a:noAutofit/>
          </a:bodyPr>
          <a:lstStyle>
            <a:lvl1pPr algn="l">
              <a:lnSpc>
                <a:spcPct val="120000"/>
              </a:lnSpc>
              <a:defRPr sz="3200" spc="0">
                <a:solidFill>
                  <a:schemeClr val="bg1"/>
                </a:solidFill>
                <a:latin typeface="Route 159 SemiBold" pitchFamily="50" charset="0"/>
              </a:defRPr>
            </a:lvl1pPr>
          </a:lstStyle>
          <a:p>
            <a:pPr lvl="0"/>
            <a:r>
              <a:rPr lang="en-US" altLang="ja-JP" dirty="0"/>
              <a:t>Text Here</a:t>
            </a:r>
            <a:endParaRPr lang="en-US" dirty="0"/>
          </a:p>
        </p:txBody>
      </p:sp>
      <p:sp>
        <p:nvSpPr>
          <p:cNvPr id="15" name="タイトル プレースホルダー 1"/>
          <p:cNvSpPr>
            <a:spLocks noGrp="1"/>
          </p:cNvSpPr>
          <p:nvPr>
            <p:ph type="title" hasCustomPrompt="1"/>
          </p:nvPr>
        </p:nvSpPr>
        <p:spPr>
          <a:xfrm>
            <a:off x="430238" y="6799684"/>
            <a:ext cx="17425936" cy="1203151"/>
          </a:xfrm>
          <a:prstGeom prst="rect">
            <a:avLst/>
          </a:prstGeom>
        </p:spPr>
        <p:txBody>
          <a:bodyPr vert="horz" lIns="163275" tIns="81638" rIns="163275" bIns="81638" rtlCol="0" anchor="ctr">
            <a:normAutofit/>
          </a:bodyPr>
          <a:lstStyle>
            <a:lvl1pPr algn="ctr">
              <a:defRPr baseline="0">
                <a:latin typeface="Route 159 UltraLight" pitchFamily="50" charset="0"/>
              </a:defRPr>
            </a:lvl1pPr>
          </a:lstStyle>
          <a:p>
            <a:r>
              <a:rPr kumimoji="1" lang="en-US" altLang="ja-JP" dirty="0"/>
              <a:t>Slide Title Goes Here</a:t>
            </a:r>
            <a:endParaRPr kumimoji="1" lang="ja-JP" altLang="en-US" dirty="0"/>
          </a:p>
        </p:txBody>
      </p:sp>
      <p:sp>
        <p:nvSpPr>
          <p:cNvPr id="16" name="テキスト プレースホルダー 6"/>
          <p:cNvSpPr>
            <a:spLocks noGrp="1"/>
          </p:cNvSpPr>
          <p:nvPr>
            <p:ph type="body" sz="quarter" idx="42" hasCustomPrompt="1"/>
          </p:nvPr>
        </p:nvSpPr>
        <p:spPr>
          <a:xfrm>
            <a:off x="430238" y="8095828"/>
            <a:ext cx="17425936" cy="1336960"/>
          </a:xfrm>
        </p:spPr>
        <p:txBody>
          <a:bodyPr>
            <a:noAutofit/>
          </a:bodyPr>
          <a:lstStyle>
            <a:lvl1pPr algn="ctr">
              <a:defRPr sz="2000" b="0" i="0" u="none" baseline="0">
                <a:solidFill>
                  <a:schemeClr val="tx2"/>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
        <p:nvSpPr>
          <p:cNvPr id="17" name="正方形/長方形 16"/>
          <p:cNvSpPr/>
          <p:nvPr userDrawn="1"/>
        </p:nvSpPr>
        <p:spPr>
          <a:xfrm>
            <a:off x="7559029" y="7951812"/>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044988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rocess 1">
    <p:spTree>
      <p:nvGrpSpPr>
        <p:cNvPr id="1" name=""/>
        <p:cNvGrpSpPr/>
        <p:nvPr/>
      </p:nvGrpSpPr>
      <p:grpSpPr>
        <a:xfrm>
          <a:off x="0" y="0"/>
          <a:ext cx="0" cy="0"/>
          <a:chOff x="0" y="0"/>
          <a:chExt cx="0" cy="0"/>
        </a:xfrm>
      </p:grpSpPr>
      <p:sp>
        <p:nvSpPr>
          <p:cNvPr id="72" name="正方形/長方形 7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 name="グループ化 28"/>
          <p:cNvGrpSpPr/>
          <p:nvPr userDrawn="1"/>
        </p:nvGrpSpPr>
        <p:grpSpPr>
          <a:xfrm>
            <a:off x="8269812" y="2685157"/>
            <a:ext cx="6003425" cy="908106"/>
            <a:chOff x="1073297" y="6784950"/>
            <a:chExt cx="6003425" cy="908106"/>
          </a:xfrm>
          <a:solidFill>
            <a:schemeClr val="accent3">
              <a:lumMod val="20000"/>
              <a:lumOff val="80000"/>
            </a:schemeClr>
          </a:solidFill>
        </p:grpSpPr>
        <p:sp>
          <p:nvSpPr>
            <p:cNvPr id="30" name="正方形/長方形 29"/>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7" name="グループ化 36"/>
          <p:cNvGrpSpPr/>
          <p:nvPr userDrawn="1"/>
        </p:nvGrpSpPr>
        <p:grpSpPr>
          <a:xfrm>
            <a:off x="3189006" y="4398678"/>
            <a:ext cx="6003425" cy="908106"/>
            <a:chOff x="1073297" y="6784950"/>
            <a:chExt cx="6003425" cy="908106"/>
          </a:xfrm>
          <a:solidFill>
            <a:schemeClr val="accent2">
              <a:lumMod val="20000"/>
              <a:lumOff val="80000"/>
            </a:schemeClr>
          </a:solidFill>
        </p:grpSpPr>
        <p:sp>
          <p:nvSpPr>
            <p:cNvPr id="38" name="正方形/長方形 3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p:cNvGrpSpPr/>
          <p:nvPr userDrawn="1"/>
        </p:nvGrpSpPr>
        <p:grpSpPr>
          <a:xfrm>
            <a:off x="8284326" y="6112199"/>
            <a:ext cx="6003425" cy="908106"/>
            <a:chOff x="1073297" y="6784950"/>
            <a:chExt cx="6003425" cy="908106"/>
          </a:xfrm>
          <a:solidFill>
            <a:schemeClr val="accent4">
              <a:lumMod val="20000"/>
              <a:lumOff val="80000"/>
            </a:schemeClr>
          </a:solidFill>
        </p:grpSpPr>
        <p:sp>
          <p:nvSpPr>
            <p:cNvPr id="45" name="正方形/長方形 44"/>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p:cNvGrpSpPr/>
          <p:nvPr userDrawn="1"/>
        </p:nvGrpSpPr>
        <p:grpSpPr>
          <a:xfrm>
            <a:off x="3174492" y="7825720"/>
            <a:ext cx="6003425" cy="908106"/>
            <a:chOff x="1073297" y="6784950"/>
            <a:chExt cx="6003425" cy="908106"/>
          </a:xfrm>
          <a:solidFill>
            <a:schemeClr val="accent5">
              <a:lumMod val="20000"/>
              <a:lumOff val="80000"/>
            </a:schemeClr>
          </a:solidFill>
        </p:grpSpPr>
        <p:sp>
          <p:nvSpPr>
            <p:cNvPr id="59" name="正方形/長方形 58"/>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円/楕円 60"/>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grpSp>
        <p:nvGrpSpPr>
          <p:cNvPr id="15" name="グループ化 14"/>
          <p:cNvGrpSpPr/>
          <p:nvPr userDrawn="1"/>
        </p:nvGrpSpPr>
        <p:grpSpPr>
          <a:xfrm>
            <a:off x="3189006" y="971636"/>
            <a:ext cx="6003425" cy="908106"/>
            <a:chOff x="1073297" y="6784950"/>
            <a:chExt cx="6003425" cy="908106"/>
          </a:xfrm>
        </p:grpSpPr>
        <p:sp>
          <p:nvSpPr>
            <p:cNvPr id="16" name="正方形/長方形 15"/>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 name="テキスト プレースホルダー 6"/>
          <p:cNvSpPr>
            <a:spLocks noGrp="1"/>
          </p:cNvSpPr>
          <p:nvPr>
            <p:ph type="body" sz="quarter" idx="21" hasCustomPrompt="1"/>
          </p:nvPr>
        </p:nvSpPr>
        <p:spPr>
          <a:xfrm>
            <a:off x="3761629" y="1058648"/>
            <a:ext cx="4389120" cy="720080"/>
          </a:xfrm>
        </p:spPr>
        <p:txBody>
          <a:bodyPr anchor="ctr">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cxnSp>
        <p:nvCxnSpPr>
          <p:cNvPr id="26" name="直線コネクタ 25"/>
          <p:cNvCxnSpPr/>
          <p:nvPr userDrawn="1"/>
        </p:nvCxnSpPr>
        <p:spPr>
          <a:xfrm>
            <a:off x="8738378" y="0"/>
            <a:ext cx="3856" cy="10421257"/>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9" name="円/楕円 18"/>
          <p:cNvSpPr/>
          <p:nvPr userDrawn="1"/>
        </p:nvSpPr>
        <p:spPr>
          <a:xfrm>
            <a:off x="8408775" y="1096085"/>
            <a:ext cx="659206" cy="65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33" name="テキスト プレースホルダー 6"/>
          <p:cNvSpPr>
            <a:spLocks noGrp="1"/>
          </p:cNvSpPr>
          <p:nvPr>
            <p:ph type="body" sz="quarter" idx="22" hasCustomPrompt="1"/>
          </p:nvPr>
        </p:nvSpPr>
        <p:spPr>
          <a:xfrm>
            <a:off x="9177916" y="2772169"/>
            <a:ext cx="4641267" cy="720080"/>
          </a:xfrm>
        </p:spPr>
        <p:txBody>
          <a:bodyPr anchor="ctr">
            <a:noAutofit/>
          </a:bodyPr>
          <a:lstStyle>
            <a:lvl1pPr algn="l">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4" name="円/楕円 33"/>
          <p:cNvSpPr/>
          <p:nvPr userDrawn="1"/>
        </p:nvSpPr>
        <p:spPr>
          <a:xfrm>
            <a:off x="8408249" y="2809606"/>
            <a:ext cx="659206" cy="659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p>
        </p:txBody>
      </p:sp>
      <p:sp>
        <p:nvSpPr>
          <p:cNvPr id="35" name="テキスト プレースホルダー 6"/>
          <p:cNvSpPr>
            <a:spLocks noGrp="1"/>
          </p:cNvSpPr>
          <p:nvPr>
            <p:ph type="body" sz="quarter" idx="28" hasCustomPrompt="1"/>
          </p:nvPr>
        </p:nvSpPr>
        <p:spPr>
          <a:xfrm>
            <a:off x="1878564" y="1900261"/>
            <a:ext cx="6269966" cy="1362112"/>
          </a:xfrm>
        </p:spPr>
        <p:txBody>
          <a:bodyPr anchor="t">
            <a:noAutofit/>
          </a:bodyPr>
          <a:lstStyle>
            <a:lvl1pPr algn="r">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9" hasCustomPrompt="1"/>
          </p:nvPr>
        </p:nvSpPr>
        <p:spPr>
          <a:xfrm>
            <a:off x="9177917" y="3613782"/>
            <a:ext cx="6269966" cy="1362112"/>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30" hasCustomPrompt="1"/>
          </p:nvPr>
        </p:nvSpPr>
        <p:spPr>
          <a:xfrm>
            <a:off x="3761629" y="4485690"/>
            <a:ext cx="4389120"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2" name="円/楕円 41"/>
          <p:cNvSpPr/>
          <p:nvPr userDrawn="1"/>
        </p:nvSpPr>
        <p:spPr>
          <a:xfrm>
            <a:off x="8408775" y="4523127"/>
            <a:ext cx="659206" cy="6592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43" name="テキスト プレースホルダー 6"/>
          <p:cNvSpPr>
            <a:spLocks noGrp="1"/>
          </p:cNvSpPr>
          <p:nvPr>
            <p:ph type="body" sz="quarter" idx="31" hasCustomPrompt="1"/>
          </p:nvPr>
        </p:nvSpPr>
        <p:spPr>
          <a:xfrm>
            <a:off x="1878564" y="5327303"/>
            <a:ext cx="6269966" cy="1362112"/>
          </a:xfrm>
        </p:spPr>
        <p:txBody>
          <a:bodyPr anchor="t">
            <a:noAutofit/>
          </a:bodyPr>
          <a:lstStyle>
            <a:lvl1pPr algn="r">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2" hasCustomPrompt="1"/>
          </p:nvPr>
        </p:nvSpPr>
        <p:spPr>
          <a:xfrm>
            <a:off x="9192430" y="6199211"/>
            <a:ext cx="4641267" cy="720080"/>
          </a:xfrm>
        </p:spPr>
        <p:txBody>
          <a:bodyPr anchor="ctr">
            <a:noAutofit/>
          </a:bodyPr>
          <a:lstStyle>
            <a:lvl1pPr algn="l">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9" name="円/楕円 48"/>
          <p:cNvSpPr/>
          <p:nvPr userDrawn="1"/>
        </p:nvSpPr>
        <p:spPr>
          <a:xfrm>
            <a:off x="8422763" y="6236648"/>
            <a:ext cx="659206" cy="659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p>
        </p:txBody>
      </p:sp>
      <p:sp>
        <p:nvSpPr>
          <p:cNvPr id="50" name="テキスト プレースホルダー 6"/>
          <p:cNvSpPr>
            <a:spLocks noGrp="1"/>
          </p:cNvSpPr>
          <p:nvPr>
            <p:ph type="body" sz="quarter" idx="33" hasCustomPrompt="1"/>
          </p:nvPr>
        </p:nvSpPr>
        <p:spPr>
          <a:xfrm>
            <a:off x="9192431" y="7040824"/>
            <a:ext cx="6269966" cy="1362112"/>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62" name="テキスト プレースホルダー 6"/>
          <p:cNvSpPr>
            <a:spLocks noGrp="1"/>
          </p:cNvSpPr>
          <p:nvPr>
            <p:ph type="body" sz="quarter" idx="34" hasCustomPrompt="1"/>
          </p:nvPr>
        </p:nvSpPr>
        <p:spPr>
          <a:xfrm>
            <a:off x="3747115" y="7912732"/>
            <a:ext cx="4389120" cy="720080"/>
          </a:xfrm>
        </p:spPr>
        <p:txBody>
          <a:bodyPr anchor="ctr">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3" name="円/楕円 62"/>
          <p:cNvSpPr/>
          <p:nvPr userDrawn="1"/>
        </p:nvSpPr>
        <p:spPr>
          <a:xfrm>
            <a:off x="8394261" y="7950169"/>
            <a:ext cx="659206" cy="6592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64" name="テキスト プレースホルダー 6"/>
          <p:cNvSpPr>
            <a:spLocks noGrp="1"/>
          </p:cNvSpPr>
          <p:nvPr>
            <p:ph type="body" sz="quarter" idx="35" hasCustomPrompt="1"/>
          </p:nvPr>
        </p:nvSpPr>
        <p:spPr>
          <a:xfrm>
            <a:off x="1864050" y="8754345"/>
            <a:ext cx="6269966" cy="1362112"/>
          </a:xfrm>
        </p:spPr>
        <p:txBody>
          <a:bodyPr anchor="t">
            <a:noAutofit/>
          </a:bodyPr>
          <a:lstStyle>
            <a:lvl1pPr algn="r">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65" name="タイトル プレースホルダー 1"/>
          <p:cNvSpPr>
            <a:spLocks noGrp="1"/>
          </p:cNvSpPr>
          <p:nvPr>
            <p:ph type="title" hasCustomPrompt="1"/>
          </p:nvPr>
        </p:nvSpPr>
        <p:spPr>
          <a:xfrm>
            <a:off x="9431238" y="246956"/>
            <a:ext cx="7990959" cy="1203151"/>
          </a:xfrm>
          <a:prstGeom prst="rect">
            <a:avLst/>
          </a:prstGeom>
        </p:spPr>
        <p:txBody>
          <a:bodyPr vert="horz" lIns="163275" tIns="81638" rIns="163275" bIns="81638" rtlCol="0" anchor="ctr">
            <a:normAutofit/>
          </a:bodyPr>
          <a:lstStyle>
            <a:lvl1pPr>
              <a:defRPr baseline="0"/>
            </a:lvl1pPr>
          </a:lstStyle>
          <a:p>
            <a:r>
              <a:rPr kumimoji="1" lang="en-US" altLang="ja-JP" dirty="0"/>
              <a:t>Slide Title Goes Here</a:t>
            </a:r>
            <a:endParaRPr kumimoji="1" lang="ja-JP" altLang="en-US" dirty="0"/>
          </a:p>
        </p:txBody>
      </p:sp>
      <p:sp>
        <p:nvSpPr>
          <p:cNvPr id="66" name="テキスト プレースホルダー 6"/>
          <p:cNvSpPr>
            <a:spLocks noGrp="1"/>
          </p:cNvSpPr>
          <p:nvPr>
            <p:ph type="body" sz="quarter" idx="13" hasCustomPrompt="1"/>
          </p:nvPr>
        </p:nvSpPr>
        <p:spPr>
          <a:xfrm>
            <a:off x="9503246" y="1543100"/>
            <a:ext cx="7918951"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67" name="正方形/長方形 66"/>
          <p:cNvSpPr/>
          <p:nvPr userDrawn="1"/>
        </p:nvSpPr>
        <p:spPr>
          <a:xfrm>
            <a:off x="9575254"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973467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rocess 2">
    <p:spTree>
      <p:nvGrpSpPr>
        <p:cNvPr id="1" name=""/>
        <p:cNvGrpSpPr/>
        <p:nvPr/>
      </p:nvGrpSpPr>
      <p:grpSpPr>
        <a:xfrm>
          <a:off x="0" y="0"/>
          <a:ext cx="0" cy="0"/>
          <a:chOff x="0" y="0"/>
          <a:chExt cx="0" cy="0"/>
        </a:xfrm>
      </p:grpSpPr>
      <p:grpSp>
        <p:nvGrpSpPr>
          <p:cNvPr id="29" name="グループ化 28"/>
          <p:cNvGrpSpPr/>
          <p:nvPr userDrawn="1"/>
        </p:nvGrpSpPr>
        <p:grpSpPr>
          <a:xfrm>
            <a:off x="2056892" y="3918634"/>
            <a:ext cx="6003425" cy="908106"/>
            <a:chOff x="1073297" y="6784950"/>
            <a:chExt cx="6003425" cy="908106"/>
          </a:xfrm>
          <a:solidFill>
            <a:schemeClr val="accent3">
              <a:lumMod val="20000"/>
              <a:lumOff val="80000"/>
            </a:schemeClr>
          </a:solidFill>
        </p:grpSpPr>
        <p:sp>
          <p:nvSpPr>
            <p:cNvPr id="30" name="正方形/長方形 29"/>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7" name="グループ化 36"/>
          <p:cNvGrpSpPr/>
          <p:nvPr userDrawn="1"/>
        </p:nvGrpSpPr>
        <p:grpSpPr>
          <a:xfrm>
            <a:off x="2056892" y="5258412"/>
            <a:ext cx="6003425" cy="908106"/>
            <a:chOff x="1073297" y="6784950"/>
            <a:chExt cx="6003425" cy="908106"/>
          </a:xfrm>
          <a:solidFill>
            <a:schemeClr val="accent2">
              <a:lumMod val="20000"/>
              <a:lumOff val="80000"/>
            </a:schemeClr>
          </a:solidFill>
        </p:grpSpPr>
        <p:sp>
          <p:nvSpPr>
            <p:cNvPr id="38" name="正方形/長方形 3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p:cNvGrpSpPr/>
          <p:nvPr userDrawn="1"/>
        </p:nvGrpSpPr>
        <p:grpSpPr>
          <a:xfrm>
            <a:off x="2056892" y="6598190"/>
            <a:ext cx="6003425" cy="908106"/>
            <a:chOff x="1073297" y="6784950"/>
            <a:chExt cx="6003425" cy="908106"/>
          </a:xfrm>
          <a:solidFill>
            <a:schemeClr val="accent4">
              <a:lumMod val="20000"/>
              <a:lumOff val="80000"/>
            </a:schemeClr>
          </a:solidFill>
        </p:grpSpPr>
        <p:sp>
          <p:nvSpPr>
            <p:cNvPr id="45" name="正方形/長方形 44"/>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p:cNvGrpSpPr/>
          <p:nvPr userDrawn="1"/>
        </p:nvGrpSpPr>
        <p:grpSpPr>
          <a:xfrm>
            <a:off x="2056892" y="7937968"/>
            <a:ext cx="6003425" cy="908106"/>
            <a:chOff x="1073297" y="6784950"/>
            <a:chExt cx="6003425" cy="908106"/>
          </a:xfrm>
          <a:solidFill>
            <a:schemeClr val="accent5">
              <a:lumMod val="20000"/>
              <a:lumOff val="80000"/>
            </a:schemeClr>
          </a:solidFill>
        </p:grpSpPr>
        <p:sp>
          <p:nvSpPr>
            <p:cNvPr id="59" name="正方形/長方形 58"/>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円/楕円 60"/>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grpSp>
        <p:nvGrpSpPr>
          <p:cNvPr id="15" name="グループ化 14"/>
          <p:cNvGrpSpPr/>
          <p:nvPr userDrawn="1"/>
        </p:nvGrpSpPr>
        <p:grpSpPr>
          <a:xfrm>
            <a:off x="2056892" y="2578856"/>
            <a:ext cx="6003425" cy="908106"/>
            <a:chOff x="1073297" y="6784950"/>
            <a:chExt cx="6003425" cy="908106"/>
          </a:xfrm>
        </p:grpSpPr>
        <p:sp>
          <p:nvSpPr>
            <p:cNvPr id="16" name="正方形/長方形 15"/>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 name="テキスト プレースホルダー 6"/>
          <p:cNvSpPr>
            <a:spLocks noGrp="1"/>
          </p:cNvSpPr>
          <p:nvPr>
            <p:ph type="body" sz="quarter" idx="21" hasCustomPrompt="1"/>
          </p:nvPr>
        </p:nvSpPr>
        <p:spPr>
          <a:xfrm>
            <a:off x="2629515" y="2665868"/>
            <a:ext cx="4389120" cy="720080"/>
          </a:xfrm>
        </p:spPr>
        <p:txBody>
          <a:bodyPr anchor="ctr">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cxnSp>
        <p:nvCxnSpPr>
          <p:cNvPr id="26" name="直線コネクタ 25"/>
          <p:cNvCxnSpPr/>
          <p:nvPr userDrawn="1"/>
        </p:nvCxnSpPr>
        <p:spPr>
          <a:xfrm flipH="1">
            <a:off x="7605738" y="0"/>
            <a:ext cx="526" cy="1028700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9" name="円/楕円 18"/>
          <p:cNvSpPr/>
          <p:nvPr userDrawn="1"/>
        </p:nvSpPr>
        <p:spPr>
          <a:xfrm>
            <a:off x="7276398" y="2703305"/>
            <a:ext cx="659206" cy="65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33" name="テキスト プレースホルダー 6"/>
          <p:cNvSpPr>
            <a:spLocks noGrp="1"/>
          </p:cNvSpPr>
          <p:nvPr>
            <p:ph type="body" sz="quarter" idx="22" hasCustomPrompt="1"/>
          </p:nvPr>
        </p:nvSpPr>
        <p:spPr>
          <a:xfrm>
            <a:off x="2641600" y="3977035"/>
            <a:ext cx="4377035" cy="777302"/>
          </a:xfrm>
        </p:spPr>
        <p:txBody>
          <a:bodyPr anchor="ctr">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4" name="円/楕円 33"/>
          <p:cNvSpPr/>
          <p:nvPr userDrawn="1"/>
        </p:nvSpPr>
        <p:spPr>
          <a:xfrm>
            <a:off x="7276398" y="4043083"/>
            <a:ext cx="659206" cy="659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p>
        </p:txBody>
      </p:sp>
      <p:sp>
        <p:nvSpPr>
          <p:cNvPr id="35" name="テキスト プレースホルダー 6"/>
          <p:cNvSpPr>
            <a:spLocks noGrp="1"/>
          </p:cNvSpPr>
          <p:nvPr>
            <p:ph type="body" sz="quarter" idx="28" hasCustomPrompt="1"/>
          </p:nvPr>
        </p:nvSpPr>
        <p:spPr>
          <a:xfrm>
            <a:off x="8181930" y="2594816"/>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9" hasCustomPrompt="1"/>
          </p:nvPr>
        </p:nvSpPr>
        <p:spPr>
          <a:xfrm>
            <a:off x="8181930" y="3934594"/>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30" hasCustomPrompt="1"/>
          </p:nvPr>
        </p:nvSpPr>
        <p:spPr>
          <a:xfrm>
            <a:off x="2629515" y="5345424"/>
            <a:ext cx="4389120"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2" name="円/楕円 41"/>
          <p:cNvSpPr/>
          <p:nvPr userDrawn="1"/>
        </p:nvSpPr>
        <p:spPr>
          <a:xfrm>
            <a:off x="7276398" y="5382861"/>
            <a:ext cx="659206" cy="6592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43" name="テキスト プレースホルダー 6"/>
          <p:cNvSpPr>
            <a:spLocks noGrp="1"/>
          </p:cNvSpPr>
          <p:nvPr>
            <p:ph type="body" sz="quarter" idx="31" hasCustomPrompt="1"/>
          </p:nvPr>
        </p:nvSpPr>
        <p:spPr>
          <a:xfrm>
            <a:off x="8181930" y="5274372"/>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2" hasCustomPrompt="1"/>
          </p:nvPr>
        </p:nvSpPr>
        <p:spPr>
          <a:xfrm>
            <a:off x="2641600" y="6656591"/>
            <a:ext cx="4377035" cy="777302"/>
          </a:xfrm>
        </p:spPr>
        <p:txBody>
          <a:bodyPr anchor="ctr">
            <a:noAutofit/>
          </a:bodyPr>
          <a:lstStyle>
            <a:lvl1pPr algn="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9" name="円/楕円 48"/>
          <p:cNvSpPr/>
          <p:nvPr userDrawn="1"/>
        </p:nvSpPr>
        <p:spPr>
          <a:xfrm>
            <a:off x="7276398" y="6722639"/>
            <a:ext cx="659206" cy="659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p>
        </p:txBody>
      </p:sp>
      <p:sp>
        <p:nvSpPr>
          <p:cNvPr id="50" name="テキスト プレースホルダー 6"/>
          <p:cNvSpPr>
            <a:spLocks noGrp="1"/>
          </p:cNvSpPr>
          <p:nvPr>
            <p:ph type="body" sz="quarter" idx="33" hasCustomPrompt="1"/>
          </p:nvPr>
        </p:nvSpPr>
        <p:spPr>
          <a:xfrm>
            <a:off x="8181930" y="6614150"/>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62" name="テキスト プレースホルダー 6"/>
          <p:cNvSpPr>
            <a:spLocks noGrp="1"/>
          </p:cNvSpPr>
          <p:nvPr>
            <p:ph type="body" sz="quarter" idx="34" hasCustomPrompt="1"/>
          </p:nvPr>
        </p:nvSpPr>
        <p:spPr>
          <a:xfrm>
            <a:off x="2629515" y="8024980"/>
            <a:ext cx="4389120" cy="720080"/>
          </a:xfrm>
        </p:spPr>
        <p:txBody>
          <a:bodyPr anchor="ctr">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3" name="円/楕円 62"/>
          <p:cNvSpPr/>
          <p:nvPr userDrawn="1"/>
        </p:nvSpPr>
        <p:spPr>
          <a:xfrm>
            <a:off x="7276398" y="8062417"/>
            <a:ext cx="659206" cy="6592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64" name="テキスト プレースホルダー 6"/>
          <p:cNvSpPr>
            <a:spLocks noGrp="1"/>
          </p:cNvSpPr>
          <p:nvPr>
            <p:ph type="body" sz="quarter" idx="35" hasCustomPrompt="1"/>
          </p:nvPr>
        </p:nvSpPr>
        <p:spPr>
          <a:xfrm>
            <a:off x="8181930" y="7953928"/>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51" name="正方形/長方形 50"/>
          <p:cNvSpPr/>
          <p:nvPr userDrawn="1"/>
        </p:nvSpPr>
        <p:spPr>
          <a:xfrm>
            <a:off x="0" y="0"/>
            <a:ext cx="18286413" cy="20174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タイトル 1"/>
          <p:cNvSpPr>
            <a:spLocks noGrp="1"/>
          </p:cNvSpPr>
          <p:nvPr>
            <p:ph type="title" hasCustomPrompt="1"/>
          </p:nvPr>
        </p:nvSpPr>
        <p:spPr>
          <a:xfrm>
            <a:off x="884799" y="457199"/>
            <a:ext cx="16516812" cy="1161143"/>
          </a:xfrm>
        </p:spPr>
        <p:txBody>
          <a:bodyPr>
            <a:noAutofit/>
          </a:bodyPr>
          <a:lstStyle>
            <a:lvl1pPr algn="ctr">
              <a:defRPr sz="6600">
                <a:solidFill>
                  <a:schemeClr val="bg1"/>
                </a:solidFill>
                <a:latin typeface="Route 159 UltraLight" pitchFamily="50" charset="0"/>
              </a:defRPr>
            </a:lvl1pPr>
          </a:lstStyle>
          <a:p>
            <a:r>
              <a:rPr kumimoji="1" lang="en-US" altLang="ja-JP" dirty="0"/>
              <a:t>Text</a:t>
            </a:r>
            <a:endParaRPr kumimoji="1" lang="ja-JP" altLang="en-US" dirty="0"/>
          </a:p>
        </p:txBody>
      </p:sp>
    </p:spTree>
    <p:extLst>
      <p:ext uri="{BB962C8B-B14F-4D97-AF65-F5344CB8AC3E}">
        <p14:creationId xmlns:p14="http://schemas.microsoft.com/office/powerpoint/2010/main" val="118417890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irplane">
    <p:spTree>
      <p:nvGrpSpPr>
        <p:cNvPr id="1" name=""/>
        <p:cNvGrpSpPr/>
        <p:nvPr/>
      </p:nvGrpSpPr>
      <p:grpSpPr>
        <a:xfrm>
          <a:off x="0" y="0"/>
          <a:ext cx="0" cy="0"/>
          <a:chOff x="0" y="0"/>
          <a:chExt cx="0" cy="0"/>
        </a:xfrm>
      </p:grpSpPr>
      <p:sp>
        <p:nvSpPr>
          <p:cNvPr id="5" name="正方形/長方形 4"/>
          <p:cNvSpPr/>
          <p:nvPr userDrawn="1"/>
        </p:nvSpPr>
        <p:spPr>
          <a:xfrm>
            <a:off x="0" y="-2"/>
            <a:ext cx="18286413" cy="23829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85310" y="382380"/>
            <a:ext cx="11291454" cy="9421179"/>
          </a:xfrm>
          <a:prstGeom prst="rect">
            <a:avLst/>
          </a:prstGeom>
        </p:spPr>
      </p:pic>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11" name="タイトル プレースホルダー 1"/>
          <p:cNvSpPr>
            <a:spLocks noGrp="1"/>
          </p:cNvSpPr>
          <p:nvPr>
            <p:ph type="title" hasCustomPrompt="1"/>
          </p:nvPr>
        </p:nvSpPr>
        <p:spPr>
          <a:xfrm>
            <a:off x="8506709" y="248400"/>
            <a:ext cx="9599849" cy="1202400"/>
          </a:xfrm>
          <a:prstGeom prst="rect">
            <a:avLst/>
          </a:prstGeom>
        </p:spPr>
        <p:txBody>
          <a:bodyPr vert="horz" lIns="163275" tIns="81638" rIns="163275" bIns="81638" rtlCol="0" anchor="ctr">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12" name="テキスト プレースホルダー 6"/>
          <p:cNvSpPr>
            <a:spLocks noGrp="1"/>
          </p:cNvSpPr>
          <p:nvPr>
            <p:ph type="body" sz="quarter" idx="21" hasCustomPrompt="1"/>
          </p:nvPr>
        </p:nvSpPr>
        <p:spPr>
          <a:xfrm>
            <a:off x="623455" y="2665868"/>
            <a:ext cx="5702453" cy="720080"/>
          </a:xfrm>
        </p:spPr>
        <p:txBody>
          <a:bodyPr anchor="ctr">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13" name="テキスト プレースホルダー 6"/>
          <p:cNvSpPr>
            <a:spLocks noGrp="1"/>
          </p:cNvSpPr>
          <p:nvPr>
            <p:ph type="body" sz="quarter" idx="28" hasCustomPrompt="1"/>
          </p:nvPr>
        </p:nvSpPr>
        <p:spPr>
          <a:xfrm>
            <a:off x="623456" y="3412235"/>
            <a:ext cx="5708072" cy="1395293"/>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4" name="テキスト プレースホルダー 6"/>
          <p:cNvSpPr>
            <a:spLocks noGrp="1"/>
          </p:cNvSpPr>
          <p:nvPr>
            <p:ph type="body" sz="quarter" idx="29" hasCustomPrompt="1"/>
          </p:nvPr>
        </p:nvSpPr>
        <p:spPr>
          <a:xfrm>
            <a:off x="526473" y="5866268"/>
            <a:ext cx="3588327" cy="720080"/>
          </a:xfrm>
        </p:spPr>
        <p:txBody>
          <a:bodyPr anchor="ctr">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30" hasCustomPrompt="1"/>
          </p:nvPr>
        </p:nvSpPr>
        <p:spPr>
          <a:xfrm>
            <a:off x="526474" y="6612635"/>
            <a:ext cx="3591863" cy="2365113"/>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6" name="テキスト プレースホルダー 6"/>
          <p:cNvSpPr>
            <a:spLocks noGrp="1"/>
          </p:cNvSpPr>
          <p:nvPr>
            <p:ph type="body" sz="quarter" idx="31" hasCustomPrompt="1"/>
          </p:nvPr>
        </p:nvSpPr>
        <p:spPr>
          <a:xfrm>
            <a:off x="13119272" y="5092969"/>
            <a:ext cx="4705908" cy="720080"/>
          </a:xfrm>
        </p:spPr>
        <p:txBody>
          <a:bodyPr anchor="ctr">
            <a:noAutofit/>
          </a:bodyPr>
          <a:lstStyle>
            <a:lvl1pPr algn="l">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32" hasCustomPrompt="1"/>
          </p:nvPr>
        </p:nvSpPr>
        <p:spPr>
          <a:xfrm>
            <a:off x="13120254" y="5839336"/>
            <a:ext cx="4710545" cy="309685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8" name="テキスト プレースホルダー 6"/>
          <p:cNvSpPr>
            <a:spLocks noGrp="1"/>
          </p:cNvSpPr>
          <p:nvPr>
            <p:ph type="body" sz="quarter" idx="33" hasCustomPrompt="1"/>
          </p:nvPr>
        </p:nvSpPr>
        <p:spPr>
          <a:xfrm>
            <a:off x="6359236" y="7889043"/>
            <a:ext cx="3394363"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34" hasCustomPrompt="1"/>
          </p:nvPr>
        </p:nvSpPr>
        <p:spPr>
          <a:xfrm>
            <a:off x="5223164" y="8635410"/>
            <a:ext cx="4536471" cy="1395293"/>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cxnSp>
        <p:nvCxnSpPr>
          <p:cNvPr id="20" name="直線コネクタ 19"/>
          <p:cNvCxnSpPr/>
          <p:nvPr userDrawn="1"/>
        </p:nvCxnSpPr>
        <p:spPr>
          <a:xfrm flipV="1">
            <a:off x="6359237" y="2917371"/>
            <a:ext cx="1523999" cy="130629"/>
          </a:xfrm>
          <a:prstGeom prst="line">
            <a:avLst/>
          </a:prstGeom>
          <a:ln w="28575">
            <a:solidFill>
              <a:schemeClr val="accent5"/>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userDrawn="1"/>
        </p:nvCxnSpPr>
        <p:spPr>
          <a:xfrm flipH="1" flipV="1">
            <a:off x="4142509" y="6276109"/>
            <a:ext cx="1282814" cy="290946"/>
          </a:xfrm>
          <a:prstGeom prst="line">
            <a:avLst/>
          </a:prstGeom>
          <a:ln w="28575">
            <a:solidFill>
              <a:schemeClr val="accent3"/>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a:endCxn id="18" idx="3"/>
          </p:cNvCxnSpPr>
          <p:nvPr userDrawn="1"/>
        </p:nvCxnSpPr>
        <p:spPr>
          <a:xfrm flipH="1">
            <a:off x="9753599" y="8007939"/>
            <a:ext cx="775860" cy="241144"/>
          </a:xfrm>
          <a:prstGeom prst="line">
            <a:avLst/>
          </a:prstGeom>
          <a:ln w="28575">
            <a:solidFill>
              <a:schemeClr val="accent2"/>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a:stCxn id="16" idx="1"/>
          </p:cNvCxnSpPr>
          <p:nvPr userDrawn="1"/>
        </p:nvCxnSpPr>
        <p:spPr>
          <a:xfrm flipH="1" flipV="1">
            <a:off x="10068670" y="5278582"/>
            <a:ext cx="3050602" cy="174427"/>
          </a:xfrm>
          <a:prstGeom prst="line">
            <a:avLst/>
          </a:prstGeom>
          <a:ln w="28575">
            <a:solidFill>
              <a:schemeClr val="accent4"/>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32" name="正方形/長方形 31"/>
          <p:cNvSpPr/>
          <p:nvPr userDrawn="1"/>
        </p:nvSpPr>
        <p:spPr>
          <a:xfrm>
            <a:off x="8707289" y="140040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プレースホルダー 6"/>
          <p:cNvSpPr>
            <a:spLocks noGrp="1"/>
          </p:cNvSpPr>
          <p:nvPr>
            <p:ph type="body" sz="quarter" idx="13" hasCustomPrompt="1"/>
          </p:nvPr>
        </p:nvSpPr>
        <p:spPr>
          <a:xfrm>
            <a:off x="8533624" y="1543100"/>
            <a:ext cx="9601994" cy="504056"/>
          </a:xfrm>
        </p:spPr>
        <p:txBody>
          <a:bodyPr/>
          <a:lstStyle>
            <a:lvl1pPr>
              <a:defRPr i="1" baseline="0">
                <a:solidFill>
                  <a:schemeClr val="bg1">
                    <a:lumMod val="95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36" name="正方形/長方形 35"/>
          <p:cNvSpPr/>
          <p:nvPr userDrawn="1"/>
        </p:nvSpPr>
        <p:spPr>
          <a:xfrm>
            <a:off x="2937834" y="3287181"/>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userDrawn="1"/>
        </p:nvSpPr>
        <p:spPr>
          <a:xfrm>
            <a:off x="734954" y="648119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userDrawn="1"/>
        </p:nvSpPr>
        <p:spPr>
          <a:xfrm>
            <a:off x="6381842" y="8538052"/>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userDrawn="1"/>
        </p:nvSpPr>
        <p:spPr>
          <a:xfrm>
            <a:off x="13251124" y="5725579"/>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44805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アーチ 33"/>
          <p:cNvSpPr/>
          <p:nvPr userDrawn="1"/>
        </p:nvSpPr>
        <p:spPr>
          <a:xfrm rot="3600000">
            <a:off x="1165671" y="2420421"/>
            <a:ext cx="1492195" cy="1492195"/>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アーチ 34"/>
          <p:cNvSpPr/>
          <p:nvPr userDrawn="1"/>
        </p:nvSpPr>
        <p:spPr>
          <a:xfrm rot="6618510">
            <a:off x="1282259" y="2537009"/>
            <a:ext cx="1259018" cy="12590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テキスト プレースホルダー 6"/>
          <p:cNvSpPr>
            <a:spLocks noGrp="1"/>
          </p:cNvSpPr>
          <p:nvPr>
            <p:ph type="body" sz="quarter" idx="15" hasCustomPrompt="1"/>
          </p:nvPr>
        </p:nvSpPr>
        <p:spPr>
          <a:xfrm>
            <a:off x="2023050" y="2655891"/>
            <a:ext cx="7426863" cy="790352"/>
          </a:xfrm>
        </p:spPr>
        <p:txBody>
          <a:bodyPr anchor="b">
            <a:no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2709065" y="3362068"/>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1165671" y="4630775"/>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39" name="アーチ 38"/>
          <p:cNvSpPr/>
          <p:nvPr userDrawn="1"/>
        </p:nvSpPr>
        <p:spPr>
          <a:xfrm rot="6618510">
            <a:off x="1282259" y="4747363"/>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0" name="テキスト プレースホルダー 6"/>
          <p:cNvSpPr>
            <a:spLocks noGrp="1"/>
          </p:cNvSpPr>
          <p:nvPr>
            <p:ph type="body" sz="quarter" idx="16" hasCustomPrompt="1"/>
          </p:nvPr>
        </p:nvSpPr>
        <p:spPr>
          <a:xfrm>
            <a:off x="2023050" y="4866245"/>
            <a:ext cx="74268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2709065" y="5572422"/>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1164538" y="6846952"/>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20" name="アーチ 19"/>
          <p:cNvSpPr/>
          <p:nvPr userDrawn="1"/>
        </p:nvSpPr>
        <p:spPr>
          <a:xfrm rot="6618510">
            <a:off x="1281126" y="6963540"/>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テキスト プレースホルダー 6"/>
          <p:cNvSpPr>
            <a:spLocks noGrp="1"/>
          </p:cNvSpPr>
          <p:nvPr>
            <p:ph type="body" sz="quarter" idx="18" hasCustomPrompt="1"/>
          </p:nvPr>
        </p:nvSpPr>
        <p:spPr>
          <a:xfrm>
            <a:off x="2021917" y="7082422"/>
            <a:ext cx="7426863"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2707932" y="7788599"/>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0322706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obile 1">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1" y="0"/>
            <a:ext cx="18286413"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rot="2700000">
            <a:off x="1374700" y="4510269"/>
            <a:ext cx="12846751" cy="8431181"/>
          </a:xfrm>
          <a:custGeom>
            <a:avLst/>
            <a:gdLst/>
            <a:ahLst/>
            <a:cxnLst/>
            <a:rect l="l" t="t" r="r" b="b"/>
            <a:pathLst>
              <a:path w="12846751" h="8431181">
                <a:moveTo>
                  <a:pt x="0" y="0"/>
                </a:moveTo>
                <a:lnTo>
                  <a:pt x="12846751" y="1"/>
                </a:lnTo>
                <a:lnTo>
                  <a:pt x="4415572" y="8431181"/>
                </a:lnTo>
                <a:lnTo>
                  <a:pt x="3086183" y="8431181"/>
                </a:lnTo>
                <a:lnTo>
                  <a:pt x="3068088" y="8413086"/>
                </a:lnTo>
                <a:cubicBezTo>
                  <a:pt x="3142170" y="8389244"/>
                  <a:pt x="3211139" y="8347077"/>
                  <a:pt x="3269838" y="8288378"/>
                </a:cubicBezTo>
                <a:lnTo>
                  <a:pt x="5444469" y="6113748"/>
                </a:lnTo>
                <a:cubicBezTo>
                  <a:pt x="5652899" y="5905317"/>
                  <a:pt x="5652900" y="5567383"/>
                  <a:pt x="5444469" y="5358952"/>
                </a:cubicBezTo>
                <a:lnTo>
                  <a:pt x="213794" y="128278"/>
                </a:lnTo>
                <a:cubicBezTo>
                  <a:pt x="151923" y="66407"/>
                  <a:pt x="78641" y="22901"/>
                  <a:pt x="0" y="0"/>
                </a:cubicBezTo>
                <a:close/>
              </a:path>
            </a:pathLst>
          </a:custGeom>
          <a:solidFill>
            <a:schemeClr val="accent3">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4569" y="911133"/>
            <a:ext cx="4142834" cy="8464733"/>
          </a:xfrm>
          <a:prstGeom prst="rect">
            <a:avLst/>
          </a:prstGeom>
          <a:effectLst/>
        </p:spPr>
      </p:pic>
      <p:sp>
        <p:nvSpPr>
          <p:cNvPr id="6" name="図プレースホルダー 2"/>
          <p:cNvSpPr>
            <a:spLocks noGrp="1"/>
          </p:cNvSpPr>
          <p:nvPr>
            <p:ph type="pic" sz="quarter" idx="12" hasCustomPrompt="1"/>
          </p:nvPr>
        </p:nvSpPr>
        <p:spPr>
          <a:xfrm>
            <a:off x="2455893" y="2008413"/>
            <a:ext cx="3525807" cy="6317252"/>
          </a:xfrm>
        </p:spPr>
        <p:txBody>
          <a:bodyPr>
            <a:normAutofit/>
          </a:bodyPr>
          <a:lstStyle>
            <a:lvl1pPr>
              <a:defRPr sz="2000"/>
            </a:lvl1pPr>
          </a:lstStyle>
          <a:p>
            <a:r>
              <a:rPr kumimoji="1" lang="en-US" altLang="ja-JP" dirty="0"/>
              <a:t>Add an image</a:t>
            </a:r>
            <a:endParaRPr kumimoji="1" lang="ja-JP" altLang="en-US" dirty="0"/>
          </a:p>
        </p:txBody>
      </p:sp>
      <p:sp>
        <p:nvSpPr>
          <p:cNvPr id="11" name="タイトル プレースホルダー 1"/>
          <p:cNvSpPr>
            <a:spLocks noGrp="1"/>
          </p:cNvSpPr>
          <p:nvPr>
            <p:ph type="title" hasCustomPrompt="1"/>
          </p:nvPr>
        </p:nvSpPr>
        <p:spPr>
          <a:xfrm>
            <a:off x="6635932" y="1946365"/>
            <a:ext cx="10930282" cy="3098659"/>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12" name="正方形/長方形 11"/>
          <p:cNvSpPr/>
          <p:nvPr userDrawn="1"/>
        </p:nvSpPr>
        <p:spPr>
          <a:xfrm>
            <a:off x="6767064" y="537650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プレースホルダー 6"/>
          <p:cNvSpPr>
            <a:spLocks noGrp="1"/>
          </p:cNvSpPr>
          <p:nvPr>
            <p:ph type="body" sz="quarter" idx="24" hasCustomPrompt="1"/>
          </p:nvPr>
        </p:nvSpPr>
        <p:spPr>
          <a:xfrm>
            <a:off x="6635931" y="5497339"/>
            <a:ext cx="10954256" cy="3018971"/>
          </a:xfrm>
        </p:spPr>
        <p:txBody>
          <a:bodyPr anchor="t">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6306053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obile 2">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1" y="0"/>
            <a:ext cx="18286413"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rot="2700000">
            <a:off x="677416" y="6669596"/>
            <a:ext cx="8096797" cy="5313838"/>
          </a:xfrm>
          <a:custGeom>
            <a:avLst/>
            <a:gdLst/>
            <a:ahLst/>
            <a:cxnLst/>
            <a:rect l="l" t="t" r="r" b="b"/>
            <a:pathLst>
              <a:path w="12846751" h="8431181">
                <a:moveTo>
                  <a:pt x="0" y="0"/>
                </a:moveTo>
                <a:lnTo>
                  <a:pt x="12846751" y="1"/>
                </a:lnTo>
                <a:lnTo>
                  <a:pt x="4415572" y="8431181"/>
                </a:lnTo>
                <a:lnTo>
                  <a:pt x="3086183" y="8431181"/>
                </a:lnTo>
                <a:lnTo>
                  <a:pt x="3068088" y="8413086"/>
                </a:lnTo>
                <a:cubicBezTo>
                  <a:pt x="3142170" y="8389244"/>
                  <a:pt x="3211139" y="8347077"/>
                  <a:pt x="3269838" y="8288378"/>
                </a:cubicBezTo>
                <a:lnTo>
                  <a:pt x="5444469" y="6113748"/>
                </a:lnTo>
                <a:cubicBezTo>
                  <a:pt x="5652899" y="5905317"/>
                  <a:pt x="5652900" y="5567383"/>
                  <a:pt x="5444469" y="5358952"/>
                </a:cubicBezTo>
                <a:lnTo>
                  <a:pt x="213794" y="128278"/>
                </a:lnTo>
                <a:cubicBezTo>
                  <a:pt x="151923" y="66407"/>
                  <a:pt x="78641" y="22901"/>
                  <a:pt x="0" y="0"/>
                </a:cubicBezTo>
                <a:close/>
              </a:path>
            </a:pathLst>
          </a:custGeom>
          <a:solidFill>
            <a:schemeClr val="accent3">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40795" y="1327349"/>
            <a:ext cx="5884221" cy="8366379"/>
          </a:xfrm>
          <a:prstGeom prst="rect">
            <a:avLst/>
          </a:prstGeom>
        </p:spPr>
      </p:pic>
      <p:pic>
        <p:nvPicPr>
          <p:cNvPr id="2" name="図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8937" y="4401204"/>
            <a:ext cx="2611063" cy="5334986"/>
          </a:xfrm>
          <a:prstGeom prst="rect">
            <a:avLst/>
          </a:prstGeom>
          <a:effectLst/>
        </p:spPr>
      </p:pic>
      <p:sp>
        <p:nvSpPr>
          <p:cNvPr id="6" name="図プレースホルダー 2"/>
          <p:cNvSpPr>
            <a:spLocks noGrp="1"/>
          </p:cNvSpPr>
          <p:nvPr>
            <p:ph type="pic" sz="quarter" idx="12" hasCustomPrompt="1"/>
          </p:nvPr>
        </p:nvSpPr>
        <p:spPr>
          <a:xfrm>
            <a:off x="3940519" y="2115503"/>
            <a:ext cx="5089181" cy="6761798"/>
          </a:xfrm>
        </p:spPr>
        <p:txBody>
          <a:bodyPr>
            <a:normAutofit/>
          </a:bodyPr>
          <a:lstStyle>
            <a:lvl1pPr>
              <a:defRPr sz="2000"/>
            </a:lvl1pPr>
          </a:lstStyle>
          <a:p>
            <a:r>
              <a:rPr kumimoji="1" lang="en-US" altLang="ja-JP" dirty="0"/>
              <a:t>Add an image</a:t>
            </a:r>
            <a:endParaRPr kumimoji="1" lang="ja-JP" altLang="en-US" dirty="0"/>
          </a:p>
        </p:txBody>
      </p:sp>
      <p:sp>
        <p:nvSpPr>
          <p:cNvPr id="18" name="図プレースホルダー 2"/>
          <p:cNvSpPr>
            <a:spLocks noGrp="1"/>
          </p:cNvSpPr>
          <p:nvPr>
            <p:ph type="pic" sz="quarter" idx="13" hasCustomPrompt="1"/>
          </p:nvPr>
        </p:nvSpPr>
        <p:spPr>
          <a:xfrm>
            <a:off x="1379954" y="5114472"/>
            <a:ext cx="2179345" cy="3930468"/>
          </a:xfrm>
        </p:spPr>
        <p:txBody>
          <a:bodyPr>
            <a:normAutofit/>
          </a:bodyPr>
          <a:lstStyle>
            <a:lvl1pPr>
              <a:defRPr sz="2000"/>
            </a:lvl1pPr>
          </a:lstStyle>
          <a:p>
            <a:r>
              <a:rPr kumimoji="1" lang="en-US" altLang="ja-JP" dirty="0"/>
              <a:t>Add an image</a:t>
            </a:r>
            <a:endParaRPr kumimoji="1" lang="ja-JP" altLang="en-US" dirty="0"/>
          </a:p>
        </p:txBody>
      </p:sp>
      <p:sp>
        <p:nvSpPr>
          <p:cNvPr id="9" name="正方形/長方形 8"/>
          <p:cNvSpPr/>
          <p:nvPr userDrawn="1"/>
        </p:nvSpPr>
        <p:spPr>
          <a:xfrm rot="2700000">
            <a:off x="4379955" y="4588006"/>
            <a:ext cx="12380312" cy="9026445"/>
          </a:xfrm>
          <a:custGeom>
            <a:avLst/>
            <a:gdLst/>
            <a:ahLst/>
            <a:cxnLst/>
            <a:rect l="l" t="t" r="r" b="b"/>
            <a:pathLst>
              <a:path w="12380312" h="9026445">
                <a:moveTo>
                  <a:pt x="0" y="2"/>
                </a:moveTo>
                <a:lnTo>
                  <a:pt x="12380312" y="0"/>
                </a:lnTo>
                <a:lnTo>
                  <a:pt x="6191503" y="6188809"/>
                </a:lnTo>
                <a:lnTo>
                  <a:pt x="2514854" y="9026445"/>
                </a:lnTo>
                <a:lnTo>
                  <a:pt x="5536992" y="6004307"/>
                </a:lnTo>
                <a:cubicBezTo>
                  <a:pt x="5681923" y="5859376"/>
                  <a:pt x="5681923" y="5624397"/>
                  <a:pt x="5536992" y="5479467"/>
                </a:cubicBezTo>
                <a:lnTo>
                  <a:pt x="145909" y="88383"/>
                </a:lnTo>
                <a:cubicBezTo>
                  <a:pt x="103613" y="46088"/>
                  <a:pt x="53648" y="16135"/>
                  <a:pt x="0" y="2"/>
                </a:cubicBezTo>
                <a:close/>
              </a:path>
            </a:pathLst>
          </a:custGeom>
          <a:solidFill>
            <a:schemeClr val="accent3">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タイトル プレースホルダー 1"/>
          <p:cNvSpPr>
            <a:spLocks noGrp="1"/>
          </p:cNvSpPr>
          <p:nvPr>
            <p:ph type="title" hasCustomPrompt="1"/>
          </p:nvPr>
        </p:nvSpPr>
        <p:spPr>
          <a:xfrm>
            <a:off x="9775491" y="1946365"/>
            <a:ext cx="7777111" cy="3098659"/>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20" name="正方形/長方形 19"/>
          <p:cNvSpPr/>
          <p:nvPr userDrawn="1"/>
        </p:nvSpPr>
        <p:spPr>
          <a:xfrm>
            <a:off x="9873123" y="537650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プレースホルダー 6"/>
          <p:cNvSpPr>
            <a:spLocks noGrp="1"/>
          </p:cNvSpPr>
          <p:nvPr>
            <p:ph type="body" sz="quarter" idx="24" hasCustomPrompt="1"/>
          </p:nvPr>
        </p:nvSpPr>
        <p:spPr>
          <a:xfrm>
            <a:off x="9782631" y="5497339"/>
            <a:ext cx="7794169" cy="3018971"/>
          </a:xfrm>
        </p:spPr>
        <p:txBody>
          <a:bodyPr anchor="t">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7711636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obile and 4 Points">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1" y="-1"/>
            <a:ext cx="18286413" cy="6204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p:cNvSpPr/>
          <p:nvPr userDrawn="1"/>
        </p:nvSpPr>
        <p:spPr>
          <a:xfrm rot="2700000">
            <a:off x="6717808" y="2315279"/>
            <a:ext cx="8354720" cy="6389625"/>
          </a:xfrm>
          <a:custGeom>
            <a:avLst/>
            <a:gdLst/>
            <a:ahLst/>
            <a:cxnLst/>
            <a:rect l="l" t="t" r="r" b="b"/>
            <a:pathLst>
              <a:path w="8354720" h="6389625">
                <a:moveTo>
                  <a:pt x="0" y="4424528"/>
                </a:moveTo>
                <a:lnTo>
                  <a:pt x="1965096" y="6389624"/>
                </a:lnTo>
                <a:lnTo>
                  <a:pt x="1965095" y="6389625"/>
                </a:lnTo>
                <a:lnTo>
                  <a:pt x="0" y="4424529"/>
                </a:lnTo>
                <a:close/>
                <a:moveTo>
                  <a:pt x="1381229" y="1"/>
                </a:moveTo>
                <a:lnTo>
                  <a:pt x="8354720" y="0"/>
                </a:lnTo>
                <a:lnTo>
                  <a:pt x="4894522" y="3460197"/>
                </a:lnTo>
                <a:lnTo>
                  <a:pt x="1547176" y="112852"/>
                </a:lnTo>
                <a:cubicBezTo>
                  <a:pt x="1497951" y="63626"/>
                  <a:pt x="1441839" y="25483"/>
                  <a:pt x="1381229" y="1"/>
                </a:cubicBez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6" name="正方形/長方形 5"/>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p:cNvSpPr>
            <a:spLocks noGrp="1"/>
          </p:cNvSpPr>
          <p:nvPr>
            <p:ph type="title" hasCustomPrompt="1"/>
          </p:nvPr>
        </p:nvSpPr>
        <p:spPr>
          <a:xfrm>
            <a:off x="725714" y="6321681"/>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10" name="正方形/長方形 9"/>
          <p:cNvSpPr/>
          <p:nvPr userDrawn="1"/>
        </p:nvSpPr>
        <p:spPr>
          <a:xfrm>
            <a:off x="7522233" y="7687812"/>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6"/>
          <p:cNvSpPr>
            <a:spLocks noGrp="1"/>
          </p:cNvSpPr>
          <p:nvPr>
            <p:ph type="body" sz="quarter" idx="42" hasCustomPrompt="1"/>
          </p:nvPr>
        </p:nvSpPr>
        <p:spPr>
          <a:xfrm>
            <a:off x="430238" y="7982857"/>
            <a:ext cx="17425936" cy="1461589"/>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pic>
        <p:nvPicPr>
          <p:cNvPr id="7" name="図 6"/>
          <p:cNvPicPr>
            <a:picLocks noChangeAspect="1"/>
          </p:cNvPicPr>
          <p:nvPr userDrawn="1"/>
        </p:nvPicPr>
        <p:blipFill rotWithShape="1">
          <a:blip r:embed="rId2">
            <a:extLst>
              <a:ext uri="{28A0092B-C50C-407E-A947-70E740481C1C}">
                <a14:useLocalDpi xmlns:a14="http://schemas.microsoft.com/office/drawing/2010/main" val="0"/>
              </a:ext>
            </a:extLst>
          </a:blip>
          <a:srcRect b="37462"/>
          <a:stretch/>
        </p:blipFill>
        <p:spPr>
          <a:xfrm>
            <a:off x="7071788" y="911133"/>
            <a:ext cx="4142834" cy="5293723"/>
          </a:xfrm>
          <a:prstGeom prst="rect">
            <a:avLst/>
          </a:prstGeom>
          <a:effectLst/>
        </p:spPr>
      </p:pic>
      <p:sp>
        <p:nvSpPr>
          <p:cNvPr id="8" name="図プレースホルダー 2"/>
          <p:cNvSpPr>
            <a:spLocks noGrp="1"/>
          </p:cNvSpPr>
          <p:nvPr>
            <p:ph type="pic" sz="quarter" idx="12" hasCustomPrompt="1"/>
          </p:nvPr>
        </p:nvSpPr>
        <p:spPr>
          <a:xfrm>
            <a:off x="7373112" y="2008413"/>
            <a:ext cx="3525807" cy="4196443"/>
          </a:xfrm>
        </p:spPr>
        <p:txBody>
          <a:bodyPr>
            <a:normAutofit/>
          </a:bodyPr>
          <a:lstStyle>
            <a:lvl1pPr>
              <a:defRPr sz="2000"/>
            </a:lvl1pPr>
          </a:lstStyle>
          <a:p>
            <a:r>
              <a:rPr kumimoji="1" lang="en-US" altLang="ja-JP" dirty="0"/>
              <a:t>Add an image</a:t>
            </a:r>
            <a:endParaRPr kumimoji="1" lang="ja-JP" altLang="en-US" dirty="0"/>
          </a:p>
        </p:txBody>
      </p:sp>
      <p:sp>
        <p:nvSpPr>
          <p:cNvPr id="22" name="円/楕円 21"/>
          <p:cNvSpPr/>
          <p:nvPr userDrawn="1"/>
        </p:nvSpPr>
        <p:spPr>
          <a:xfrm>
            <a:off x="5152572" y="1698258"/>
            <a:ext cx="1400539" cy="14005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図プレースホルダー 7"/>
          <p:cNvSpPr>
            <a:spLocks noGrp="1"/>
          </p:cNvSpPr>
          <p:nvPr>
            <p:ph type="pic" sz="quarter" idx="18" hasCustomPrompt="1"/>
          </p:nvPr>
        </p:nvSpPr>
        <p:spPr>
          <a:xfrm>
            <a:off x="5520614" y="2066300"/>
            <a:ext cx="664454" cy="664454"/>
          </a:xfrm>
        </p:spPr>
        <p:txBody>
          <a:bodyPr>
            <a:normAutofit/>
          </a:bodyPr>
          <a:lstStyle>
            <a:lvl1pPr>
              <a:defRPr sz="1200"/>
            </a:lvl1pPr>
          </a:lstStyle>
          <a:p>
            <a:r>
              <a:rPr kumimoji="1" lang="en-US" altLang="ja-JP" dirty="0"/>
              <a:t>ICON</a:t>
            </a:r>
            <a:endParaRPr kumimoji="1" lang="ja-JP" altLang="en-US" dirty="0"/>
          </a:p>
        </p:txBody>
      </p:sp>
      <p:sp>
        <p:nvSpPr>
          <p:cNvPr id="26" name="テキスト プレースホルダー 6"/>
          <p:cNvSpPr>
            <a:spLocks noGrp="1"/>
          </p:cNvSpPr>
          <p:nvPr>
            <p:ph type="body" sz="quarter" idx="20" hasCustomPrompt="1"/>
          </p:nvPr>
        </p:nvSpPr>
        <p:spPr>
          <a:xfrm>
            <a:off x="828165" y="1689841"/>
            <a:ext cx="4210864" cy="720080"/>
          </a:xfrm>
        </p:spPr>
        <p:txBody>
          <a:bodyPr anchor="t">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3" hasCustomPrompt="1"/>
          </p:nvPr>
        </p:nvSpPr>
        <p:spPr>
          <a:xfrm>
            <a:off x="783770" y="2235366"/>
            <a:ext cx="4259915" cy="896089"/>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9" name="円/楕円 28"/>
          <p:cNvSpPr/>
          <p:nvPr userDrawn="1"/>
        </p:nvSpPr>
        <p:spPr>
          <a:xfrm>
            <a:off x="5152571" y="3955229"/>
            <a:ext cx="1400539" cy="14005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図プレースホルダー 7"/>
          <p:cNvSpPr>
            <a:spLocks noGrp="1"/>
          </p:cNvSpPr>
          <p:nvPr>
            <p:ph type="pic" sz="quarter" idx="43" hasCustomPrompt="1"/>
          </p:nvPr>
        </p:nvSpPr>
        <p:spPr>
          <a:xfrm>
            <a:off x="5520613" y="4323271"/>
            <a:ext cx="664454" cy="664454"/>
          </a:xfrm>
        </p:spPr>
        <p:txBody>
          <a:bodyPr>
            <a:normAutofit/>
          </a:bodyPr>
          <a:lstStyle>
            <a:lvl1pPr>
              <a:defRPr sz="1200"/>
            </a:lvl1pPr>
          </a:lstStyle>
          <a:p>
            <a:r>
              <a:rPr kumimoji="1" lang="en-US" altLang="ja-JP" dirty="0"/>
              <a:t>ICON</a:t>
            </a:r>
            <a:endParaRPr kumimoji="1" lang="ja-JP" altLang="en-US" dirty="0"/>
          </a:p>
        </p:txBody>
      </p:sp>
      <p:sp>
        <p:nvSpPr>
          <p:cNvPr id="31" name="テキスト プレースホルダー 6"/>
          <p:cNvSpPr>
            <a:spLocks noGrp="1"/>
          </p:cNvSpPr>
          <p:nvPr>
            <p:ph type="body" sz="quarter" idx="44" hasCustomPrompt="1"/>
          </p:nvPr>
        </p:nvSpPr>
        <p:spPr>
          <a:xfrm>
            <a:off x="828164" y="3946812"/>
            <a:ext cx="4210864" cy="720080"/>
          </a:xfrm>
        </p:spPr>
        <p:txBody>
          <a:bodyPr anchor="t">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45" hasCustomPrompt="1"/>
          </p:nvPr>
        </p:nvSpPr>
        <p:spPr>
          <a:xfrm>
            <a:off x="783769" y="4492337"/>
            <a:ext cx="4259915" cy="896089"/>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円/楕円 32"/>
          <p:cNvSpPr/>
          <p:nvPr userDrawn="1"/>
        </p:nvSpPr>
        <p:spPr>
          <a:xfrm>
            <a:off x="11749315" y="1694628"/>
            <a:ext cx="1400539" cy="14005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3"/>
              </a:solidFill>
            </a:endParaRPr>
          </a:p>
        </p:txBody>
      </p:sp>
      <p:sp>
        <p:nvSpPr>
          <p:cNvPr id="34" name="図プレースホルダー 7"/>
          <p:cNvSpPr>
            <a:spLocks noGrp="1"/>
          </p:cNvSpPr>
          <p:nvPr>
            <p:ph type="pic" sz="quarter" idx="46" hasCustomPrompt="1"/>
          </p:nvPr>
        </p:nvSpPr>
        <p:spPr>
          <a:xfrm>
            <a:off x="12117357" y="2062670"/>
            <a:ext cx="664454" cy="664454"/>
          </a:xfrm>
        </p:spPr>
        <p:txBody>
          <a:bodyPr>
            <a:normAutofit/>
          </a:bodyPr>
          <a:lstStyle>
            <a:lvl1pPr>
              <a:defRPr sz="1200"/>
            </a:lvl1pPr>
          </a:lstStyle>
          <a:p>
            <a:r>
              <a:rPr kumimoji="1" lang="en-US" altLang="ja-JP" dirty="0"/>
              <a:t>ICON</a:t>
            </a:r>
            <a:endParaRPr kumimoji="1" lang="ja-JP" altLang="en-US" dirty="0"/>
          </a:p>
        </p:txBody>
      </p:sp>
      <p:sp>
        <p:nvSpPr>
          <p:cNvPr id="35" name="テキスト プレースホルダー 6"/>
          <p:cNvSpPr>
            <a:spLocks noGrp="1"/>
          </p:cNvSpPr>
          <p:nvPr>
            <p:ph type="body" sz="quarter" idx="47" hasCustomPrompt="1"/>
          </p:nvPr>
        </p:nvSpPr>
        <p:spPr>
          <a:xfrm>
            <a:off x="13288682" y="1686211"/>
            <a:ext cx="4210864" cy="720080"/>
          </a:xfrm>
        </p:spPr>
        <p:txBody>
          <a:bodyPr anchor="t">
            <a:noAutofit/>
          </a:bodyPr>
          <a:lstStyle>
            <a:lvl1pPr algn="l">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48" hasCustomPrompt="1"/>
          </p:nvPr>
        </p:nvSpPr>
        <p:spPr>
          <a:xfrm>
            <a:off x="13287829" y="2231736"/>
            <a:ext cx="4259915" cy="896089"/>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7" name="円/楕円 36"/>
          <p:cNvSpPr/>
          <p:nvPr userDrawn="1"/>
        </p:nvSpPr>
        <p:spPr>
          <a:xfrm>
            <a:off x="11749315" y="3955228"/>
            <a:ext cx="1400539" cy="140053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図プレースホルダー 7"/>
          <p:cNvSpPr>
            <a:spLocks noGrp="1"/>
          </p:cNvSpPr>
          <p:nvPr>
            <p:ph type="pic" sz="quarter" idx="49" hasCustomPrompt="1"/>
          </p:nvPr>
        </p:nvSpPr>
        <p:spPr>
          <a:xfrm>
            <a:off x="12117357" y="4323270"/>
            <a:ext cx="664454" cy="664454"/>
          </a:xfrm>
        </p:spPr>
        <p:txBody>
          <a:bodyPr>
            <a:normAutofit/>
          </a:bodyPr>
          <a:lstStyle>
            <a:lvl1pPr>
              <a:defRPr sz="1200"/>
            </a:lvl1pPr>
          </a:lstStyle>
          <a:p>
            <a:r>
              <a:rPr kumimoji="1" lang="en-US" altLang="ja-JP" dirty="0"/>
              <a:t>ICON</a:t>
            </a:r>
            <a:endParaRPr kumimoji="1" lang="ja-JP" altLang="en-US" dirty="0"/>
          </a:p>
        </p:txBody>
      </p:sp>
      <p:sp>
        <p:nvSpPr>
          <p:cNvPr id="39" name="テキスト プレースホルダー 6"/>
          <p:cNvSpPr>
            <a:spLocks noGrp="1"/>
          </p:cNvSpPr>
          <p:nvPr>
            <p:ph type="body" sz="quarter" idx="50" hasCustomPrompt="1"/>
          </p:nvPr>
        </p:nvSpPr>
        <p:spPr>
          <a:xfrm>
            <a:off x="13288682" y="3946811"/>
            <a:ext cx="4210864" cy="720080"/>
          </a:xfrm>
        </p:spPr>
        <p:txBody>
          <a:bodyPr anchor="t">
            <a:noAutofit/>
          </a:bodyPr>
          <a:lstStyle>
            <a:lvl1pPr algn="l">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51" hasCustomPrompt="1"/>
          </p:nvPr>
        </p:nvSpPr>
        <p:spPr>
          <a:xfrm>
            <a:off x="13287829" y="4492336"/>
            <a:ext cx="4259915" cy="896089"/>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22558944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Web">
    <p:bg>
      <p:bgPr>
        <a:solidFill>
          <a:schemeClr val="tx2"/>
        </a:solidFill>
        <a:effectLst/>
      </p:bgPr>
    </p:bg>
    <p:spTree>
      <p:nvGrpSpPr>
        <p:cNvPr id="1" name=""/>
        <p:cNvGrpSpPr/>
        <p:nvPr/>
      </p:nvGrpSpPr>
      <p:grpSpPr>
        <a:xfrm>
          <a:off x="0" y="0"/>
          <a:ext cx="0" cy="0"/>
          <a:chOff x="0" y="0"/>
          <a:chExt cx="0" cy="0"/>
        </a:xfrm>
      </p:grpSpPr>
      <p:sp>
        <p:nvSpPr>
          <p:cNvPr id="43" name="正方形/長方形 42"/>
          <p:cNvSpPr/>
          <p:nvPr userDrawn="1"/>
        </p:nvSpPr>
        <p:spPr>
          <a:xfrm>
            <a:off x="0" y="1"/>
            <a:ext cx="18286413"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userDrawn="1"/>
        </p:nvSpPr>
        <p:spPr>
          <a:xfrm rot="18900000">
            <a:off x="3883795" y="2082068"/>
            <a:ext cx="11703601" cy="13856870"/>
          </a:xfrm>
          <a:custGeom>
            <a:avLst/>
            <a:gdLst/>
            <a:ahLst/>
            <a:cxnLst/>
            <a:rect l="l" t="t" r="r" b="b"/>
            <a:pathLst>
              <a:path w="11703601" h="13856870">
                <a:moveTo>
                  <a:pt x="11703601" y="2930668"/>
                </a:moveTo>
                <a:lnTo>
                  <a:pt x="11703601" y="13128263"/>
                </a:lnTo>
                <a:lnTo>
                  <a:pt x="10974994" y="13856870"/>
                </a:lnTo>
                <a:lnTo>
                  <a:pt x="0" y="2881876"/>
                </a:lnTo>
                <a:lnTo>
                  <a:pt x="1" y="0"/>
                </a:lnTo>
                <a:lnTo>
                  <a:pt x="7317135" y="7317134"/>
                </a:lnTo>
                <a:close/>
              </a:path>
            </a:pathLst>
          </a:custGeom>
          <a:solidFill>
            <a:schemeClr val="accent3">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userDrawn="1">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26" name="図プレースホルダー 19"/>
          <p:cNvSpPr>
            <a:spLocks noGrp="1"/>
          </p:cNvSpPr>
          <p:nvPr>
            <p:ph type="pic" sz="quarter" idx="12" hasCustomPrompt="1"/>
          </p:nvPr>
        </p:nvSpPr>
        <p:spPr>
          <a:xfrm>
            <a:off x="677771" y="2393778"/>
            <a:ext cx="10397852" cy="5846066"/>
          </a:xfrm>
          <a:solidFill>
            <a:schemeClr val="accent3">
              <a:lumMod val="20000"/>
              <a:lumOff val="80000"/>
            </a:schemeClr>
          </a:solidFill>
        </p:spPr>
        <p:txBody>
          <a:bodyPr>
            <a:normAutofit/>
          </a:bodyPr>
          <a:lstStyle>
            <a:lvl1pPr>
              <a:defRPr sz="1600"/>
            </a:lvl1pPr>
          </a:lstStyle>
          <a:p>
            <a:r>
              <a:rPr kumimoji="1" lang="en-US" altLang="ja-JP" dirty="0"/>
              <a:t>Add an image</a:t>
            </a:r>
            <a:endParaRPr kumimoji="1" lang="ja-JP" altLang="en-US" dirty="0"/>
          </a:p>
        </p:txBody>
      </p:sp>
      <p:grpSp>
        <p:nvGrpSpPr>
          <p:cNvPr id="38" name="グループ化 37"/>
          <p:cNvGrpSpPr/>
          <p:nvPr userDrawn="1"/>
        </p:nvGrpSpPr>
        <p:grpSpPr>
          <a:xfrm>
            <a:off x="677772" y="1800272"/>
            <a:ext cx="10397851" cy="593505"/>
            <a:chOff x="4888773" y="2065794"/>
            <a:chExt cx="8534400" cy="487140"/>
          </a:xfrm>
        </p:grpSpPr>
        <p:sp>
          <p:nvSpPr>
            <p:cNvPr id="27" name="角丸四角形 7"/>
            <p:cNvSpPr/>
            <p:nvPr userDrawn="1"/>
          </p:nvSpPr>
          <p:spPr>
            <a:xfrm>
              <a:off x="4888773" y="2065794"/>
              <a:ext cx="8534400" cy="487140"/>
            </a:xfrm>
            <a:custGeom>
              <a:avLst/>
              <a:gdLst/>
              <a:ahLst/>
              <a:cxnLst/>
              <a:rect l="l" t="t" r="r" b="b"/>
              <a:pathLst>
                <a:path w="8534400" h="487140">
                  <a:moveTo>
                    <a:pt x="148176" y="0"/>
                  </a:moveTo>
                  <a:lnTo>
                    <a:pt x="8386224" y="0"/>
                  </a:lnTo>
                  <a:cubicBezTo>
                    <a:pt x="8468059" y="0"/>
                    <a:pt x="8534400" y="66341"/>
                    <a:pt x="8534400" y="148176"/>
                  </a:cubicBezTo>
                  <a:lnTo>
                    <a:pt x="8534400" y="487140"/>
                  </a:lnTo>
                  <a:lnTo>
                    <a:pt x="0" y="487140"/>
                  </a:lnTo>
                  <a:lnTo>
                    <a:pt x="0" y="148176"/>
                  </a:lnTo>
                  <a:cubicBezTo>
                    <a:pt x="0" y="66341"/>
                    <a:pt x="66341" y="0"/>
                    <a:pt x="14817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4888773" y="2489434"/>
              <a:ext cx="8534400" cy="63500"/>
            </a:xfrm>
            <a:prstGeom prst="rect">
              <a:avLst/>
            </a:prstGeom>
            <a:gradFill>
              <a:gsLst>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 name="グループ化 28"/>
            <p:cNvGrpSpPr/>
            <p:nvPr userDrawn="1"/>
          </p:nvGrpSpPr>
          <p:grpSpPr>
            <a:xfrm>
              <a:off x="5071109" y="2204589"/>
              <a:ext cx="542925" cy="142875"/>
              <a:chOff x="2524125" y="1614487"/>
              <a:chExt cx="542925" cy="142875"/>
            </a:xfrm>
          </p:grpSpPr>
          <p:sp>
            <p:nvSpPr>
              <p:cNvPr id="30" name="円/楕円 29"/>
              <p:cNvSpPr/>
              <p:nvPr userDrawn="1"/>
            </p:nvSpPr>
            <p:spPr>
              <a:xfrm>
                <a:off x="2524125" y="1614487"/>
                <a:ext cx="142875" cy="142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2724150" y="1614487"/>
                <a:ext cx="142875" cy="142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2924175" y="1614487"/>
                <a:ext cx="142875" cy="142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3" name="グループ化 32"/>
            <p:cNvGrpSpPr/>
            <p:nvPr userDrawn="1"/>
          </p:nvGrpSpPr>
          <p:grpSpPr>
            <a:xfrm>
              <a:off x="13043533" y="2180776"/>
              <a:ext cx="200026" cy="190500"/>
              <a:chOff x="7781924" y="1704975"/>
              <a:chExt cx="200026" cy="190500"/>
            </a:xfrm>
            <a:solidFill>
              <a:schemeClr val="tx1">
                <a:lumMod val="50000"/>
                <a:lumOff val="50000"/>
              </a:schemeClr>
            </a:solidFill>
          </p:grpSpPr>
          <p:sp>
            <p:nvSpPr>
              <p:cNvPr id="34" name="正方形/長方形 33"/>
              <p:cNvSpPr/>
              <p:nvPr userDrawn="1"/>
            </p:nvSpPr>
            <p:spPr>
              <a:xfrm>
                <a:off x="7781925" y="1704975"/>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userDrawn="1"/>
            </p:nvSpPr>
            <p:spPr>
              <a:xfrm>
                <a:off x="7781925" y="1776413"/>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userDrawn="1"/>
            </p:nvSpPr>
            <p:spPr>
              <a:xfrm>
                <a:off x="7781924" y="1847850"/>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40" name="タイトル プレースホルダー 1"/>
          <p:cNvSpPr>
            <a:spLocks noGrp="1"/>
          </p:cNvSpPr>
          <p:nvPr>
            <p:ph type="title" hasCustomPrompt="1"/>
          </p:nvPr>
        </p:nvSpPr>
        <p:spPr>
          <a:xfrm>
            <a:off x="11375454" y="829993"/>
            <a:ext cx="6192688" cy="4215032"/>
          </a:xfrm>
          <a:prstGeom prst="rect">
            <a:avLst/>
          </a:prstGeom>
        </p:spPr>
        <p:txBody>
          <a:bodyPr vert="horz" lIns="163275" tIns="81638" rIns="163275" bIns="81638" rtlCol="0" anchor="b">
            <a:normAutofit/>
          </a:bodyPr>
          <a:lstStyle>
            <a:lvl1pPr>
              <a:defRPr baseline="0">
                <a:solidFill>
                  <a:schemeClr val="tx2"/>
                </a:solidFill>
              </a:defRPr>
            </a:lvl1pPr>
          </a:lstStyle>
          <a:p>
            <a:r>
              <a:rPr kumimoji="1" lang="en-US" altLang="ja-JP" dirty="0"/>
              <a:t>Title goes here</a:t>
            </a:r>
            <a:endParaRPr kumimoji="1" lang="ja-JP" altLang="en-US" dirty="0"/>
          </a:p>
        </p:txBody>
      </p:sp>
      <p:sp>
        <p:nvSpPr>
          <p:cNvPr id="41" name="正方形/長方形 40"/>
          <p:cNvSpPr/>
          <p:nvPr userDrawn="1"/>
        </p:nvSpPr>
        <p:spPr>
          <a:xfrm>
            <a:off x="11447462" y="537650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プレースホルダー 6"/>
          <p:cNvSpPr>
            <a:spLocks noGrp="1"/>
          </p:cNvSpPr>
          <p:nvPr>
            <p:ph type="body" sz="quarter" idx="24" hasCustomPrompt="1"/>
          </p:nvPr>
        </p:nvSpPr>
        <p:spPr>
          <a:xfrm>
            <a:off x="11395429" y="5497339"/>
            <a:ext cx="6196784" cy="3462585"/>
          </a:xfrm>
        </p:spPr>
        <p:txBody>
          <a:bodyPr anchor="t">
            <a:noAutofit/>
          </a:bodyPr>
          <a:lstStyle>
            <a:lvl1pPr algn="l">
              <a:defRPr sz="2000" i="0" baseline="0">
                <a:solidFill>
                  <a:schemeClr val="bg1">
                    <a:lumMod val="85000"/>
                  </a:schemeClr>
                </a:solidFill>
                <a:latin typeface="+mn-lt"/>
              </a:defRPr>
            </a:lvl1pPr>
          </a:lstStyle>
          <a:p>
            <a:pPr lvl="0"/>
            <a:r>
              <a:rPr kumimoji="1" lang="en-US" altLang="ja-JP" dirty="0"/>
              <a:t>Text goes here</a:t>
            </a:r>
            <a:endParaRPr kumimoji="1" lang="ja-JP" altLang="en-US" dirty="0"/>
          </a:p>
        </p:txBody>
      </p:sp>
      <p:sp>
        <p:nvSpPr>
          <p:cNvPr id="48" name="正方形/長方形 47"/>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857668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Title and Text">
    <p:spTree>
      <p:nvGrpSpPr>
        <p:cNvPr id="1" name=""/>
        <p:cNvGrpSpPr/>
        <p:nvPr/>
      </p:nvGrpSpPr>
      <p:grpSpPr>
        <a:xfrm>
          <a:off x="0" y="0"/>
          <a:ext cx="0" cy="0"/>
          <a:chOff x="0" y="0"/>
          <a:chExt cx="0" cy="0"/>
        </a:xfrm>
      </p:grpSpPr>
      <p:sp>
        <p:nvSpPr>
          <p:cNvPr id="14" name="正方形/長方形 13"/>
          <p:cNvSpPr/>
          <p:nvPr userDrawn="1"/>
        </p:nvSpPr>
        <p:spPr>
          <a:xfrm>
            <a:off x="0" y="0"/>
            <a:ext cx="18286413" cy="44849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タイトル プレースホルダー 1"/>
          <p:cNvSpPr>
            <a:spLocks noGrp="1"/>
          </p:cNvSpPr>
          <p:nvPr>
            <p:ph type="title" hasCustomPrompt="1"/>
          </p:nvPr>
        </p:nvSpPr>
        <p:spPr>
          <a:xfrm>
            <a:off x="682170" y="986976"/>
            <a:ext cx="17199429" cy="3381824"/>
          </a:xfrm>
          <a:prstGeom prst="rect">
            <a:avLst/>
          </a:prstGeom>
        </p:spPr>
        <p:txBody>
          <a:bodyPr vert="horz" lIns="163275" tIns="81638" rIns="163275" bIns="81638" rtlCol="0" anchor="b">
            <a:noAutofit/>
          </a:bodyPr>
          <a:lstStyle>
            <a:lvl1pPr>
              <a:defRPr sz="18000" baseline="0">
                <a:solidFill>
                  <a:schemeClr val="bg1"/>
                </a:solidFill>
              </a:defRPr>
            </a:lvl1pPr>
          </a:lstStyle>
          <a:p>
            <a:r>
              <a:rPr kumimoji="1" lang="en-US" altLang="ja-JP" dirty="0"/>
              <a:t>Title goes here</a:t>
            </a:r>
            <a:endParaRPr kumimoji="1" lang="ja-JP" altLang="en-US" dirty="0"/>
          </a:p>
        </p:txBody>
      </p:sp>
      <p:sp>
        <p:nvSpPr>
          <p:cNvPr id="8" name="テキスト プレースホルダー 8"/>
          <p:cNvSpPr>
            <a:spLocks noGrp="1"/>
          </p:cNvSpPr>
          <p:nvPr>
            <p:ph type="body" sz="quarter" idx="12" hasCustomPrompt="1"/>
          </p:nvPr>
        </p:nvSpPr>
        <p:spPr>
          <a:xfrm>
            <a:off x="682172" y="4571998"/>
            <a:ext cx="8069942" cy="4542971"/>
          </a:xfrm>
        </p:spPr>
        <p:txBody>
          <a:bodyPr anchor="t">
            <a:noAutofit/>
          </a:bodyPr>
          <a:lstStyle>
            <a:lvl1pPr algn="l">
              <a:lnSpc>
                <a:spcPct val="100000"/>
              </a:lnSpc>
              <a:spcBef>
                <a:spcPts val="0"/>
              </a:spcBef>
              <a:defRPr sz="7200" baseline="0">
                <a:solidFill>
                  <a:schemeClr val="accent2"/>
                </a:solidFill>
                <a:latin typeface="Route 159 UltraLight" pitchFamily="50" charset="0"/>
              </a:defRPr>
            </a:lvl1pPr>
          </a:lstStyle>
          <a:p>
            <a:pPr lvl="0"/>
            <a:r>
              <a:rPr kumimoji="1" lang="en-US" altLang="ja-JP" dirty="0"/>
              <a:t>Subtitle goes here</a:t>
            </a:r>
            <a:endParaRPr kumimoji="1" lang="ja-JP" altLang="en-US" dirty="0"/>
          </a:p>
        </p:txBody>
      </p:sp>
      <p:sp>
        <p:nvSpPr>
          <p:cNvPr id="10" name="テキスト プレースホルダー 6"/>
          <p:cNvSpPr>
            <a:spLocks noGrp="1"/>
          </p:cNvSpPr>
          <p:nvPr>
            <p:ph type="body" sz="quarter" idx="24" hasCustomPrompt="1"/>
          </p:nvPr>
        </p:nvSpPr>
        <p:spPr>
          <a:xfrm>
            <a:off x="8768342" y="4760682"/>
            <a:ext cx="9113257" cy="4339775"/>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1" name="テキスト プレースホルダー 25"/>
          <p:cNvSpPr>
            <a:spLocks noGrp="1"/>
          </p:cNvSpPr>
          <p:nvPr>
            <p:ph type="body" sz="quarter" idx="17" hasCustomPrompt="1"/>
          </p:nvPr>
        </p:nvSpPr>
        <p:spPr>
          <a:xfrm flipH="1">
            <a:off x="-9496426" y="0"/>
            <a:ext cx="5353051" cy="10287000"/>
          </a:xfrm>
          <a:prstGeom prst="parallelogram">
            <a:avLst>
              <a:gd name="adj" fmla="val 67559"/>
            </a:avLst>
          </a:prstGeom>
          <a:solidFill>
            <a:schemeClr val="accent2">
              <a:alpha val="30000"/>
            </a:schemeClr>
          </a:solidFill>
        </p:spPr>
        <p:txBody>
          <a:bodyPr/>
          <a:lstStyle>
            <a:lvl1pPr>
              <a:defRPr/>
            </a:lvl1pPr>
          </a:lstStyle>
          <a:p>
            <a:pPr lvl="0"/>
            <a:r>
              <a:rPr kumimoji="1" lang="en-US" altLang="ja-JP" dirty="0"/>
              <a:t> </a:t>
            </a:r>
            <a:endParaRPr kumimoji="1" lang="ja-JP" altLang="en-US" dirty="0"/>
          </a:p>
        </p:txBody>
      </p:sp>
      <p:sp>
        <p:nvSpPr>
          <p:cNvPr id="12" name="テキスト プレースホルダー 25"/>
          <p:cNvSpPr>
            <a:spLocks noGrp="1"/>
          </p:cNvSpPr>
          <p:nvPr>
            <p:ph type="body" sz="quarter" idx="18" hasCustomPrompt="1"/>
          </p:nvPr>
        </p:nvSpPr>
        <p:spPr>
          <a:xfrm flipH="1">
            <a:off x="-6619883" y="0"/>
            <a:ext cx="4648207" cy="10287000"/>
          </a:xfrm>
          <a:prstGeom prst="parallelogram">
            <a:avLst>
              <a:gd name="adj" fmla="val 77247"/>
            </a:avLst>
          </a:prstGeom>
          <a:solidFill>
            <a:schemeClr val="accent2">
              <a:alpha val="30000"/>
            </a:schemeClr>
          </a:solidFill>
        </p:spPr>
        <p:txBody>
          <a:bodyPr/>
          <a:lstStyle>
            <a:lvl1pPr>
              <a:defRPr/>
            </a:lvl1pPr>
          </a:lstStyle>
          <a:p>
            <a:pPr lvl="0"/>
            <a:r>
              <a:rPr kumimoji="1" lang="en-US" altLang="ja-JP" dirty="0"/>
              <a:t> </a:t>
            </a:r>
            <a:endParaRPr kumimoji="1" lang="ja-JP" altLang="en-US" dirty="0"/>
          </a:p>
        </p:txBody>
      </p:sp>
      <p:sp>
        <p:nvSpPr>
          <p:cNvPr id="23" name="正方形/長方形 22"/>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638857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act">
    <p:bg>
      <p:bgPr>
        <a:solidFill>
          <a:schemeClr val="tx2"/>
        </a:solidFill>
        <a:effectLst/>
      </p:bgPr>
    </p:bg>
    <p:spTree>
      <p:nvGrpSpPr>
        <p:cNvPr id="1" name=""/>
        <p:cNvGrpSpPr/>
        <p:nvPr/>
      </p:nvGrpSpPr>
      <p:grpSpPr>
        <a:xfrm>
          <a:off x="0" y="0"/>
          <a:ext cx="0" cy="0"/>
          <a:chOff x="0" y="0"/>
          <a:chExt cx="0" cy="0"/>
        </a:xfrm>
      </p:grpSpPr>
      <p:sp>
        <p:nvSpPr>
          <p:cNvPr id="12" name="正方形/長方形 11"/>
          <p:cNvSpPr/>
          <p:nvPr userDrawn="1"/>
        </p:nvSpPr>
        <p:spPr>
          <a:xfrm>
            <a:off x="-1" y="6132288"/>
            <a:ext cx="18286413" cy="45719"/>
          </a:xfrm>
          <a:prstGeom prst="rect">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3" name="円/楕円 22"/>
          <p:cNvSpPr/>
          <p:nvPr userDrawn="1"/>
        </p:nvSpPr>
        <p:spPr>
          <a:xfrm>
            <a:off x="1754352" y="6966857"/>
            <a:ext cx="1756228" cy="1756228"/>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7" name="円/楕円 26"/>
          <p:cNvSpPr/>
          <p:nvPr userDrawn="1"/>
        </p:nvSpPr>
        <p:spPr>
          <a:xfrm>
            <a:off x="1397829" y="1600838"/>
            <a:ext cx="6904800" cy="69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円/楕円 1"/>
          <p:cNvSpPr/>
          <p:nvPr userDrawn="1"/>
        </p:nvSpPr>
        <p:spPr>
          <a:xfrm>
            <a:off x="1646019" y="1818285"/>
            <a:ext cx="6904800" cy="69048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p:cNvSpPr/>
          <p:nvPr userDrawn="1"/>
        </p:nvSpPr>
        <p:spPr>
          <a:xfrm>
            <a:off x="7716616" y="1934006"/>
            <a:ext cx="1404254" cy="1404254"/>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4" name="円/楕円 23"/>
          <p:cNvSpPr/>
          <p:nvPr userDrawn="1"/>
        </p:nvSpPr>
        <p:spPr>
          <a:xfrm>
            <a:off x="890750" y="8404305"/>
            <a:ext cx="863602" cy="863602"/>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6" name="図プレースホルダー 5"/>
          <p:cNvSpPr>
            <a:spLocks noGrp="1"/>
          </p:cNvSpPr>
          <p:nvPr>
            <p:ph type="pic" sz="quarter" idx="14" hasCustomPrompt="1"/>
          </p:nvPr>
        </p:nvSpPr>
        <p:spPr>
          <a:xfrm>
            <a:off x="1514934" y="1688420"/>
            <a:ext cx="6903809" cy="6903809"/>
          </a:xfrm>
          <a:prstGeom prst="ellipse">
            <a:avLst/>
          </a:prstGeom>
          <a:solidFill>
            <a:schemeClr val="accent5">
              <a:lumMod val="20000"/>
              <a:lumOff val="80000"/>
            </a:schemeClr>
          </a:solidFill>
          <a:ln w="38100">
            <a:solidFill>
              <a:schemeClr val="accent5"/>
            </a:solidFill>
          </a:ln>
        </p:spPr>
        <p:txBody>
          <a:bodyPr>
            <a:normAutofit/>
          </a:bodyPr>
          <a:lstStyle>
            <a:lvl1pPr>
              <a:defRPr sz="1800"/>
            </a:lvl1pPr>
          </a:lstStyle>
          <a:p>
            <a:r>
              <a:rPr kumimoji="1" lang="en-US" altLang="ja-JP" dirty="0"/>
              <a:t>Add an image</a:t>
            </a:r>
            <a:endParaRPr kumimoji="1" lang="ja-JP" altLang="en-US" dirty="0"/>
          </a:p>
        </p:txBody>
      </p:sp>
      <p:sp>
        <p:nvSpPr>
          <p:cNvPr id="8" name="タイトル プレースホルダー 1"/>
          <p:cNvSpPr>
            <a:spLocks noGrp="1"/>
          </p:cNvSpPr>
          <p:nvPr>
            <p:ph type="title" hasCustomPrompt="1"/>
          </p:nvPr>
        </p:nvSpPr>
        <p:spPr>
          <a:xfrm>
            <a:off x="9142413" y="2481938"/>
            <a:ext cx="8739186" cy="1524008"/>
          </a:xfrm>
          <a:prstGeom prst="rect">
            <a:avLst/>
          </a:prstGeom>
        </p:spPr>
        <p:txBody>
          <a:bodyPr vert="horz" lIns="163275" tIns="81638" rIns="163275" bIns="81638" rtlCol="0" anchor="b">
            <a:noAutofit/>
          </a:bodyPr>
          <a:lstStyle>
            <a:lvl1pPr>
              <a:defRPr sz="8000" baseline="0">
                <a:solidFill>
                  <a:schemeClr val="bg1"/>
                </a:solidFill>
              </a:defRPr>
            </a:lvl1pPr>
          </a:lstStyle>
          <a:p>
            <a:r>
              <a:rPr kumimoji="1" lang="en-US" altLang="ja-JP" dirty="0"/>
              <a:t>Title goes here</a:t>
            </a:r>
            <a:endParaRPr kumimoji="1" lang="ja-JP" altLang="en-US" dirty="0"/>
          </a:p>
        </p:txBody>
      </p:sp>
      <p:sp>
        <p:nvSpPr>
          <p:cNvPr id="9" name="円/楕円 8"/>
          <p:cNvSpPr/>
          <p:nvPr userDrawn="1"/>
        </p:nvSpPr>
        <p:spPr>
          <a:xfrm>
            <a:off x="9142413" y="4206404"/>
            <a:ext cx="1183534" cy="11835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図プレースホルダー 12"/>
          <p:cNvSpPr>
            <a:spLocks noGrp="1"/>
          </p:cNvSpPr>
          <p:nvPr>
            <p:ph type="pic" sz="quarter" idx="20" hasCustomPrompt="1"/>
          </p:nvPr>
        </p:nvSpPr>
        <p:spPr>
          <a:xfrm>
            <a:off x="9458009" y="4522001"/>
            <a:ext cx="552341" cy="552341"/>
          </a:xfrm>
        </p:spPr>
        <p:txBody>
          <a:bodyPr>
            <a:normAutofit/>
          </a:bodyPr>
          <a:lstStyle>
            <a:lvl1pPr>
              <a:defRPr sz="1600"/>
            </a:lvl1pPr>
          </a:lstStyle>
          <a:p>
            <a:r>
              <a:rPr kumimoji="1" lang="en-US" altLang="ja-JP" dirty="0"/>
              <a:t> </a:t>
            </a:r>
            <a:endParaRPr kumimoji="1" lang="ja-JP" altLang="en-US" dirty="0"/>
          </a:p>
        </p:txBody>
      </p:sp>
      <p:sp>
        <p:nvSpPr>
          <p:cNvPr id="11" name="テキスト プレースホルダー 6"/>
          <p:cNvSpPr>
            <a:spLocks noGrp="1"/>
          </p:cNvSpPr>
          <p:nvPr>
            <p:ph type="body" sz="quarter" idx="24" hasCustomPrompt="1"/>
          </p:nvPr>
        </p:nvSpPr>
        <p:spPr>
          <a:xfrm>
            <a:off x="10464800" y="4206405"/>
            <a:ext cx="7416799" cy="1183533"/>
          </a:xfrm>
        </p:spPr>
        <p:txBody>
          <a:bodyPr anchor="ctr">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
        <p:nvSpPr>
          <p:cNvPr id="13" name="図プレースホルダー 12"/>
          <p:cNvSpPr>
            <a:spLocks noGrp="1"/>
          </p:cNvSpPr>
          <p:nvPr>
            <p:ph type="pic" sz="quarter" idx="25" hasCustomPrompt="1"/>
          </p:nvPr>
        </p:nvSpPr>
        <p:spPr>
          <a:xfrm>
            <a:off x="9458009" y="6408859"/>
            <a:ext cx="552341" cy="552341"/>
          </a:xfrm>
        </p:spPr>
        <p:txBody>
          <a:bodyPr>
            <a:normAutofit/>
          </a:bodyPr>
          <a:lstStyle>
            <a:lvl1pPr>
              <a:defRPr sz="1600"/>
            </a:lvl1pPr>
          </a:lstStyle>
          <a:p>
            <a:r>
              <a:rPr kumimoji="1" lang="en-US" altLang="ja-JP" dirty="0"/>
              <a:t> </a:t>
            </a:r>
            <a:endParaRPr kumimoji="1" lang="ja-JP" altLang="en-US" dirty="0"/>
          </a:p>
        </p:txBody>
      </p:sp>
      <p:sp>
        <p:nvSpPr>
          <p:cNvPr id="14" name="テキスト プレースホルダー 6"/>
          <p:cNvSpPr>
            <a:spLocks noGrp="1"/>
          </p:cNvSpPr>
          <p:nvPr>
            <p:ph type="body" sz="quarter" idx="26" hasCustomPrompt="1"/>
          </p:nvPr>
        </p:nvSpPr>
        <p:spPr>
          <a:xfrm>
            <a:off x="10022115" y="63980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17" name="図プレースホルダー 12"/>
          <p:cNvSpPr>
            <a:spLocks noGrp="1"/>
          </p:cNvSpPr>
          <p:nvPr>
            <p:ph type="pic" sz="quarter" idx="27" hasCustomPrompt="1"/>
          </p:nvPr>
        </p:nvSpPr>
        <p:spPr>
          <a:xfrm>
            <a:off x="13776009" y="6408859"/>
            <a:ext cx="552341" cy="552341"/>
          </a:xfrm>
        </p:spPr>
        <p:txBody>
          <a:bodyPr>
            <a:normAutofit/>
          </a:bodyPr>
          <a:lstStyle>
            <a:lvl1pPr>
              <a:defRPr sz="1600"/>
            </a:lvl1pPr>
          </a:lstStyle>
          <a:p>
            <a:r>
              <a:rPr kumimoji="1" lang="en-US" altLang="ja-JP" dirty="0"/>
              <a:t> </a:t>
            </a:r>
            <a:endParaRPr kumimoji="1" lang="ja-JP" altLang="en-US" dirty="0"/>
          </a:p>
        </p:txBody>
      </p:sp>
      <p:sp>
        <p:nvSpPr>
          <p:cNvPr id="18" name="テキスト プレースホルダー 6"/>
          <p:cNvSpPr>
            <a:spLocks noGrp="1"/>
          </p:cNvSpPr>
          <p:nvPr>
            <p:ph type="body" sz="quarter" idx="28" hasCustomPrompt="1"/>
          </p:nvPr>
        </p:nvSpPr>
        <p:spPr>
          <a:xfrm>
            <a:off x="14340115" y="63980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19" name="図プレースホルダー 12"/>
          <p:cNvSpPr>
            <a:spLocks noGrp="1"/>
          </p:cNvSpPr>
          <p:nvPr>
            <p:ph type="pic" sz="quarter" idx="29" hasCustomPrompt="1"/>
          </p:nvPr>
        </p:nvSpPr>
        <p:spPr>
          <a:xfrm>
            <a:off x="9458009" y="7272459"/>
            <a:ext cx="552341" cy="552341"/>
          </a:xfrm>
        </p:spPr>
        <p:txBody>
          <a:bodyPr>
            <a:normAutofit/>
          </a:bodyPr>
          <a:lstStyle>
            <a:lvl1pPr>
              <a:defRPr sz="1600"/>
            </a:lvl1pPr>
          </a:lstStyle>
          <a:p>
            <a:r>
              <a:rPr kumimoji="1" lang="en-US" altLang="ja-JP" dirty="0"/>
              <a:t> </a:t>
            </a:r>
            <a:endParaRPr kumimoji="1" lang="ja-JP" altLang="en-US" dirty="0"/>
          </a:p>
        </p:txBody>
      </p:sp>
      <p:sp>
        <p:nvSpPr>
          <p:cNvPr id="20" name="テキスト プレースホルダー 6"/>
          <p:cNvSpPr>
            <a:spLocks noGrp="1"/>
          </p:cNvSpPr>
          <p:nvPr>
            <p:ph type="body" sz="quarter" idx="30" hasCustomPrompt="1"/>
          </p:nvPr>
        </p:nvSpPr>
        <p:spPr>
          <a:xfrm>
            <a:off x="10022115" y="72616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1" name="図プレースホルダー 12"/>
          <p:cNvSpPr>
            <a:spLocks noGrp="1"/>
          </p:cNvSpPr>
          <p:nvPr>
            <p:ph type="pic" sz="quarter" idx="31" hasCustomPrompt="1"/>
          </p:nvPr>
        </p:nvSpPr>
        <p:spPr>
          <a:xfrm>
            <a:off x="13776009" y="7272459"/>
            <a:ext cx="552341" cy="552341"/>
          </a:xfrm>
        </p:spPr>
        <p:txBody>
          <a:bodyPr>
            <a:normAutofit/>
          </a:bodyPr>
          <a:lstStyle>
            <a:lvl1pPr>
              <a:defRPr sz="1600"/>
            </a:lvl1pPr>
          </a:lstStyle>
          <a:p>
            <a:r>
              <a:rPr kumimoji="1" lang="en-US" altLang="ja-JP" dirty="0"/>
              <a:t> </a:t>
            </a:r>
            <a:endParaRPr kumimoji="1" lang="ja-JP" altLang="en-US" dirty="0"/>
          </a:p>
        </p:txBody>
      </p:sp>
      <p:sp>
        <p:nvSpPr>
          <p:cNvPr id="22" name="テキスト プレースホルダー 6"/>
          <p:cNvSpPr>
            <a:spLocks noGrp="1"/>
          </p:cNvSpPr>
          <p:nvPr>
            <p:ph type="body" sz="quarter" idx="32" hasCustomPrompt="1"/>
          </p:nvPr>
        </p:nvSpPr>
        <p:spPr>
          <a:xfrm>
            <a:off x="14340115" y="72616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6" name="円/楕円 25"/>
          <p:cNvSpPr/>
          <p:nvPr userDrawn="1"/>
        </p:nvSpPr>
        <p:spPr>
          <a:xfrm>
            <a:off x="9052460" y="1738038"/>
            <a:ext cx="504373" cy="504373"/>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Tree>
    <p:extLst>
      <p:ext uri="{BB962C8B-B14F-4D97-AF65-F5344CB8AC3E}">
        <p14:creationId xmlns:p14="http://schemas.microsoft.com/office/powerpoint/2010/main" val="4464192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yramid">
    <p:spTree>
      <p:nvGrpSpPr>
        <p:cNvPr id="1" name=""/>
        <p:cNvGrpSpPr/>
        <p:nvPr/>
      </p:nvGrpSpPr>
      <p:grpSpPr>
        <a:xfrm>
          <a:off x="0" y="0"/>
          <a:ext cx="0" cy="0"/>
          <a:chOff x="0" y="0"/>
          <a:chExt cx="0" cy="0"/>
        </a:xfrm>
      </p:grpSpPr>
      <p:grpSp>
        <p:nvGrpSpPr>
          <p:cNvPr id="39" name="グループ化 38"/>
          <p:cNvGrpSpPr/>
          <p:nvPr userDrawn="1"/>
        </p:nvGrpSpPr>
        <p:grpSpPr>
          <a:xfrm flipH="1">
            <a:off x="6153597" y="2531512"/>
            <a:ext cx="4056747" cy="7542332"/>
            <a:chOff x="1400631" y="2191657"/>
            <a:chExt cx="3439887" cy="6734629"/>
          </a:xfrm>
          <a:solidFill>
            <a:schemeClr val="bg1">
              <a:lumMod val="85000"/>
            </a:schemeClr>
          </a:solidFill>
        </p:grpSpPr>
        <p:sp>
          <p:nvSpPr>
            <p:cNvPr id="53" name="直角三角形 52"/>
            <p:cNvSpPr/>
            <p:nvPr userDrawn="1"/>
          </p:nvSpPr>
          <p:spPr>
            <a:xfrm flipH="1">
              <a:off x="1400631" y="2191657"/>
              <a:ext cx="3439885" cy="51598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直角三角形 53"/>
            <p:cNvSpPr/>
            <p:nvPr userDrawn="1"/>
          </p:nvSpPr>
          <p:spPr>
            <a:xfrm rot="16200000" flipH="1">
              <a:off x="2333175" y="6418942"/>
              <a:ext cx="1574800" cy="3439887"/>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85" name="グループ化 84"/>
          <p:cNvGrpSpPr/>
          <p:nvPr userDrawn="1"/>
        </p:nvGrpSpPr>
        <p:grpSpPr>
          <a:xfrm>
            <a:off x="2096849" y="2533939"/>
            <a:ext cx="4056747" cy="7542332"/>
            <a:chOff x="1400631" y="2191657"/>
            <a:chExt cx="3439887" cy="6734629"/>
          </a:xfrm>
          <a:solidFill>
            <a:schemeClr val="bg1">
              <a:lumMod val="65000"/>
            </a:schemeClr>
          </a:solidFill>
        </p:grpSpPr>
        <p:sp>
          <p:nvSpPr>
            <p:cNvPr id="86" name="直角三角形 85"/>
            <p:cNvSpPr/>
            <p:nvPr userDrawn="1"/>
          </p:nvSpPr>
          <p:spPr>
            <a:xfrm flipH="1">
              <a:off x="1400631" y="2191657"/>
              <a:ext cx="3439885" cy="51598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直角三角形 86"/>
            <p:cNvSpPr/>
            <p:nvPr userDrawn="1"/>
          </p:nvSpPr>
          <p:spPr>
            <a:xfrm rot="16200000" flipH="1">
              <a:off x="2333175" y="6418942"/>
              <a:ext cx="1574800" cy="3439887"/>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8" name="直角三角形 25"/>
          <p:cNvSpPr/>
          <p:nvPr userDrawn="1"/>
        </p:nvSpPr>
        <p:spPr>
          <a:xfrm rot="16200000" flipH="1">
            <a:off x="884597" y="-884601"/>
            <a:ext cx="4385420" cy="6154621"/>
          </a:xfrm>
          <a:custGeom>
            <a:avLst/>
            <a:gdLst/>
            <a:ahLst/>
            <a:cxnLst/>
            <a:rect l="l" t="t" r="r" b="b"/>
            <a:pathLst>
              <a:path w="4385420" h="6154621">
                <a:moveTo>
                  <a:pt x="688593" y="1814402"/>
                </a:moveTo>
                <a:lnTo>
                  <a:pt x="2537007" y="6154621"/>
                </a:lnTo>
                <a:lnTo>
                  <a:pt x="2537007" y="6154618"/>
                </a:lnTo>
                <a:lnTo>
                  <a:pt x="4385420" y="6154618"/>
                </a:lnTo>
                <a:lnTo>
                  <a:pt x="2537006" y="1814399"/>
                </a:lnTo>
                <a:lnTo>
                  <a:pt x="2537006" y="1814402"/>
                </a:lnTo>
                <a:close/>
                <a:moveTo>
                  <a:pt x="0" y="0"/>
                </a:moveTo>
                <a:lnTo>
                  <a:pt x="0" y="197532"/>
                </a:lnTo>
                <a:lnTo>
                  <a:pt x="688592" y="1814398"/>
                </a:lnTo>
                <a:lnTo>
                  <a:pt x="688592" y="1814395"/>
                </a:lnTo>
                <a:lnTo>
                  <a:pt x="2537005" y="1814395"/>
                </a:lnTo>
                <a:lnTo>
                  <a:pt x="176429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フリーフォーム 67"/>
          <p:cNvSpPr/>
          <p:nvPr userDrawn="1"/>
        </p:nvSpPr>
        <p:spPr>
          <a:xfrm>
            <a:off x="6154618" y="2533939"/>
            <a:ext cx="1001379" cy="1851482"/>
          </a:xfrm>
          <a:custGeom>
            <a:avLst/>
            <a:gdLst>
              <a:gd name="connsiteX0" fmla="*/ 0 w 1001379"/>
              <a:gd name="connsiteY0" fmla="*/ 0 h 1851482"/>
              <a:gd name="connsiteX1" fmla="*/ 1001379 w 1001379"/>
              <a:gd name="connsiteY1" fmla="*/ 1426422 h 1851482"/>
              <a:gd name="connsiteX2" fmla="*/ 0 w 1001379"/>
              <a:gd name="connsiteY2" fmla="*/ 1851482 h 1851482"/>
              <a:gd name="connsiteX3" fmla="*/ 0 w 1001379"/>
              <a:gd name="connsiteY3" fmla="*/ 0 h 1851482"/>
            </a:gdLst>
            <a:ahLst/>
            <a:cxnLst>
              <a:cxn ang="0">
                <a:pos x="connsiteX0" y="connsiteY0"/>
              </a:cxn>
              <a:cxn ang="0">
                <a:pos x="connsiteX1" y="connsiteY1"/>
              </a:cxn>
              <a:cxn ang="0">
                <a:pos x="connsiteX2" y="connsiteY2"/>
              </a:cxn>
              <a:cxn ang="0">
                <a:pos x="connsiteX3" y="connsiteY3"/>
              </a:cxn>
            </a:cxnLst>
            <a:rect l="l" t="t" r="r" b="b"/>
            <a:pathLst>
              <a:path w="1001379" h="1851482">
                <a:moveTo>
                  <a:pt x="0" y="0"/>
                </a:moveTo>
                <a:lnTo>
                  <a:pt x="1001379" y="1426422"/>
                </a:lnTo>
                <a:lnTo>
                  <a:pt x="0" y="1851482"/>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36" name="直角三角形 35"/>
          <p:cNvSpPr/>
          <p:nvPr userDrawn="1"/>
        </p:nvSpPr>
        <p:spPr>
          <a:xfrm rot="16200000" flipH="1">
            <a:off x="842535" y="4764187"/>
            <a:ext cx="4469545" cy="6154621"/>
          </a:xfrm>
          <a:custGeom>
            <a:avLst/>
            <a:gdLst/>
            <a:ahLst/>
            <a:cxnLst/>
            <a:rect l="l" t="t" r="r" b="b"/>
            <a:pathLst>
              <a:path w="4469545" h="6154621">
                <a:moveTo>
                  <a:pt x="772717" y="1814402"/>
                </a:moveTo>
                <a:lnTo>
                  <a:pt x="2621131" y="6154621"/>
                </a:lnTo>
                <a:lnTo>
                  <a:pt x="2621131" y="6154618"/>
                </a:lnTo>
                <a:lnTo>
                  <a:pt x="4469545" y="6154618"/>
                </a:lnTo>
                <a:lnTo>
                  <a:pt x="2621130" y="1814399"/>
                </a:lnTo>
                <a:lnTo>
                  <a:pt x="2621130" y="1814402"/>
                </a:lnTo>
                <a:close/>
                <a:moveTo>
                  <a:pt x="0" y="0"/>
                </a:moveTo>
                <a:lnTo>
                  <a:pt x="772716" y="1814398"/>
                </a:lnTo>
                <a:lnTo>
                  <a:pt x="772716" y="1814395"/>
                </a:lnTo>
                <a:lnTo>
                  <a:pt x="2621129" y="1814395"/>
                </a:lnTo>
                <a:lnTo>
                  <a:pt x="1848414"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9"/>
          <p:cNvSpPr/>
          <p:nvPr userDrawn="1"/>
        </p:nvSpPr>
        <p:spPr>
          <a:xfrm rot="16200000" flipH="1">
            <a:off x="842535" y="968700"/>
            <a:ext cx="4469545" cy="6154621"/>
          </a:xfrm>
          <a:custGeom>
            <a:avLst/>
            <a:gdLst/>
            <a:ahLst/>
            <a:cxnLst/>
            <a:rect l="l" t="t" r="r" b="b"/>
            <a:pathLst>
              <a:path w="4469545" h="6154621">
                <a:moveTo>
                  <a:pt x="772717" y="1814402"/>
                </a:moveTo>
                <a:lnTo>
                  <a:pt x="2621131" y="6154621"/>
                </a:lnTo>
                <a:lnTo>
                  <a:pt x="2621131" y="6154618"/>
                </a:lnTo>
                <a:lnTo>
                  <a:pt x="4469545" y="6154618"/>
                </a:lnTo>
                <a:lnTo>
                  <a:pt x="2621131" y="1814399"/>
                </a:lnTo>
                <a:lnTo>
                  <a:pt x="2621131" y="1814402"/>
                </a:lnTo>
                <a:close/>
                <a:moveTo>
                  <a:pt x="0" y="0"/>
                </a:moveTo>
                <a:lnTo>
                  <a:pt x="772716" y="1814398"/>
                </a:lnTo>
                <a:lnTo>
                  <a:pt x="772716" y="1814395"/>
                </a:lnTo>
                <a:lnTo>
                  <a:pt x="2621130" y="1814395"/>
                </a:lnTo>
                <a:lnTo>
                  <a:pt x="1848415"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直角三角形 32"/>
          <p:cNvSpPr/>
          <p:nvPr userDrawn="1"/>
        </p:nvSpPr>
        <p:spPr>
          <a:xfrm rot="16200000" flipH="1">
            <a:off x="842536" y="2866443"/>
            <a:ext cx="4469544" cy="6154620"/>
          </a:xfrm>
          <a:custGeom>
            <a:avLst/>
            <a:gdLst/>
            <a:ahLst/>
            <a:cxnLst/>
            <a:rect l="l" t="t" r="r" b="b"/>
            <a:pathLst>
              <a:path w="4469544" h="6154620">
                <a:moveTo>
                  <a:pt x="772717" y="1814401"/>
                </a:moveTo>
                <a:lnTo>
                  <a:pt x="2621131" y="6154620"/>
                </a:lnTo>
                <a:lnTo>
                  <a:pt x="2621131" y="6154617"/>
                </a:lnTo>
                <a:lnTo>
                  <a:pt x="4469544" y="6154617"/>
                </a:lnTo>
                <a:lnTo>
                  <a:pt x="2621130" y="1814398"/>
                </a:lnTo>
                <a:lnTo>
                  <a:pt x="2621130" y="1814401"/>
                </a:lnTo>
                <a:close/>
                <a:moveTo>
                  <a:pt x="0" y="0"/>
                </a:moveTo>
                <a:lnTo>
                  <a:pt x="772716" y="1814397"/>
                </a:lnTo>
                <a:lnTo>
                  <a:pt x="772716" y="1814394"/>
                </a:lnTo>
                <a:lnTo>
                  <a:pt x="2621129" y="1814394"/>
                </a:lnTo>
                <a:lnTo>
                  <a:pt x="1848414"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フリーフォーム 65"/>
          <p:cNvSpPr/>
          <p:nvPr userDrawn="1"/>
        </p:nvSpPr>
        <p:spPr>
          <a:xfrm>
            <a:off x="6154617" y="3998626"/>
            <a:ext cx="2026350" cy="2281896"/>
          </a:xfrm>
          <a:custGeom>
            <a:avLst/>
            <a:gdLst>
              <a:gd name="connsiteX0" fmla="*/ 1028242 w 2026350"/>
              <a:gd name="connsiteY0" fmla="*/ 0 h 2281896"/>
              <a:gd name="connsiteX1" fmla="*/ 2026350 w 2026350"/>
              <a:gd name="connsiteY1" fmla="*/ 1421762 h 2281896"/>
              <a:gd name="connsiteX2" fmla="*/ 0 w 2026350"/>
              <a:gd name="connsiteY2" fmla="*/ 2281896 h 2281896"/>
              <a:gd name="connsiteX3" fmla="*/ 0 w 2026350"/>
              <a:gd name="connsiteY3" fmla="*/ 436463 h 2281896"/>
              <a:gd name="connsiteX4" fmla="*/ 1028242 w 2026350"/>
              <a:gd name="connsiteY4" fmla="*/ 0 h 2281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350" h="2281896">
                <a:moveTo>
                  <a:pt x="1028242" y="0"/>
                </a:moveTo>
                <a:lnTo>
                  <a:pt x="2026350" y="1421762"/>
                </a:lnTo>
                <a:lnTo>
                  <a:pt x="0" y="2281896"/>
                </a:lnTo>
                <a:lnTo>
                  <a:pt x="0" y="436463"/>
                </a:lnTo>
                <a:lnTo>
                  <a:pt x="1028242" y="0"/>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3" name="フリーフォーム 62"/>
          <p:cNvSpPr/>
          <p:nvPr userDrawn="1"/>
        </p:nvSpPr>
        <p:spPr>
          <a:xfrm>
            <a:off x="6154618" y="5458653"/>
            <a:ext cx="3052187" cy="2718573"/>
          </a:xfrm>
          <a:custGeom>
            <a:avLst/>
            <a:gdLst>
              <a:gd name="connsiteX0" fmla="*/ 2053212 w 3052187"/>
              <a:gd name="connsiteY0" fmla="*/ 0 h 2718573"/>
              <a:gd name="connsiteX1" fmla="*/ 3052187 w 3052187"/>
              <a:gd name="connsiteY1" fmla="*/ 1422997 h 2718573"/>
              <a:gd name="connsiteX2" fmla="*/ 0 w 3052187"/>
              <a:gd name="connsiteY2" fmla="*/ 2718573 h 2718573"/>
              <a:gd name="connsiteX3" fmla="*/ 0 w 3052187"/>
              <a:gd name="connsiteY3" fmla="*/ 871537 h 2718573"/>
              <a:gd name="connsiteX4" fmla="*/ 2053212 w 3052187"/>
              <a:gd name="connsiteY4" fmla="*/ 0 h 2718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2187" h="2718573">
                <a:moveTo>
                  <a:pt x="2053212" y="0"/>
                </a:moveTo>
                <a:lnTo>
                  <a:pt x="3052187" y="1422997"/>
                </a:lnTo>
                <a:lnTo>
                  <a:pt x="0" y="2718573"/>
                </a:lnTo>
                <a:lnTo>
                  <a:pt x="0" y="871537"/>
                </a:lnTo>
                <a:lnTo>
                  <a:pt x="2053212"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nvGrpSpPr>
          <p:cNvPr id="9" name="グループ化 8"/>
          <p:cNvGrpSpPr/>
          <p:nvPr userDrawn="1"/>
        </p:nvGrpSpPr>
        <p:grpSpPr>
          <a:xfrm>
            <a:off x="6154615" y="6919914"/>
            <a:ext cx="4056748" cy="3156356"/>
            <a:chOff x="7549101" y="6886372"/>
            <a:chExt cx="4056748" cy="3156356"/>
          </a:xfrm>
          <a:solidFill>
            <a:schemeClr val="accent4">
              <a:lumMod val="60000"/>
              <a:lumOff val="40000"/>
            </a:schemeClr>
          </a:solidFill>
        </p:grpSpPr>
        <p:sp>
          <p:nvSpPr>
            <p:cNvPr id="60" name="フリーフォーム 59"/>
            <p:cNvSpPr/>
            <p:nvPr userDrawn="1"/>
          </p:nvSpPr>
          <p:spPr>
            <a:xfrm>
              <a:off x="7549104" y="6886372"/>
              <a:ext cx="4056745" cy="1392686"/>
            </a:xfrm>
            <a:custGeom>
              <a:avLst/>
              <a:gdLst>
                <a:gd name="connsiteX0" fmla="*/ 3079049 w 4056745"/>
                <a:gd name="connsiteY0" fmla="*/ 0 h 1392686"/>
                <a:gd name="connsiteX1" fmla="*/ 4056745 w 4056745"/>
                <a:gd name="connsiteY1" fmla="*/ 1392686 h 1392686"/>
                <a:gd name="connsiteX2" fmla="*/ 0 w 4056745"/>
                <a:gd name="connsiteY2" fmla="*/ 1392686 h 1392686"/>
                <a:gd name="connsiteX3" fmla="*/ 0 w 4056745"/>
                <a:gd name="connsiteY3" fmla="*/ 1306979 h 1392686"/>
                <a:gd name="connsiteX4" fmla="*/ 3079049 w 4056745"/>
                <a:gd name="connsiteY4" fmla="*/ 0 h 139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6745" h="1392686">
                  <a:moveTo>
                    <a:pt x="3079049" y="0"/>
                  </a:moveTo>
                  <a:lnTo>
                    <a:pt x="4056745" y="1392686"/>
                  </a:lnTo>
                  <a:lnTo>
                    <a:pt x="0" y="1392686"/>
                  </a:lnTo>
                  <a:lnTo>
                    <a:pt x="0" y="1306979"/>
                  </a:lnTo>
                  <a:lnTo>
                    <a:pt x="307904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8" name="フリーフォーム 57"/>
            <p:cNvSpPr/>
            <p:nvPr userDrawn="1"/>
          </p:nvSpPr>
          <p:spPr>
            <a:xfrm>
              <a:off x="7549101" y="8279059"/>
              <a:ext cx="4056747" cy="1763669"/>
            </a:xfrm>
            <a:custGeom>
              <a:avLst/>
              <a:gdLst>
                <a:gd name="connsiteX0" fmla="*/ 0 w 4056747"/>
                <a:gd name="connsiteY0" fmla="*/ 0 h 1763669"/>
                <a:gd name="connsiteX1" fmla="*/ 4056747 w 4056747"/>
                <a:gd name="connsiteY1" fmla="*/ 0 h 1763669"/>
                <a:gd name="connsiteX2" fmla="*/ 0 w 4056747"/>
                <a:gd name="connsiteY2" fmla="*/ 1763669 h 1763669"/>
                <a:gd name="connsiteX3" fmla="*/ 0 w 4056747"/>
                <a:gd name="connsiteY3" fmla="*/ 0 h 1763669"/>
              </a:gdLst>
              <a:ahLst/>
              <a:cxnLst>
                <a:cxn ang="0">
                  <a:pos x="connsiteX0" y="connsiteY0"/>
                </a:cxn>
                <a:cxn ang="0">
                  <a:pos x="connsiteX1" y="connsiteY1"/>
                </a:cxn>
                <a:cxn ang="0">
                  <a:pos x="connsiteX2" y="connsiteY2"/>
                </a:cxn>
                <a:cxn ang="0">
                  <a:pos x="connsiteX3" y="connsiteY3"/>
                </a:cxn>
              </a:cxnLst>
              <a:rect l="l" t="t" r="r" b="b"/>
              <a:pathLst>
                <a:path w="4056747" h="1763669">
                  <a:moveTo>
                    <a:pt x="0" y="0"/>
                  </a:moveTo>
                  <a:lnTo>
                    <a:pt x="4056747" y="0"/>
                  </a:lnTo>
                  <a:lnTo>
                    <a:pt x="0" y="176366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59" name="テキスト プレースホルダー 6"/>
          <p:cNvSpPr>
            <a:spLocks noGrp="1"/>
          </p:cNvSpPr>
          <p:nvPr>
            <p:ph type="body" sz="quarter" idx="24" hasCustomPrompt="1"/>
          </p:nvPr>
        </p:nvSpPr>
        <p:spPr>
          <a:xfrm rot="1380000">
            <a:off x="1279776" y="1724416"/>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61" name="テキスト プレースホルダー 6"/>
          <p:cNvSpPr>
            <a:spLocks noGrp="1"/>
          </p:cNvSpPr>
          <p:nvPr>
            <p:ph type="body" sz="quarter" idx="25" hasCustomPrompt="1"/>
          </p:nvPr>
        </p:nvSpPr>
        <p:spPr>
          <a:xfrm rot="1380000">
            <a:off x="1279776" y="3627307"/>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62" name="テキスト プレースホルダー 6"/>
          <p:cNvSpPr>
            <a:spLocks noGrp="1"/>
          </p:cNvSpPr>
          <p:nvPr>
            <p:ph type="body" sz="quarter" idx="26" hasCustomPrompt="1"/>
          </p:nvPr>
        </p:nvSpPr>
        <p:spPr>
          <a:xfrm rot="1380000">
            <a:off x="1279776" y="5530198"/>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64" name="テキスト プレースホルダー 6"/>
          <p:cNvSpPr>
            <a:spLocks noGrp="1"/>
          </p:cNvSpPr>
          <p:nvPr>
            <p:ph type="body" sz="quarter" idx="27" hasCustomPrompt="1"/>
          </p:nvPr>
        </p:nvSpPr>
        <p:spPr>
          <a:xfrm rot="1380000">
            <a:off x="1279776" y="7433090"/>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ボックス 14"/>
          <p:cNvSpPr txBox="1"/>
          <p:nvPr userDrawn="1"/>
        </p:nvSpPr>
        <p:spPr>
          <a:xfrm>
            <a:off x="6180019" y="3503092"/>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01</a:t>
            </a:r>
            <a:endParaRPr kumimoji="1" lang="ja-JP" altLang="en-US" sz="4000" dirty="0">
              <a:solidFill>
                <a:schemeClr val="bg1"/>
              </a:solidFill>
            </a:endParaRPr>
          </a:p>
        </p:txBody>
      </p:sp>
      <p:sp>
        <p:nvSpPr>
          <p:cNvPr id="65" name="テキスト ボックス 64"/>
          <p:cNvSpPr txBox="1"/>
          <p:nvPr userDrawn="1"/>
        </p:nvSpPr>
        <p:spPr>
          <a:xfrm>
            <a:off x="6713912" y="5157454"/>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02</a:t>
            </a:r>
            <a:endParaRPr kumimoji="1" lang="ja-JP" altLang="en-US" sz="4000" dirty="0">
              <a:solidFill>
                <a:schemeClr val="bg1"/>
              </a:solidFill>
            </a:endParaRPr>
          </a:p>
        </p:txBody>
      </p:sp>
      <p:sp>
        <p:nvSpPr>
          <p:cNvPr id="67" name="テキスト ボックス 66"/>
          <p:cNvSpPr txBox="1"/>
          <p:nvPr userDrawn="1"/>
        </p:nvSpPr>
        <p:spPr>
          <a:xfrm>
            <a:off x="7270297" y="6823360"/>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03</a:t>
            </a:r>
            <a:endParaRPr kumimoji="1" lang="ja-JP" altLang="en-US" sz="4000" dirty="0">
              <a:solidFill>
                <a:schemeClr val="bg1"/>
              </a:solidFill>
            </a:endParaRPr>
          </a:p>
        </p:txBody>
      </p:sp>
      <p:sp>
        <p:nvSpPr>
          <p:cNvPr id="69" name="テキスト ボックス 68"/>
          <p:cNvSpPr txBox="1"/>
          <p:nvPr userDrawn="1"/>
        </p:nvSpPr>
        <p:spPr>
          <a:xfrm>
            <a:off x="7799473" y="8465001"/>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04</a:t>
            </a:r>
            <a:endParaRPr kumimoji="1" lang="ja-JP" altLang="en-US" sz="4000" dirty="0">
              <a:solidFill>
                <a:schemeClr val="bg1"/>
              </a:solidFill>
            </a:endParaRPr>
          </a:p>
        </p:txBody>
      </p:sp>
      <p:sp>
        <p:nvSpPr>
          <p:cNvPr id="70" name="図プレースホルダー 7"/>
          <p:cNvSpPr>
            <a:spLocks noGrp="1"/>
          </p:cNvSpPr>
          <p:nvPr>
            <p:ph type="pic" sz="quarter" idx="18" hasCustomPrompt="1"/>
          </p:nvPr>
        </p:nvSpPr>
        <p:spPr>
          <a:xfrm rot="1380000">
            <a:off x="5048898" y="2851349"/>
            <a:ext cx="664454" cy="664454"/>
          </a:xfrm>
        </p:spPr>
        <p:txBody>
          <a:bodyPr>
            <a:normAutofit/>
          </a:bodyPr>
          <a:lstStyle>
            <a:lvl1pPr>
              <a:defRPr sz="1200"/>
            </a:lvl1pPr>
          </a:lstStyle>
          <a:p>
            <a:r>
              <a:rPr kumimoji="1" lang="en-US" altLang="ja-JP" dirty="0"/>
              <a:t>ICON</a:t>
            </a:r>
            <a:endParaRPr kumimoji="1" lang="ja-JP" altLang="en-US" dirty="0"/>
          </a:p>
        </p:txBody>
      </p:sp>
      <p:sp>
        <p:nvSpPr>
          <p:cNvPr id="71" name="図プレースホルダー 7"/>
          <p:cNvSpPr>
            <a:spLocks noGrp="1"/>
          </p:cNvSpPr>
          <p:nvPr>
            <p:ph type="pic" sz="quarter" idx="28" hasCustomPrompt="1"/>
          </p:nvPr>
        </p:nvSpPr>
        <p:spPr>
          <a:xfrm rot="1380000">
            <a:off x="5048898" y="4752195"/>
            <a:ext cx="664454" cy="664454"/>
          </a:xfrm>
        </p:spPr>
        <p:txBody>
          <a:bodyPr>
            <a:normAutofit/>
          </a:bodyPr>
          <a:lstStyle>
            <a:lvl1pPr>
              <a:defRPr sz="1200"/>
            </a:lvl1pPr>
          </a:lstStyle>
          <a:p>
            <a:r>
              <a:rPr kumimoji="1" lang="en-US" altLang="ja-JP" dirty="0"/>
              <a:t>ICON</a:t>
            </a:r>
            <a:endParaRPr kumimoji="1" lang="ja-JP" altLang="en-US" dirty="0"/>
          </a:p>
        </p:txBody>
      </p:sp>
      <p:sp>
        <p:nvSpPr>
          <p:cNvPr id="72" name="図プレースホルダー 7"/>
          <p:cNvSpPr>
            <a:spLocks noGrp="1"/>
          </p:cNvSpPr>
          <p:nvPr>
            <p:ph type="pic" sz="quarter" idx="29" hasCustomPrompt="1"/>
          </p:nvPr>
        </p:nvSpPr>
        <p:spPr>
          <a:xfrm rot="1380000">
            <a:off x="5048898" y="6653041"/>
            <a:ext cx="664454" cy="664454"/>
          </a:xfrm>
        </p:spPr>
        <p:txBody>
          <a:bodyPr>
            <a:normAutofit/>
          </a:bodyPr>
          <a:lstStyle>
            <a:lvl1pPr>
              <a:defRPr sz="1200"/>
            </a:lvl1pPr>
          </a:lstStyle>
          <a:p>
            <a:r>
              <a:rPr kumimoji="1" lang="en-US" altLang="ja-JP" dirty="0"/>
              <a:t>ICON</a:t>
            </a:r>
            <a:endParaRPr kumimoji="1" lang="ja-JP" altLang="en-US" dirty="0"/>
          </a:p>
        </p:txBody>
      </p:sp>
      <p:sp>
        <p:nvSpPr>
          <p:cNvPr id="73" name="図プレースホルダー 7"/>
          <p:cNvSpPr>
            <a:spLocks noGrp="1"/>
          </p:cNvSpPr>
          <p:nvPr>
            <p:ph type="pic" sz="quarter" idx="30" hasCustomPrompt="1"/>
          </p:nvPr>
        </p:nvSpPr>
        <p:spPr>
          <a:xfrm rot="1380000">
            <a:off x="5048898" y="8553888"/>
            <a:ext cx="664454" cy="664454"/>
          </a:xfrm>
        </p:spPr>
        <p:txBody>
          <a:bodyPr>
            <a:normAutofit/>
          </a:bodyPr>
          <a:lstStyle>
            <a:lvl1pPr>
              <a:defRPr sz="1200"/>
            </a:lvl1pPr>
          </a:lstStyle>
          <a:p>
            <a:r>
              <a:rPr kumimoji="1" lang="en-US" altLang="ja-JP" dirty="0"/>
              <a:t>ICON</a:t>
            </a:r>
            <a:endParaRPr kumimoji="1" lang="ja-JP" altLang="en-US" dirty="0"/>
          </a:p>
        </p:txBody>
      </p:sp>
      <p:sp>
        <p:nvSpPr>
          <p:cNvPr id="74" name="テキスト プレースホルダー 6"/>
          <p:cNvSpPr>
            <a:spLocks noGrp="1"/>
          </p:cNvSpPr>
          <p:nvPr>
            <p:ph type="body" sz="quarter" idx="31" hasCustomPrompt="1"/>
          </p:nvPr>
        </p:nvSpPr>
        <p:spPr>
          <a:xfrm>
            <a:off x="7202057" y="2463272"/>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5" name="テキスト プレースホルダー 6"/>
          <p:cNvSpPr>
            <a:spLocks noGrp="1"/>
          </p:cNvSpPr>
          <p:nvPr>
            <p:ph type="body" sz="quarter" idx="32" hasCustomPrompt="1"/>
          </p:nvPr>
        </p:nvSpPr>
        <p:spPr>
          <a:xfrm>
            <a:off x="8263702" y="3895507"/>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6" name="テキスト プレースホルダー 6"/>
          <p:cNvSpPr>
            <a:spLocks noGrp="1"/>
          </p:cNvSpPr>
          <p:nvPr>
            <p:ph type="body" sz="quarter" idx="33" hasCustomPrompt="1"/>
          </p:nvPr>
        </p:nvSpPr>
        <p:spPr>
          <a:xfrm>
            <a:off x="9291883" y="5327742"/>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7" name="テキスト プレースホルダー 6"/>
          <p:cNvSpPr>
            <a:spLocks noGrp="1"/>
          </p:cNvSpPr>
          <p:nvPr>
            <p:ph type="body" sz="quarter" idx="34" hasCustomPrompt="1"/>
          </p:nvPr>
        </p:nvSpPr>
        <p:spPr>
          <a:xfrm>
            <a:off x="10245469" y="6759976"/>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9" name="正方形/長方形 78"/>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タイトル プレースホルダー 1"/>
          <p:cNvSpPr>
            <a:spLocks noGrp="1"/>
          </p:cNvSpPr>
          <p:nvPr>
            <p:ph type="title" hasCustomPrompt="1"/>
          </p:nvPr>
        </p:nvSpPr>
        <p:spPr>
          <a:xfrm>
            <a:off x="6043539" y="246956"/>
            <a:ext cx="11765081" cy="1203151"/>
          </a:xfrm>
          <a:prstGeom prst="rect">
            <a:avLst/>
          </a:prstGeom>
        </p:spPr>
        <p:txBody>
          <a:bodyPr vert="horz" lIns="163275" tIns="81638" rIns="163275" bIns="81638" rtlCol="0" anchor="ctr">
            <a:normAutofit/>
          </a:bodyPr>
          <a:lstStyle>
            <a:lvl1pPr>
              <a:defRPr baseline="0"/>
            </a:lvl1pPr>
          </a:lstStyle>
          <a:p>
            <a:r>
              <a:rPr kumimoji="1" lang="en-US" altLang="ja-JP" dirty="0"/>
              <a:t>Slide Title Goes Here</a:t>
            </a:r>
            <a:endParaRPr kumimoji="1" lang="ja-JP" altLang="en-US" dirty="0"/>
          </a:p>
        </p:txBody>
      </p:sp>
      <p:sp>
        <p:nvSpPr>
          <p:cNvPr id="83" name="テキスト プレースホルダー 6"/>
          <p:cNvSpPr>
            <a:spLocks noGrp="1"/>
          </p:cNvSpPr>
          <p:nvPr>
            <p:ph type="body" sz="quarter" idx="13" hasCustomPrompt="1"/>
          </p:nvPr>
        </p:nvSpPr>
        <p:spPr>
          <a:xfrm>
            <a:off x="6115547" y="1543100"/>
            <a:ext cx="11659064"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4" name="正方形/長方形 83"/>
          <p:cNvSpPr/>
          <p:nvPr userDrawn="1"/>
        </p:nvSpPr>
        <p:spPr>
          <a:xfrm>
            <a:off x="6187555"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1561562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 Simple List">
    <p:spTree>
      <p:nvGrpSpPr>
        <p:cNvPr id="1" name=""/>
        <p:cNvGrpSpPr/>
        <p:nvPr/>
      </p:nvGrpSpPr>
      <p:grpSpPr>
        <a:xfrm>
          <a:off x="0" y="0"/>
          <a:ext cx="0" cy="0"/>
          <a:chOff x="0" y="0"/>
          <a:chExt cx="0" cy="0"/>
        </a:xfrm>
      </p:grpSpPr>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userDrawn="1"/>
        </p:nvSpPr>
        <p:spPr>
          <a:xfrm>
            <a:off x="2656478" y="2844325"/>
            <a:ext cx="659206" cy="65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7" name="円/楕円 6"/>
          <p:cNvSpPr/>
          <p:nvPr userDrawn="1"/>
        </p:nvSpPr>
        <p:spPr>
          <a:xfrm>
            <a:off x="2656478" y="4184103"/>
            <a:ext cx="659206" cy="659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p>
        </p:txBody>
      </p:sp>
      <p:sp>
        <p:nvSpPr>
          <p:cNvPr id="8" name="テキスト プレースホルダー 6"/>
          <p:cNvSpPr>
            <a:spLocks noGrp="1"/>
          </p:cNvSpPr>
          <p:nvPr>
            <p:ph type="body" sz="quarter" idx="28" hasCustomPrompt="1"/>
          </p:nvPr>
        </p:nvSpPr>
        <p:spPr>
          <a:xfrm>
            <a:off x="3562010" y="2735836"/>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9" name="テキスト プレースホルダー 6"/>
          <p:cNvSpPr>
            <a:spLocks noGrp="1"/>
          </p:cNvSpPr>
          <p:nvPr>
            <p:ph type="body" sz="quarter" idx="29" hasCustomPrompt="1"/>
          </p:nvPr>
        </p:nvSpPr>
        <p:spPr>
          <a:xfrm>
            <a:off x="3562010" y="4075614"/>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0" name="円/楕円 9"/>
          <p:cNvSpPr/>
          <p:nvPr userDrawn="1"/>
        </p:nvSpPr>
        <p:spPr>
          <a:xfrm>
            <a:off x="2656478" y="5523881"/>
            <a:ext cx="659206" cy="6592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1" name="テキスト プレースホルダー 6"/>
          <p:cNvSpPr>
            <a:spLocks noGrp="1"/>
          </p:cNvSpPr>
          <p:nvPr>
            <p:ph type="body" sz="quarter" idx="31" hasCustomPrompt="1"/>
          </p:nvPr>
        </p:nvSpPr>
        <p:spPr>
          <a:xfrm>
            <a:off x="3562010" y="5415392"/>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2" name="円/楕円 11"/>
          <p:cNvSpPr/>
          <p:nvPr userDrawn="1"/>
        </p:nvSpPr>
        <p:spPr>
          <a:xfrm>
            <a:off x="2656478" y="6863659"/>
            <a:ext cx="659206" cy="659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p>
        </p:txBody>
      </p:sp>
      <p:sp>
        <p:nvSpPr>
          <p:cNvPr id="13" name="テキスト プレースホルダー 6"/>
          <p:cNvSpPr>
            <a:spLocks noGrp="1"/>
          </p:cNvSpPr>
          <p:nvPr>
            <p:ph type="body" sz="quarter" idx="33" hasCustomPrompt="1"/>
          </p:nvPr>
        </p:nvSpPr>
        <p:spPr>
          <a:xfrm>
            <a:off x="3562010" y="6755170"/>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4" name="円/楕円 13"/>
          <p:cNvSpPr/>
          <p:nvPr userDrawn="1"/>
        </p:nvSpPr>
        <p:spPr>
          <a:xfrm>
            <a:off x="2656478" y="8203437"/>
            <a:ext cx="659206" cy="6592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5" name="テキスト プレースホルダー 6"/>
          <p:cNvSpPr>
            <a:spLocks noGrp="1"/>
          </p:cNvSpPr>
          <p:nvPr>
            <p:ph type="body" sz="quarter" idx="35" hasCustomPrompt="1"/>
          </p:nvPr>
        </p:nvSpPr>
        <p:spPr>
          <a:xfrm>
            <a:off x="3562010" y="8094948"/>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6" name="正方形/長方形 15"/>
          <p:cNvSpPr/>
          <p:nvPr userDrawn="1"/>
        </p:nvSpPr>
        <p:spPr>
          <a:xfrm>
            <a:off x="0" y="0"/>
            <a:ext cx="18286413" cy="20174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タイトル 1"/>
          <p:cNvSpPr>
            <a:spLocks noGrp="1"/>
          </p:cNvSpPr>
          <p:nvPr>
            <p:ph type="title" hasCustomPrompt="1"/>
          </p:nvPr>
        </p:nvSpPr>
        <p:spPr>
          <a:xfrm>
            <a:off x="884799" y="457199"/>
            <a:ext cx="16516812" cy="1161143"/>
          </a:xfrm>
        </p:spPr>
        <p:txBody>
          <a:bodyPr>
            <a:noAutofit/>
          </a:bodyPr>
          <a:lstStyle>
            <a:lvl1pPr algn="ctr">
              <a:defRPr sz="6600">
                <a:solidFill>
                  <a:schemeClr val="bg1"/>
                </a:solidFill>
                <a:latin typeface="Route 159 UltraLight" pitchFamily="50" charset="0"/>
              </a:defRPr>
            </a:lvl1pPr>
          </a:lstStyle>
          <a:p>
            <a:r>
              <a:rPr kumimoji="1" lang="en-US" altLang="ja-JP" dirty="0"/>
              <a:t>Text</a:t>
            </a:r>
            <a:endParaRPr kumimoji="1" lang="ja-JP" altLang="en-US" dirty="0"/>
          </a:p>
        </p:txBody>
      </p:sp>
    </p:spTree>
    <p:extLst>
      <p:ext uri="{BB962C8B-B14F-4D97-AF65-F5344CB8AC3E}">
        <p14:creationId xmlns:p14="http://schemas.microsoft.com/office/powerpoint/2010/main" val="151640363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371510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1371481" y="3972857"/>
            <a:ext cx="15543451" cy="1585999"/>
          </a:xfrm>
        </p:spPr>
        <p:txBody>
          <a:bodyPr anchor="t">
            <a:noAutofit/>
          </a:bodyPr>
          <a:lstStyle>
            <a:lvl1pPr algn="ctr">
              <a:defRPr sz="9600" baseline="0">
                <a:solidFill>
                  <a:schemeClr val="accent1"/>
                </a:solidFill>
                <a:latin typeface="Route 159 UltraLight" pitchFamily="50" charset="0"/>
              </a:defRPr>
            </a:lvl1pPr>
          </a:lstStyle>
          <a:p>
            <a:r>
              <a:rPr kumimoji="1" lang="en-US" altLang="ja-JP" dirty="0"/>
              <a:t>YOUR TITLE GOES HERE</a:t>
            </a:r>
            <a:endParaRPr kumimoji="1" lang="ja-JP" altLang="en-US" dirty="0"/>
          </a:p>
        </p:txBody>
      </p:sp>
      <p:sp>
        <p:nvSpPr>
          <p:cNvPr id="3" name="サブタイトル 2"/>
          <p:cNvSpPr>
            <a:spLocks noGrp="1"/>
          </p:cNvSpPr>
          <p:nvPr>
            <p:ph type="subTitle" idx="1" hasCustomPrompt="1"/>
          </p:nvPr>
        </p:nvSpPr>
        <p:spPr>
          <a:xfrm>
            <a:off x="1366342" y="8527876"/>
            <a:ext cx="15553728" cy="1512168"/>
          </a:xfrm>
        </p:spPr>
        <p:txBody>
          <a:bodyPr>
            <a:normAutofit/>
          </a:bodyPr>
          <a:lstStyle>
            <a:lvl1pPr marL="0" indent="0" algn="ctr">
              <a:buNone/>
              <a:defRPr sz="2000">
                <a:solidFill>
                  <a:schemeClr val="tx1">
                    <a:tint val="75000"/>
                  </a:schemeClr>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kumimoji="1" lang="en-US" altLang="ja-JP" dirty="0"/>
              <a:t>Information</a:t>
            </a:r>
            <a:endParaRPr kumimoji="1" lang="ja-JP" altLang="en-US" dirty="0"/>
          </a:p>
        </p:txBody>
      </p:sp>
      <p:sp>
        <p:nvSpPr>
          <p:cNvPr id="9" name="テキスト プレースホルダー 8"/>
          <p:cNvSpPr>
            <a:spLocks noGrp="1"/>
          </p:cNvSpPr>
          <p:nvPr>
            <p:ph type="body" sz="quarter" idx="10" hasCustomPrompt="1"/>
          </p:nvPr>
        </p:nvSpPr>
        <p:spPr>
          <a:xfrm>
            <a:off x="1366342" y="5503590"/>
            <a:ext cx="15553728" cy="864046"/>
          </a:xfrm>
        </p:spPr>
        <p:txBody>
          <a:bodyPr anchor="b">
            <a:noAutofit/>
          </a:bodyPr>
          <a:lstStyle>
            <a:lvl1pPr algn="ctr">
              <a:defRPr sz="4000">
                <a:solidFill>
                  <a:schemeClr val="tx2"/>
                </a:solidFill>
                <a:latin typeface="Route 159 UltraLight" pitchFamily="50" charset="0"/>
              </a:defRPr>
            </a:lvl1pPr>
          </a:lstStyle>
          <a:p>
            <a:pPr lvl="0"/>
            <a:r>
              <a:rPr kumimoji="1" lang="en-US" altLang="ja-JP" dirty="0"/>
              <a:t>Subtitle goes here</a:t>
            </a:r>
            <a:endParaRPr kumimoji="1" lang="ja-JP" altLang="en-US" dirty="0"/>
          </a:p>
        </p:txBody>
      </p:sp>
      <p:grpSp>
        <p:nvGrpSpPr>
          <p:cNvPr id="6" name="グループ化 5"/>
          <p:cNvGrpSpPr/>
          <p:nvPr userDrawn="1"/>
        </p:nvGrpSpPr>
        <p:grpSpPr>
          <a:xfrm>
            <a:off x="8595214" y="8095828"/>
            <a:ext cx="1088138" cy="188527"/>
            <a:chOff x="8595214" y="6592642"/>
            <a:chExt cx="1088138" cy="188527"/>
          </a:xfrm>
        </p:grpSpPr>
        <p:sp>
          <p:nvSpPr>
            <p:cNvPr id="24" name="円/楕円 23"/>
            <p:cNvSpPr/>
            <p:nvPr userDrawn="1"/>
          </p:nvSpPr>
          <p:spPr>
            <a:xfrm>
              <a:off x="9048943"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5" name="円/楕円 24"/>
            <p:cNvSpPr/>
            <p:nvPr userDrawn="1"/>
          </p:nvSpPr>
          <p:spPr>
            <a:xfrm>
              <a:off x="8595214"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userDrawn="1"/>
          </p:nvSpPr>
          <p:spPr>
            <a:xfrm>
              <a:off x="9494825"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
        <p:nvSpPr>
          <p:cNvPr id="4" name="円/楕円 3"/>
          <p:cNvSpPr/>
          <p:nvPr userDrawn="1"/>
        </p:nvSpPr>
        <p:spPr>
          <a:xfrm>
            <a:off x="7039260" y="2492117"/>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2" name="円/楕円 11"/>
          <p:cNvSpPr/>
          <p:nvPr userDrawn="1"/>
        </p:nvSpPr>
        <p:spPr>
          <a:xfrm>
            <a:off x="8153859" y="2492117"/>
            <a:ext cx="864096" cy="864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 name="円/楕円 12"/>
          <p:cNvSpPr/>
          <p:nvPr userDrawn="1"/>
        </p:nvSpPr>
        <p:spPr>
          <a:xfrm>
            <a:off x="9268458" y="2492117"/>
            <a:ext cx="864096" cy="8640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4" name="円/楕円 13"/>
          <p:cNvSpPr/>
          <p:nvPr userDrawn="1"/>
        </p:nvSpPr>
        <p:spPr>
          <a:xfrm>
            <a:off x="10383056" y="2492117"/>
            <a:ext cx="864096" cy="8640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3840663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アーチ 33"/>
          <p:cNvSpPr/>
          <p:nvPr userDrawn="1"/>
        </p:nvSpPr>
        <p:spPr>
          <a:xfrm rot="3600000">
            <a:off x="1165671" y="2420421"/>
            <a:ext cx="1492195" cy="1492195"/>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アーチ 34"/>
          <p:cNvSpPr/>
          <p:nvPr userDrawn="1"/>
        </p:nvSpPr>
        <p:spPr>
          <a:xfrm rot="6618510">
            <a:off x="1282259" y="2537009"/>
            <a:ext cx="1259018" cy="12590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テキスト プレースホルダー 6"/>
          <p:cNvSpPr>
            <a:spLocks noGrp="1"/>
          </p:cNvSpPr>
          <p:nvPr>
            <p:ph type="body" sz="quarter" idx="15" hasCustomPrompt="1"/>
          </p:nvPr>
        </p:nvSpPr>
        <p:spPr>
          <a:xfrm>
            <a:off x="2023050" y="2655891"/>
            <a:ext cx="7119363" cy="790352"/>
          </a:xfrm>
        </p:spPr>
        <p:txBody>
          <a:bodyPr anchor="b">
            <a:no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2709066" y="3362068"/>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1165671" y="5835460"/>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9" name="アーチ 38"/>
          <p:cNvSpPr/>
          <p:nvPr userDrawn="1"/>
        </p:nvSpPr>
        <p:spPr>
          <a:xfrm rot="6618510">
            <a:off x="1282259" y="5952048"/>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0" name="テキスト プレースホルダー 6"/>
          <p:cNvSpPr>
            <a:spLocks noGrp="1"/>
          </p:cNvSpPr>
          <p:nvPr>
            <p:ph type="body" sz="quarter" idx="16" hasCustomPrompt="1"/>
          </p:nvPr>
        </p:nvSpPr>
        <p:spPr>
          <a:xfrm>
            <a:off x="2023050" y="6070930"/>
            <a:ext cx="71193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2709066" y="6777107"/>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9371957" y="2423471"/>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0" name="アーチ 19"/>
          <p:cNvSpPr/>
          <p:nvPr userDrawn="1"/>
        </p:nvSpPr>
        <p:spPr>
          <a:xfrm rot="6618510">
            <a:off x="9488545" y="2540059"/>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テキスト プレースホルダー 6"/>
          <p:cNvSpPr>
            <a:spLocks noGrp="1"/>
          </p:cNvSpPr>
          <p:nvPr>
            <p:ph type="body" sz="quarter" idx="18" hasCustomPrompt="1"/>
          </p:nvPr>
        </p:nvSpPr>
        <p:spPr>
          <a:xfrm>
            <a:off x="10229336" y="2658941"/>
            <a:ext cx="7119363"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10915352" y="3365118"/>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23" name="アーチ 22"/>
          <p:cNvSpPr/>
          <p:nvPr userDrawn="1"/>
        </p:nvSpPr>
        <p:spPr>
          <a:xfrm rot="3600000">
            <a:off x="9371957" y="5838510"/>
            <a:ext cx="1492195" cy="1492195"/>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4" name="アーチ 23"/>
          <p:cNvSpPr/>
          <p:nvPr userDrawn="1"/>
        </p:nvSpPr>
        <p:spPr>
          <a:xfrm rot="6618510">
            <a:off x="9488545" y="5955098"/>
            <a:ext cx="1259018" cy="12590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5" name="テキスト プレースホルダー 6"/>
          <p:cNvSpPr>
            <a:spLocks noGrp="1"/>
          </p:cNvSpPr>
          <p:nvPr>
            <p:ph type="body" sz="quarter" idx="20" hasCustomPrompt="1"/>
          </p:nvPr>
        </p:nvSpPr>
        <p:spPr>
          <a:xfrm>
            <a:off x="10229336" y="6073980"/>
            <a:ext cx="7119363" cy="790352"/>
          </a:xfrm>
        </p:spPr>
        <p:txBody>
          <a:bodyPr anchor="b">
            <a:no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1" hasCustomPrompt="1"/>
          </p:nvPr>
        </p:nvSpPr>
        <p:spPr>
          <a:xfrm>
            <a:off x="10915352" y="6780157"/>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8423813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nimated Title">
    <p:spTree>
      <p:nvGrpSpPr>
        <p:cNvPr id="1" name=""/>
        <p:cNvGrpSpPr/>
        <p:nvPr/>
      </p:nvGrpSpPr>
      <p:grpSpPr>
        <a:xfrm>
          <a:off x="0" y="0"/>
          <a:ext cx="0" cy="0"/>
          <a:chOff x="0" y="0"/>
          <a:chExt cx="0" cy="0"/>
        </a:xfrm>
      </p:grpSpPr>
      <p:sp>
        <p:nvSpPr>
          <p:cNvPr id="4" name="正方形/長方形 3"/>
          <p:cNvSpPr/>
          <p:nvPr userDrawn="1"/>
        </p:nvSpPr>
        <p:spPr>
          <a:xfrm rot="21066044">
            <a:off x="-9553475" y="-4938712"/>
            <a:ext cx="35411092" cy="10287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userDrawn="1"/>
        </p:nvSpPr>
        <p:spPr>
          <a:xfrm rot="21066044">
            <a:off x="-7789278" y="5016998"/>
            <a:ext cx="35401862" cy="10287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userDrawn="1"/>
        </p:nvSpPr>
        <p:spPr>
          <a:xfrm rot="21066044">
            <a:off x="-9553475" y="-4938712"/>
            <a:ext cx="35411092" cy="10287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rot="21066044">
            <a:off x="-7789278" y="5016998"/>
            <a:ext cx="35401862" cy="10287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rot="21066044">
            <a:off x="-9553475" y="-4938712"/>
            <a:ext cx="35411092" cy="10287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rot="21066044">
            <a:off x="-7789278" y="5016998"/>
            <a:ext cx="35401862" cy="10287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rot="21066044">
            <a:off x="-9553475" y="-4938712"/>
            <a:ext cx="35411092" cy="10287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rot="21066044">
            <a:off x="-7789278" y="5016998"/>
            <a:ext cx="35401862" cy="10287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p:cNvGrpSpPr/>
          <p:nvPr userDrawn="1"/>
        </p:nvGrpSpPr>
        <p:grpSpPr>
          <a:xfrm rot="17100000">
            <a:off x="6622413" y="2420092"/>
            <a:ext cx="5040000" cy="5040000"/>
            <a:chOff x="6682240" y="2680152"/>
            <a:chExt cx="5040000" cy="5040000"/>
          </a:xfrm>
        </p:grpSpPr>
        <p:sp>
          <p:nvSpPr>
            <p:cNvPr id="15" name="円/楕円 14"/>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アーチ 15"/>
            <p:cNvSpPr/>
            <p:nvPr userDrawn="1"/>
          </p:nvSpPr>
          <p:spPr>
            <a:xfrm>
              <a:off x="6682240" y="2680152"/>
              <a:ext cx="5040000" cy="5040000"/>
            </a:xfrm>
            <a:prstGeom prst="blockArc">
              <a:avLst>
                <a:gd name="adj1" fmla="val 10800000"/>
                <a:gd name="adj2" fmla="val 3801423"/>
                <a:gd name="adj3" fmla="val 148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17" name="グループ化 16"/>
          <p:cNvGrpSpPr>
            <a:grpSpLocks noChangeAspect="1"/>
          </p:cNvGrpSpPr>
          <p:nvPr userDrawn="1"/>
        </p:nvGrpSpPr>
        <p:grpSpPr>
          <a:xfrm rot="11994079">
            <a:off x="6442413" y="2240092"/>
            <a:ext cx="5400000" cy="5400000"/>
            <a:chOff x="6682240" y="2680152"/>
            <a:chExt cx="5040000" cy="5040000"/>
          </a:xfrm>
        </p:grpSpPr>
        <p:sp>
          <p:nvSpPr>
            <p:cNvPr id="18" name="円/楕円 17"/>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アーチ 18"/>
            <p:cNvSpPr/>
            <p:nvPr userDrawn="1"/>
          </p:nvSpPr>
          <p:spPr>
            <a:xfrm>
              <a:off x="6682240" y="2680152"/>
              <a:ext cx="5040000" cy="5040000"/>
            </a:xfrm>
            <a:prstGeom prst="blockArc">
              <a:avLst>
                <a:gd name="adj1" fmla="val 10800000"/>
                <a:gd name="adj2" fmla="val 3829372"/>
                <a:gd name="adj3" fmla="val 148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0" name="グループ化 19"/>
          <p:cNvGrpSpPr>
            <a:grpSpLocks noChangeAspect="1"/>
          </p:cNvGrpSpPr>
          <p:nvPr userDrawn="1"/>
        </p:nvGrpSpPr>
        <p:grpSpPr>
          <a:xfrm rot="3600000">
            <a:off x="6262413" y="2060092"/>
            <a:ext cx="5760000" cy="5760000"/>
            <a:chOff x="6682240" y="2680152"/>
            <a:chExt cx="5040000" cy="5040000"/>
          </a:xfrm>
        </p:grpSpPr>
        <p:sp>
          <p:nvSpPr>
            <p:cNvPr id="21" name="円/楕円 20"/>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アーチ 21"/>
            <p:cNvSpPr/>
            <p:nvPr userDrawn="1"/>
          </p:nvSpPr>
          <p:spPr>
            <a:xfrm>
              <a:off x="6682240" y="2680152"/>
              <a:ext cx="5040000" cy="5040000"/>
            </a:xfrm>
            <a:prstGeom prst="blockArc">
              <a:avLst>
                <a:gd name="adj1" fmla="val 10800000"/>
                <a:gd name="adj2" fmla="val 3790965"/>
                <a:gd name="adj3" fmla="val 14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3" name="グループ化 22"/>
          <p:cNvGrpSpPr>
            <a:grpSpLocks noChangeAspect="1"/>
          </p:cNvGrpSpPr>
          <p:nvPr userDrawn="1"/>
        </p:nvGrpSpPr>
        <p:grpSpPr>
          <a:xfrm rot="18000000">
            <a:off x="6082413" y="1880092"/>
            <a:ext cx="6120000" cy="6120000"/>
            <a:chOff x="6682240" y="2680152"/>
            <a:chExt cx="5040000" cy="5040000"/>
          </a:xfrm>
        </p:grpSpPr>
        <p:sp>
          <p:nvSpPr>
            <p:cNvPr id="24" name="円/楕円 23"/>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アーチ 24"/>
            <p:cNvSpPr/>
            <p:nvPr userDrawn="1"/>
          </p:nvSpPr>
          <p:spPr>
            <a:xfrm>
              <a:off x="6682240" y="2680152"/>
              <a:ext cx="5040000" cy="5040000"/>
            </a:xfrm>
            <a:prstGeom prst="blockArc">
              <a:avLst>
                <a:gd name="adj1" fmla="val 10800000"/>
                <a:gd name="adj2" fmla="val 3781764"/>
                <a:gd name="adj3" fmla="val 13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6" name="グループ化 25"/>
          <p:cNvGrpSpPr>
            <a:grpSpLocks noChangeAspect="1"/>
          </p:cNvGrpSpPr>
          <p:nvPr userDrawn="1"/>
        </p:nvGrpSpPr>
        <p:grpSpPr>
          <a:xfrm rot="7511662">
            <a:off x="5902413" y="1700092"/>
            <a:ext cx="6480000" cy="6480000"/>
            <a:chOff x="6682240" y="2680152"/>
            <a:chExt cx="5040000" cy="5040000"/>
          </a:xfrm>
        </p:grpSpPr>
        <p:sp>
          <p:nvSpPr>
            <p:cNvPr id="27" name="円/楕円 26"/>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アーチ 27"/>
            <p:cNvSpPr/>
            <p:nvPr userDrawn="1"/>
          </p:nvSpPr>
          <p:spPr>
            <a:xfrm>
              <a:off x="6682240" y="2680152"/>
              <a:ext cx="5040000" cy="5040000"/>
            </a:xfrm>
            <a:prstGeom prst="blockArc">
              <a:avLst>
                <a:gd name="adj1" fmla="val 10800000"/>
                <a:gd name="adj2" fmla="val 3755127"/>
                <a:gd name="adj3" fmla="val 124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9" name="グループ化 28"/>
          <p:cNvGrpSpPr>
            <a:grpSpLocks noChangeAspect="1"/>
          </p:cNvGrpSpPr>
          <p:nvPr userDrawn="1"/>
        </p:nvGrpSpPr>
        <p:grpSpPr>
          <a:xfrm rot="10993309">
            <a:off x="5722413" y="1520092"/>
            <a:ext cx="6840000" cy="6840000"/>
            <a:chOff x="6682240" y="2680152"/>
            <a:chExt cx="5040000" cy="5040000"/>
          </a:xfrm>
        </p:grpSpPr>
        <p:sp>
          <p:nvSpPr>
            <p:cNvPr id="30" name="円/楕円 29"/>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アーチ 30"/>
            <p:cNvSpPr/>
            <p:nvPr userDrawn="1"/>
          </p:nvSpPr>
          <p:spPr>
            <a:xfrm>
              <a:off x="6682240" y="2680152"/>
              <a:ext cx="5040000" cy="5040000"/>
            </a:xfrm>
            <a:prstGeom prst="blockArc">
              <a:avLst>
                <a:gd name="adj1" fmla="val 10800000"/>
                <a:gd name="adj2" fmla="val 3748913"/>
                <a:gd name="adj3" fmla="val 110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32" name="タイトル 1"/>
          <p:cNvSpPr>
            <a:spLocks noGrp="1"/>
          </p:cNvSpPr>
          <p:nvPr>
            <p:ph type="ctrTitle" hasCustomPrompt="1"/>
          </p:nvPr>
        </p:nvSpPr>
        <p:spPr>
          <a:xfrm>
            <a:off x="1371481" y="3972857"/>
            <a:ext cx="15543451" cy="1585999"/>
          </a:xfrm>
        </p:spPr>
        <p:txBody>
          <a:bodyPr anchor="t">
            <a:noAutofit/>
          </a:bodyPr>
          <a:lstStyle>
            <a:lvl1pPr algn="ctr">
              <a:defRPr sz="9600" baseline="0">
                <a:solidFill>
                  <a:schemeClr val="accent1"/>
                </a:solidFill>
                <a:latin typeface="Route 159 UltraLight" pitchFamily="50" charset="0"/>
              </a:defRPr>
            </a:lvl1pPr>
          </a:lstStyle>
          <a:p>
            <a:r>
              <a:rPr kumimoji="1" lang="en-US" altLang="ja-JP" dirty="0"/>
              <a:t>YOUR TITLE GOES HERE</a:t>
            </a:r>
            <a:endParaRPr kumimoji="1" lang="ja-JP" altLang="en-US" dirty="0"/>
          </a:p>
        </p:txBody>
      </p:sp>
      <p:sp>
        <p:nvSpPr>
          <p:cNvPr id="33" name="テキスト プレースホルダー 8"/>
          <p:cNvSpPr>
            <a:spLocks noGrp="1"/>
          </p:cNvSpPr>
          <p:nvPr>
            <p:ph type="body" sz="quarter" idx="10" hasCustomPrompt="1"/>
          </p:nvPr>
        </p:nvSpPr>
        <p:spPr>
          <a:xfrm>
            <a:off x="1366342" y="5503590"/>
            <a:ext cx="15553728" cy="864046"/>
          </a:xfrm>
        </p:spPr>
        <p:txBody>
          <a:bodyPr anchor="b">
            <a:noAutofit/>
          </a:bodyPr>
          <a:lstStyle>
            <a:lvl1pPr algn="ctr">
              <a:defRPr sz="4000">
                <a:solidFill>
                  <a:schemeClr val="tx2"/>
                </a:solidFill>
                <a:latin typeface="Route 159 UltraLight" pitchFamily="50" charset="0"/>
              </a:defRPr>
            </a:lvl1pPr>
          </a:lstStyle>
          <a:p>
            <a:pPr lvl="0"/>
            <a:r>
              <a:rPr kumimoji="1" lang="en-US" altLang="ja-JP" dirty="0"/>
              <a:t>Subtitle goes here</a:t>
            </a:r>
            <a:endParaRPr kumimoji="1" lang="ja-JP" altLang="en-US" dirty="0"/>
          </a:p>
        </p:txBody>
      </p:sp>
      <p:sp>
        <p:nvSpPr>
          <p:cNvPr id="34" name="サブタイトル 2"/>
          <p:cNvSpPr>
            <a:spLocks noGrp="1"/>
          </p:cNvSpPr>
          <p:nvPr>
            <p:ph type="subTitle" idx="1" hasCustomPrompt="1"/>
          </p:nvPr>
        </p:nvSpPr>
        <p:spPr>
          <a:xfrm>
            <a:off x="1366342" y="8527876"/>
            <a:ext cx="15553728" cy="1512168"/>
          </a:xfrm>
        </p:spPr>
        <p:txBody>
          <a:bodyPr>
            <a:normAutofit/>
          </a:bodyPr>
          <a:lstStyle>
            <a:lvl1pPr marL="0" indent="0" algn="ctr">
              <a:buNone/>
              <a:defRPr sz="2000">
                <a:solidFill>
                  <a:schemeClr val="tx1">
                    <a:tint val="75000"/>
                  </a:schemeClr>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kumimoji="1" lang="en-US" altLang="ja-JP" dirty="0"/>
              <a:t>Information</a:t>
            </a:r>
            <a:endParaRPr kumimoji="1" lang="ja-JP" altLang="en-US" dirty="0"/>
          </a:p>
        </p:txBody>
      </p:sp>
      <p:grpSp>
        <p:nvGrpSpPr>
          <p:cNvPr id="35" name="グループ化 34"/>
          <p:cNvGrpSpPr/>
          <p:nvPr userDrawn="1"/>
        </p:nvGrpSpPr>
        <p:grpSpPr>
          <a:xfrm>
            <a:off x="8595214" y="8095828"/>
            <a:ext cx="1088138" cy="188527"/>
            <a:chOff x="8595214" y="6592642"/>
            <a:chExt cx="1088138" cy="188527"/>
          </a:xfrm>
        </p:grpSpPr>
        <p:sp>
          <p:nvSpPr>
            <p:cNvPr id="36" name="円/楕円 35"/>
            <p:cNvSpPr/>
            <p:nvPr userDrawn="1"/>
          </p:nvSpPr>
          <p:spPr>
            <a:xfrm>
              <a:off x="9048943"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7" name="円/楕円 36"/>
            <p:cNvSpPr/>
            <p:nvPr userDrawn="1"/>
          </p:nvSpPr>
          <p:spPr>
            <a:xfrm>
              <a:off x="8595214"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8" name="円/楕円 37"/>
            <p:cNvSpPr/>
            <p:nvPr userDrawn="1"/>
          </p:nvSpPr>
          <p:spPr>
            <a:xfrm>
              <a:off x="9494825"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
        <p:nvSpPr>
          <p:cNvPr id="39" name="円/楕円 38"/>
          <p:cNvSpPr/>
          <p:nvPr userDrawn="1"/>
        </p:nvSpPr>
        <p:spPr>
          <a:xfrm>
            <a:off x="7039260" y="2492117"/>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0" name="円/楕円 39"/>
          <p:cNvSpPr/>
          <p:nvPr userDrawn="1"/>
        </p:nvSpPr>
        <p:spPr>
          <a:xfrm>
            <a:off x="8153859" y="2492117"/>
            <a:ext cx="864096" cy="864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1" name="円/楕円 40"/>
          <p:cNvSpPr/>
          <p:nvPr userDrawn="1"/>
        </p:nvSpPr>
        <p:spPr>
          <a:xfrm>
            <a:off x="9268458" y="2492117"/>
            <a:ext cx="864096" cy="8640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2" name="円/楕円 41"/>
          <p:cNvSpPr/>
          <p:nvPr userDrawn="1"/>
        </p:nvSpPr>
        <p:spPr>
          <a:xfrm>
            <a:off x="10383056" y="2492117"/>
            <a:ext cx="864096" cy="8640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23131807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1371481" y="3972857"/>
            <a:ext cx="15543451" cy="1585999"/>
          </a:xfrm>
        </p:spPr>
        <p:txBody>
          <a:bodyPr anchor="t">
            <a:noAutofit/>
          </a:bodyPr>
          <a:lstStyle>
            <a:lvl1pPr algn="ctr">
              <a:defRPr sz="9600" baseline="0">
                <a:solidFill>
                  <a:schemeClr val="accent3"/>
                </a:solidFill>
                <a:latin typeface="Route 159 UltraLight" pitchFamily="50" charset="0"/>
              </a:defRPr>
            </a:lvl1pPr>
          </a:lstStyle>
          <a:p>
            <a:r>
              <a:rPr kumimoji="1" lang="en-US" altLang="ja-JP" dirty="0"/>
              <a:t>TEXT GOES HERE</a:t>
            </a:r>
            <a:endParaRPr kumimoji="1" lang="ja-JP" altLang="en-US" dirty="0"/>
          </a:p>
        </p:txBody>
      </p:sp>
      <p:sp>
        <p:nvSpPr>
          <p:cNvPr id="3" name="サブタイトル 2"/>
          <p:cNvSpPr>
            <a:spLocks noGrp="1"/>
          </p:cNvSpPr>
          <p:nvPr>
            <p:ph type="subTitle" idx="1" hasCustomPrompt="1"/>
          </p:nvPr>
        </p:nvSpPr>
        <p:spPr>
          <a:xfrm>
            <a:off x="1366342" y="7112000"/>
            <a:ext cx="15553728" cy="2928044"/>
          </a:xfrm>
        </p:spPr>
        <p:txBody>
          <a:bodyPr anchor="b">
            <a:normAutofit/>
          </a:bodyPr>
          <a:lstStyle>
            <a:lvl1pPr marL="0" indent="0" algn="ctr">
              <a:buNone/>
              <a:defRPr sz="2000">
                <a:solidFill>
                  <a:schemeClr val="tx1">
                    <a:tint val="75000"/>
                  </a:schemeClr>
                </a:solidFill>
                <a:latin typeface="Open Sans Light" panose="020B0306030504020204" pitchFamily="34" charset="0"/>
                <a:cs typeface="Open Sans Light" panose="020B0306030504020204" pitchFamily="34" charset="0"/>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kumimoji="1" lang="en-US" altLang="ja-JP" dirty="0"/>
              <a:t>Information</a:t>
            </a:r>
            <a:endParaRPr kumimoji="1" lang="ja-JP" altLang="en-US" dirty="0"/>
          </a:p>
        </p:txBody>
      </p:sp>
      <p:sp>
        <p:nvSpPr>
          <p:cNvPr id="9" name="テキスト プレースホルダー 8"/>
          <p:cNvSpPr>
            <a:spLocks noGrp="1"/>
          </p:cNvSpPr>
          <p:nvPr>
            <p:ph type="body" sz="quarter" idx="10" hasCustomPrompt="1"/>
          </p:nvPr>
        </p:nvSpPr>
        <p:spPr>
          <a:xfrm>
            <a:off x="1366342" y="5503590"/>
            <a:ext cx="15553728" cy="864046"/>
          </a:xfrm>
        </p:spPr>
        <p:txBody>
          <a:bodyPr anchor="b">
            <a:noAutofit/>
          </a:bodyPr>
          <a:lstStyle>
            <a:lvl1pPr algn="ctr">
              <a:defRPr sz="4000">
                <a:solidFill>
                  <a:schemeClr val="tx2"/>
                </a:solidFill>
                <a:latin typeface="Route 159 UltraLight" pitchFamily="50" charset="0"/>
              </a:defRPr>
            </a:lvl1pPr>
          </a:lstStyle>
          <a:p>
            <a:pPr lvl="0"/>
            <a:r>
              <a:rPr kumimoji="1" lang="en-US" altLang="ja-JP" dirty="0"/>
              <a:t>Subtitle goes here</a:t>
            </a:r>
            <a:endParaRPr kumimoji="1" lang="ja-JP" altLang="en-US" dirty="0"/>
          </a:p>
        </p:txBody>
      </p:sp>
      <p:grpSp>
        <p:nvGrpSpPr>
          <p:cNvPr id="6" name="グループ化 5"/>
          <p:cNvGrpSpPr/>
          <p:nvPr userDrawn="1"/>
        </p:nvGrpSpPr>
        <p:grpSpPr>
          <a:xfrm>
            <a:off x="8595214" y="6644399"/>
            <a:ext cx="1088138" cy="188527"/>
            <a:chOff x="8595214" y="6592642"/>
            <a:chExt cx="1088138" cy="188527"/>
          </a:xfrm>
        </p:grpSpPr>
        <p:sp>
          <p:nvSpPr>
            <p:cNvPr id="24" name="円/楕円 23"/>
            <p:cNvSpPr/>
            <p:nvPr userDrawn="1"/>
          </p:nvSpPr>
          <p:spPr>
            <a:xfrm>
              <a:off x="9048943"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5" name="円/楕円 24"/>
            <p:cNvSpPr/>
            <p:nvPr userDrawn="1"/>
          </p:nvSpPr>
          <p:spPr>
            <a:xfrm>
              <a:off x="8595214"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userDrawn="1"/>
          </p:nvSpPr>
          <p:spPr>
            <a:xfrm>
              <a:off x="9494825"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Tree>
    <p:extLst>
      <p:ext uri="{BB962C8B-B14F-4D97-AF65-F5344CB8AC3E}">
        <p14:creationId xmlns:p14="http://schemas.microsoft.com/office/powerpoint/2010/main" val="14429182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 Break 1">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6" name="テキスト プレースホルダー 5"/>
          <p:cNvSpPr>
            <a:spLocks noGrp="1"/>
          </p:cNvSpPr>
          <p:nvPr>
            <p:ph type="body" sz="quarter" idx="11" hasCustomPrompt="1"/>
          </p:nvPr>
        </p:nvSpPr>
        <p:spPr>
          <a:xfrm>
            <a:off x="649736" y="2911252"/>
            <a:ext cx="6768554" cy="6768554"/>
          </a:xfrm>
          <a:prstGeom prst="ellipse">
            <a:avLst/>
          </a:prstGeom>
          <a:solidFill>
            <a:schemeClr val="accent1">
              <a:alpha val="8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502246" y="2263180"/>
            <a:ext cx="1440160" cy="1440160"/>
          </a:xfrm>
          <a:prstGeom prst="ellipse">
            <a:avLst/>
          </a:prstGeom>
          <a:solidFill>
            <a:schemeClr val="accent3">
              <a:alpha val="80000"/>
            </a:schemeClr>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8" name="テキスト プレースホルダー 5"/>
          <p:cNvSpPr>
            <a:spLocks noGrp="1"/>
          </p:cNvSpPr>
          <p:nvPr>
            <p:ph type="body" sz="quarter" idx="13" hasCustomPrompt="1"/>
          </p:nvPr>
        </p:nvSpPr>
        <p:spPr>
          <a:xfrm>
            <a:off x="7594055" y="6766640"/>
            <a:ext cx="936104" cy="936104"/>
          </a:xfrm>
          <a:prstGeom prst="ellipse">
            <a:avLst/>
          </a:prstGeom>
          <a:solidFill>
            <a:schemeClr val="accent2">
              <a:alpha val="80000"/>
            </a:schemeClr>
          </a:solidFill>
        </p:spPr>
        <p:txBody>
          <a:bodyPr/>
          <a:lstStyle/>
          <a:p>
            <a:pPr lvl="0"/>
            <a:r>
              <a:rPr kumimoji="1" lang="en-US" altLang="ja-JP" dirty="0"/>
              <a:t> </a:t>
            </a:r>
            <a:endParaRPr kumimoji="1" lang="ja-JP" altLang="en-US" dirty="0"/>
          </a:p>
        </p:txBody>
      </p:sp>
      <p:sp>
        <p:nvSpPr>
          <p:cNvPr id="9" name="テキスト プレースホルダー 5"/>
          <p:cNvSpPr>
            <a:spLocks noGrp="1"/>
          </p:cNvSpPr>
          <p:nvPr>
            <p:ph type="body" sz="quarter" idx="14" hasCustomPrompt="1"/>
          </p:nvPr>
        </p:nvSpPr>
        <p:spPr>
          <a:xfrm>
            <a:off x="7577521" y="7951812"/>
            <a:ext cx="1403177" cy="1403177"/>
          </a:xfrm>
          <a:prstGeom prst="ellipse">
            <a:avLst/>
          </a:prstGeom>
          <a:solidFill>
            <a:schemeClr val="accent5">
              <a:alpha val="80000"/>
            </a:schemeClr>
          </a:solidFill>
        </p:spPr>
        <p:txBody>
          <a:bodyPr/>
          <a:lstStyle/>
          <a:p>
            <a:pPr lvl="0"/>
            <a:r>
              <a:rPr kumimoji="1" lang="en-US" altLang="ja-JP" dirty="0"/>
              <a:t> </a:t>
            </a:r>
            <a:endParaRPr kumimoji="1" lang="ja-JP" altLang="en-US" dirty="0"/>
          </a:p>
        </p:txBody>
      </p:sp>
      <p:sp>
        <p:nvSpPr>
          <p:cNvPr id="11" name="テキスト プレースホルダー 10"/>
          <p:cNvSpPr>
            <a:spLocks noGrp="1"/>
          </p:cNvSpPr>
          <p:nvPr>
            <p:ph type="body" sz="quarter" idx="15" hasCustomPrompt="1"/>
          </p:nvPr>
        </p:nvSpPr>
        <p:spPr>
          <a:xfrm>
            <a:off x="610258" y="2263180"/>
            <a:ext cx="1224136" cy="1440160"/>
          </a:xfrm>
        </p:spPr>
        <p:txBody>
          <a:bodyPr anchor="ctr">
            <a:noAutofit/>
          </a:bodyPr>
          <a:lstStyle>
            <a:lvl1pPr algn="ctr">
              <a:defRPr sz="540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9</a:t>
            </a:r>
            <a:endParaRPr kumimoji="1" lang="ja-JP" altLang="en-US" dirty="0"/>
          </a:p>
        </p:txBody>
      </p:sp>
      <p:sp>
        <p:nvSpPr>
          <p:cNvPr id="13" name="図プレースホルダー 12"/>
          <p:cNvSpPr>
            <a:spLocks noGrp="1"/>
          </p:cNvSpPr>
          <p:nvPr>
            <p:ph type="pic" sz="quarter" idx="16" hasCustomPrompt="1"/>
          </p:nvPr>
        </p:nvSpPr>
        <p:spPr>
          <a:xfrm>
            <a:off x="3457832" y="5143872"/>
            <a:ext cx="1152363" cy="1152363"/>
          </a:xfrm>
        </p:spPr>
        <p:txBody>
          <a:bodyPr/>
          <a:lstStyle>
            <a:lvl1pPr>
              <a:defRPr/>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17" hasCustomPrompt="1"/>
          </p:nvPr>
        </p:nvSpPr>
        <p:spPr>
          <a:xfrm>
            <a:off x="865661" y="6439644"/>
            <a:ext cx="6336704" cy="1008112"/>
          </a:xfrm>
        </p:spPr>
        <p:txBody>
          <a:bodyPr anchor="ctr">
            <a:normAutofit/>
          </a:bodyPr>
          <a:lstStyle>
            <a:lvl1pPr algn="ctr">
              <a:defRPr sz="44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
        <p:nvSpPr>
          <p:cNvPr id="16" name="テキスト プレースホルダー 5"/>
          <p:cNvSpPr>
            <a:spLocks noGrp="1"/>
          </p:cNvSpPr>
          <p:nvPr>
            <p:ph type="body" sz="quarter" idx="18" hasCustomPrompt="1"/>
          </p:nvPr>
        </p:nvSpPr>
        <p:spPr>
          <a:xfrm>
            <a:off x="9431238" y="8298184"/>
            <a:ext cx="1185172" cy="1185172"/>
          </a:xfrm>
          <a:prstGeom prst="ellipse">
            <a:avLst/>
          </a:prstGeom>
          <a:solidFill>
            <a:schemeClr val="accent6">
              <a:alpha val="80000"/>
            </a:schemeClr>
          </a:solidFill>
        </p:spPr>
        <p:txBody>
          <a:bodyPr/>
          <a:lstStyle/>
          <a:p>
            <a:pPr lvl="0"/>
            <a:r>
              <a:rPr kumimoji="1" lang="en-US" altLang="ja-JP" dirty="0"/>
              <a:t> </a:t>
            </a:r>
            <a:endParaRPr kumimoji="1" lang="ja-JP" altLang="en-US" dirty="0"/>
          </a:p>
        </p:txBody>
      </p:sp>
      <p:sp>
        <p:nvSpPr>
          <p:cNvPr id="17" name="テキスト プレースホルダー 5"/>
          <p:cNvSpPr>
            <a:spLocks noGrp="1"/>
          </p:cNvSpPr>
          <p:nvPr>
            <p:ph type="body" sz="quarter" idx="19" hasCustomPrompt="1"/>
          </p:nvPr>
        </p:nvSpPr>
        <p:spPr>
          <a:xfrm>
            <a:off x="2086422" y="1872979"/>
            <a:ext cx="792087" cy="792087"/>
          </a:xfrm>
          <a:prstGeom prst="ellipse">
            <a:avLst/>
          </a:prstGeom>
          <a:solidFill>
            <a:schemeClr val="accent4">
              <a:alpha val="8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40729373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Break 2">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6" name="テキスト プレースホルダー 5"/>
          <p:cNvSpPr>
            <a:spLocks noGrp="1"/>
          </p:cNvSpPr>
          <p:nvPr>
            <p:ph type="body" sz="quarter" idx="11" hasCustomPrompt="1"/>
          </p:nvPr>
        </p:nvSpPr>
        <p:spPr>
          <a:xfrm>
            <a:off x="10799390" y="2911252"/>
            <a:ext cx="6768554" cy="6768554"/>
          </a:xfrm>
          <a:prstGeom prst="ellipse">
            <a:avLst/>
          </a:prstGeom>
          <a:solidFill>
            <a:schemeClr val="accent1">
              <a:alpha val="8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16488022" y="2263180"/>
            <a:ext cx="1440160" cy="1440160"/>
          </a:xfrm>
          <a:prstGeom prst="ellipse">
            <a:avLst/>
          </a:prstGeom>
          <a:solidFill>
            <a:schemeClr val="accent3">
              <a:alpha val="80000"/>
            </a:schemeClr>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8" name="テキスト プレースホルダー 5"/>
          <p:cNvSpPr>
            <a:spLocks noGrp="1"/>
          </p:cNvSpPr>
          <p:nvPr>
            <p:ph type="body" sz="quarter" idx="13" hasCustomPrompt="1"/>
          </p:nvPr>
        </p:nvSpPr>
        <p:spPr>
          <a:xfrm>
            <a:off x="6766942" y="7779029"/>
            <a:ext cx="936104" cy="936104"/>
          </a:xfrm>
          <a:prstGeom prst="ellipse">
            <a:avLst/>
          </a:prstGeom>
          <a:solidFill>
            <a:schemeClr val="accent2">
              <a:alpha val="80000"/>
            </a:schemeClr>
          </a:solidFill>
        </p:spPr>
        <p:txBody>
          <a:bodyPr/>
          <a:lstStyle/>
          <a:p>
            <a:pPr lvl="0"/>
            <a:r>
              <a:rPr kumimoji="1" lang="en-US" altLang="ja-JP" dirty="0"/>
              <a:t> </a:t>
            </a:r>
            <a:endParaRPr kumimoji="1" lang="ja-JP" altLang="en-US" dirty="0"/>
          </a:p>
        </p:txBody>
      </p:sp>
      <p:sp>
        <p:nvSpPr>
          <p:cNvPr id="9" name="テキスト プレースホルダー 5"/>
          <p:cNvSpPr>
            <a:spLocks noGrp="1"/>
          </p:cNvSpPr>
          <p:nvPr>
            <p:ph type="body" sz="quarter" idx="14" hasCustomPrompt="1"/>
          </p:nvPr>
        </p:nvSpPr>
        <p:spPr>
          <a:xfrm>
            <a:off x="8207102" y="8295804"/>
            <a:ext cx="1403177" cy="1403177"/>
          </a:xfrm>
          <a:prstGeom prst="ellipse">
            <a:avLst/>
          </a:prstGeom>
          <a:solidFill>
            <a:schemeClr val="accent5">
              <a:alpha val="80000"/>
            </a:schemeClr>
          </a:solidFill>
        </p:spPr>
        <p:txBody>
          <a:bodyPr/>
          <a:lstStyle/>
          <a:p>
            <a:pPr lvl="0"/>
            <a:r>
              <a:rPr kumimoji="1" lang="en-US" altLang="ja-JP" dirty="0"/>
              <a:t> </a:t>
            </a:r>
            <a:endParaRPr kumimoji="1" lang="ja-JP" altLang="en-US" dirty="0"/>
          </a:p>
        </p:txBody>
      </p:sp>
      <p:sp>
        <p:nvSpPr>
          <p:cNvPr id="11" name="テキスト プレースホルダー 10"/>
          <p:cNvSpPr>
            <a:spLocks noGrp="1"/>
          </p:cNvSpPr>
          <p:nvPr>
            <p:ph type="body" sz="quarter" idx="15" hasCustomPrompt="1"/>
          </p:nvPr>
        </p:nvSpPr>
        <p:spPr>
          <a:xfrm>
            <a:off x="16596034" y="2263180"/>
            <a:ext cx="1224136" cy="1440160"/>
          </a:xfrm>
        </p:spPr>
        <p:txBody>
          <a:bodyPr anchor="ctr">
            <a:noAutofit/>
          </a:bodyPr>
          <a:lstStyle>
            <a:lvl1pPr algn="ctr">
              <a:defRPr sz="540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9</a:t>
            </a:r>
            <a:endParaRPr kumimoji="1" lang="ja-JP" altLang="en-US" dirty="0"/>
          </a:p>
        </p:txBody>
      </p:sp>
      <p:sp>
        <p:nvSpPr>
          <p:cNvPr id="13" name="図プレースホルダー 12"/>
          <p:cNvSpPr>
            <a:spLocks noGrp="1"/>
          </p:cNvSpPr>
          <p:nvPr>
            <p:ph type="pic" sz="quarter" idx="16" hasCustomPrompt="1"/>
          </p:nvPr>
        </p:nvSpPr>
        <p:spPr>
          <a:xfrm>
            <a:off x="13607486" y="5143872"/>
            <a:ext cx="1152363" cy="1152363"/>
          </a:xfrm>
        </p:spPr>
        <p:txBody>
          <a:bodyPr/>
          <a:lstStyle>
            <a:lvl1pPr>
              <a:defRPr/>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17" hasCustomPrompt="1"/>
          </p:nvPr>
        </p:nvSpPr>
        <p:spPr>
          <a:xfrm>
            <a:off x="11015315" y="6439644"/>
            <a:ext cx="6336704" cy="1008112"/>
          </a:xfrm>
        </p:spPr>
        <p:txBody>
          <a:bodyPr anchor="ctr">
            <a:normAutofit/>
          </a:bodyPr>
          <a:lstStyle>
            <a:lvl1pPr algn="ctr">
              <a:defRPr sz="44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
        <p:nvSpPr>
          <p:cNvPr id="16" name="テキスト プレースホルダー 5"/>
          <p:cNvSpPr>
            <a:spLocks noGrp="1"/>
          </p:cNvSpPr>
          <p:nvPr>
            <p:ph type="body" sz="quarter" idx="18" hasCustomPrompt="1"/>
          </p:nvPr>
        </p:nvSpPr>
        <p:spPr>
          <a:xfrm>
            <a:off x="9610279" y="7186443"/>
            <a:ext cx="1185172" cy="1185172"/>
          </a:xfrm>
          <a:prstGeom prst="ellipse">
            <a:avLst/>
          </a:prstGeom>
          <a:solidFill>
            <a:schemeClr val="accent6">
              <a:alpha val="80000"/>
            </a:schemeClr>
          </a:solidFill>
        </p:spPr>
        <p:txBody>
          <a:bodyPr/>
          <a:lstStyle/>
          <a:p>
            <a:pPr lvl="0"/>
            <a:r>
              <a:rPr kumimoji="1" lang="en-US" altLang="ja-JP" dirty="0"/>
              <a:t> </a:t>
            </a:r>
            <a:endParaRPr kumimoji="1" lang="ja-JP" altLang="en-US" dirty="0"/>
          </a:p>
        </p:txBody>
      </p:sp>
      <p:sp>
        <p:nvSpPr>
          <p:cNvPr id="17" name="テキスト プレースホルダー 5"/>
          <p:cNvSpPr>
            <a:spLocks noGrp="1"/>
          </p:cNvSpPr>
          <p:nvPr>
            <p:ph type="body" sz="quarter" idx="19" hasCustomPrompt="1"/>
          </p:nvPr>
        </p:nvSpPr>
        <p:spPr>
          <a:xfrm>
            <a:off x="15695935" y="1436231"/>
            <a:ext cx="792087" cy="792087"/>
          </a:xfrm>
          <a:prstGeom prst="ellipse">
            <a:avLst/>
          </a:prstGeom>
          <a:solidFill>
            <a:schemeClr val="accent4">
              <a:alpha val="8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4821148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Profile 3">
    <p:spTree>
      <p:nvGrpSpPr>
        <p:cNvPr id="1" name=""/>
        <p:cNvGrpSpPr/>
        <p:nvPr/>
      </p:nvGrpSpPr>
      <p:grpSpPr>
        <a:xfrm>
          <a:off x="0" y="0"/>
          <a:ext cx="0" cy="0"/>
          <a:chOff x="0" y="0"/>
          <a:chExt cx="0" cy="0"/>
        </a:xfrm>
      </p:grpSpPr>
      <p:sp>
        <p:nvSpPr>
          <p:cNvPr id="33" name="円/楕円 32"/>
          <p:cNvSpPr/>
          <p:nvPr userDrawn="1"/>
        </p:nvSpPr>
        <p:spPr>
          <a:xfrm>
            <a:off x="6099984" y="4672631"/>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6" name="円/楕円 5"/>
          <p:cNvSpPr/>
          <p:nvPr userDrawn="1"/>
        </p:nvSpPr>
        <p:spPr>
          <a:xfrm>
            <a:off x="1870398" y="1163191"/>
            <a:ext cx="5060429" cy="506042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27"/>
          <p:cNvSpPr/>
          <p:nvPr userDrawn="1"/>
        </p:nvSpPr>
        <p:spPr>
          <a:xfrm>
            <a:off x="1268264" y="1756094"/>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0" name="円/楕円 29"/>
          <p:cNvSpPr/>
          <p:nvPr userDrawn="1"/>
        </p:nvSpPr>
        <p:spPr>
          <a:xfrm>
            <a:off x="1706513" y="1039044"/>
            <a:ext cx="5060429" cy="506042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p:cNvSpPr>
            <a:spLocks noGrp="1"/>
          </p:cNvSpPr>
          <p:nvPr>
            <p:ph type="title" hasCustomPrompt="1"/>
          </p:nvPr>
        </p:nvSpPr>
        <p:spPr>
          <a:xfrm>
            <a:off x="7545905" y="1111052"/>
            <a:ext cx="9577064" cy="1350907"/>
          </a:xfrm>
        </p:spPr>
        <p:txBody>
          <a:bodyPr anchor="b">
            <a:normAutofit/>
          </a:bodyPr>
          <a:lstStyle>
            <a:lvl1pPr>
              <a:defRPr sz="6600" baseline="0">
                <a:solidFill>
                  <a:schemeClr val="tx2"/>
                </a:solidFill>
                <a:latin typeface="Route 159 UltraLight" pitchFamily="50" charset="0"/>
              </a:defRPr>
            </a:lvl1pPr>
          </a:lstStyle>
          <a:p>
            <a:r>
              <a:rPr kumimoji="1" lang="en-US" altLang="ja-JP" dirty="0"/>
              <a:t>Text goes here</a:t>
            </a:r>
            <a:endParaRPr kumimoji="1" lang="ja-JP" altLang="en-US" dirty="0"/>
          </a:p>
        </p:txBody>
      </p:sp>
      <p:sp>
        <p:nvSpPr>
          <p:cNvPr id="4" name="正方形/長方形 3"/>
          <p:cNvSpPr/>
          <p:nvPr userDrawn="1"/>
        </p:nvSpPr>
        <p:spPr>
          <a:xfrm>
            <a:off x="7689921" y="24771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6"/>
          <p:cNvSpPr>
            <a:spLocks noGrp="1"/>
          </p:cNvSpPr>
          <p:nvPr>
            <p:ph type="body" sz="quarter" idx="16" hasCustomPrompt="1"/>
          </p:nvPr>
        </p:nvSpPr>
        <p:spPr>
          <a:xfrm>
            <a:off x="7545905" y="2549853"/>
            <a:ext cx="9577064" cy="935442"/>
          </a:xfrm>
        </p:spPr>
        <p:txBody>
          <a:bodyPr anchor="t">
            <a:noAutofit/>
          </a:bodyPr>
          <a:lstStyle>
            <a:lvl1pPr algn="l">
              <a:defRPr sz="3200" i="1" baseline="0">
                <a:solidFill>
                  <a:schemeClr val="accent1">
                    <a:lumMod val="75000"/>
                  </a:schemeClr>
                </a:solidFill>
                <a:latin typeface="+mn-lt"/>
              </a:defRPr>
            </a:lvl1pPr>
          </a:lstStyle>
          <a:p>
            <a:pPr lvl="0"/>
            <a:r>
              <a:rPr kumimoji="1" lang="en-US" altLang="ja-JP" dirty="0"/>
              <a:t>Text goes here</a:t>
            </a:r>
            <a:endParaRPr kumimoji="1" lang="ja-JP" altLang="en-US" dirty="0"/>
          </a:p>
        </p:txBody>
      </p:sp>
      <p:sp>
        <p:nvSpPr>
          <p:cNvPr id="7" name="図プレースホルダー 5"/>
          <p:cNvSpPr>
            <a:spLocks noGrp="1"/>
          </p:cNvSpPr>
          <p:nvPr>
            <p:ph type="pic" sz="quarter" idx="13" hasCustomPrompt="1"/>
          </p:nvPr>
        </p:nvSpPr>
        <p:spPr>
          <a:xfrm>
            <a:off x="1870398" y="1163191"/>
            <a:ext cx="4916413" cy="491641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8" name="円/楕円 7"/>
          <p:cNvSpPr/>
          <p:nvPr userDrawn="1"/>
        </p:nvSpPr>
        <p:spPr>
          <a:xfrm>
            <a:off x="8104770" y="3838753"/>
            <a:ext cx="1296145" cy="12961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図プレースホルダー 12"/>
          <p:cNvSpPr>
            <a:spLocks noGrp="1"/>
          </p:cNvSpPr>
          <p:nvPr>
            <p:ph type="pic" sz="quarter" idx="17" hasCustomPrompt="1"/>
          </p:nvPr>
        </p:nvSpPr>
        <p:spPr>
          <a:xfrm>
            <a:off x="8440247" y="4174230"/>
            <a:ext cx="625191" cy="625191"/>
          </a:xfrm>
        </p:spPr>
        <p:txBody>
          <a:bodyPr>
            <a:normAutofit/>
          </a:bodyPr>
          <a:lstStyle>
            <a:lvl1pPr>
              <a:defRPr sz="1600"/>
            </a:lvl1pPr>
          </a:lstStyle>
          <a:p>
            <a:r>
              <a:rPr kumimoji="1" lang="en-US" altLang="ja-JP" dirty="0"/>
              <a:t>Icon</a:t>
            </a:r>
            <a:endParaRPr kumimoji="1" lang="ja-JP" altLang="en-US" dirty="0"/>
          </a:p>
        </p:txBody>
      </p:sp>
      <p:sp>
        <p:nvSpPr>
          <p:cNvPr id="10" name="円/楕円 9"/>
          <p:cNvSpPr/>
          <p:nvPr userDrawn="1"/>
        </p:nvSpPr>
        <p:spPr>
          <a:xfrm>
            <a:off x="10720458" y="3838752"/>
            <a:ext cx="1296145" cy="12961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3319670" y="3838751"/>
            <a:ext cx="1296145" cy="12961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12"/>
          <p:cNvSpPr>
            <a:spLocks noGrp="1"/>
          </p:cNvSpPr>
          <p:nvPr>
            <p:ph type="pic" sz="quarter" idx="18" hasCustomPrompt="1"/>
          </p:nvPr>
        </p:nvSpPr>
        <p:spPr>
          <a:xfrm>
            <a:off x="11055935" y="4174229"/>
            <a:ext cx="625191" cy="625191"/>
          </a:xfrm>
        </p:spPr>
        <p:txBody>
          <a:bodyPr>
            <a:normAutofit/>
          </a:bodyPr>
          <a:lstStyle>
            <a:lvl1pPr>
              <a:defRPr sz="1600"/>
            </a:lvl1pPr>
          </a:lstStyle>
          <a:p>
            <a:r>
              <a:rPr kumimoji="1" lang="en-US" altLang="ja-JP" dirty="0"/>
              <a:t>Icon</a:t>
            </a:r>
            <a:endParaRPr kumimoji="1" lang="ja-JP" altLang="en-US" dirty="0"/>
          </a:p>
        </p:txBody>
      </p:sp>
      <p:sp>
        <p:nvSpPr>
          <p:cNvPr id="13" name="図プレースホルダー 12"/>
          <p:cNvSpPr>
            <a:spLocks noGrp="1"/>
          </p:cNvSpPr>
          <p:nvPr>
            <p:ph type="pic" sz="quarter" idx="19" hasCustomPrompt="1"/>
          </p:nvPr>
        </p:nvSpPr>
        <p:spPr>
          <a:xfrm>
            <a:off x="13655147" y="4174228"/>
            <a:ext cx="625191" cy="625191"/>
          </a:xfrm>
        </p:spPr>
        <p:txBody>
          <a:bodyPr>
            <a:normAutofit/>
          </a:bodyPr>
          <a:lstStyle>
            <a:lvl1pPr>
              <a:defRPr sz="1600"/>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20" hasCustomPrompt="1"/>
          </p:nvPr>
        </p:nvSpPr>
        <p:spPr>
          <a:xfrm>
            <a:off x="7541830" y="5279575"/>
            <a:ext cx="2448272" cy="935442"/>
          </a:xfrm>
        </p:spPr>
        <p:txBody>
          <a:bodyPr anchor="t">
            <a:noAutofit/>
          </a:bodyPr>
          <a:lstStyle>
            <a:lvl1pPr algn="ctr">
              <a:defRPr sz="2400" i="0" baseline="0">
                <a:solidFill>
                  <a:schemeClr val="accent3"/>
                </a:solidFill>
                <a:latin typeface="+mn-lt"/>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21" hasCustomPrompt="1"/>
          </p:nvPr>
        </p:nvSpPr>
        <p:spPr>
          <a:xfrm>
            <a:off x="10151318" y="5279575"/>
            <a:ext cx="2448272" cy="935442"/>
          </a:xfrm>
        </p:spPr>
        <p:txBody>
          <a:bodyPr anchor="t">
            <a:noAutofit/>
          </a:bodyPr>
          <a:lstStyle>
            <a:lvl1pPr algn="ctr">
              <a:defRPr sz="2400" i="0" baseline="0">
                <a:solidFill>
                  <a:schemeClr val="accent2"/>
                </a:solidFill>
                <a:latin typeface="+mn-lt"/>
              </a:defRPr>
            </a:lvl1pPr>
          </a:lstStyle>
          <a:p>
            <a:pPr lvl="0"/>
            <a:r>
              <a:rPr kumimoji="1" lang="en-US" altLang="ja-JP" dirty="0"/>
              <a:t>Text goes here</a:t>
            </a:r>
            <a:endParaRPr kumimoji="1" lang="ja-JP" altLang="en-US" dirty="0"/>
          </a:p>
        </p:txBody>
      </p:sp>
      <p:sp>
        <p:nvSpPr>
          <p:cNvPr id="16" name="テキスト プレースホルダー 6"/>
          <p:cNvSpPr>
            <a:spLocks noGrp="1"/>
          </p:cNvSpPr>
          <p:nvPr>
            <p:ph type="body" sz="quarter" idx="22" hasCustomPrompt="1"/>
          </p:nvPr>
        </p:nvSpPr>
        <p:spPr>
          <a:xfrm>
            <a:off x="12743606" y="5277230"/>
            <a:ext cx="2448272" cy="935442"/>
          </a:xfrm>
        </p:spPr>
        <p:txBody>
          <a:bodyPr anchor="t">
            <a:noAutofit/>
          </a:bodyPr>
          <a:lstStyle>
            <a:lvl1pPr algn="ctr">
              <a:defRPr sz="2400" i="0" baseline="0">
                <a:solidFill>
                  <a:schemeClr val="accent5"/>
                </a:solidFill>
                <a:latin typeface="+mn-lt"/>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14" hasCustomPrompt="1"/>
          </p:nvPr>
        </p:nvSpPr>
        <p:spPr>
          <a:xfrm>
            <a:off x="1192885" y="6295628"/>
            <a:ext cx="15900643" cy="201622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8" name="正方形/長方形 17"/>
          <p:cNvSpPr/>
          <p:nvPr userDrawn="1"/>
        </p:nvSpPr>
        <p:spPr>
          <a:xfrm>
            <a:off x="0" y="8527876"/>
            <a:ext cx="18286413" cy="17591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図プレースホルダー 12"/>
          <p:cNvSpPr>
            <a:spLocks noGrp="1"/>
          </p:cNvSpPr>
          <p:nvPr>
            <p:ph type="pic" sz="quarter" idx="23" hasCustomPrompt="1"/>
          </p:nvPr>
        </p:nvSpPr>
        <p:spPr>
          <a:xfrm>
            <a:off x="4016008" y="8773140"/>
            <a:ext cx="625191" cy="625191"/>
          </a:xfrm>
        </p:spPr>
        <p:txBody>
          <a:bodyPr>
            <a:normAutofit/>
          </a:bodyPr>
          <a:lstStyle>
            <a:lvl1pPr>
              <a:defRPr sz="1600"/>
            </a:lvl1pPr>
          </a:lstStyle>
          <a:p>
            <a:r>
              <a:rPr kumimoji="1" lang="en-US" altLang="ja-JP" dirty="0"/>
              <a:t>Icon</a:t>
            </a:r>
            <a:endParaRPr kumimoji="1" lang="ja-JP" altLang="en-US" dirty="0"/>
          </a:p>
        </p:txBody>
      </p:sp>
      <p:sp>
        <p:nvSpPr>
          <p:cNvPr id="20" name="図プレースホルダー 12"/>
          <p:cNvSpPr>
            <a:spLocks noGrp="1"/>
          </p:cNvSpPr>
          <p:nvPr>
            <p:ph type="pic" sz="quarter" idx="24" hasCustomPrompt="1"/>
          </p:nvPr>
        </p:nvSpPr>
        <p:spPr>
          <a:xfrm>
            <a:off x="8827218" y="8773139"/>
            <a:ext cx="625191" cy="625191"/>
          </a:xfrm>
        </p:spPr>
        <p:txBody>
          <a:bodyPr>
            <a:normAutofit/>
          </a:bodyPr>
          <a:lstStyle>
            <a:lvl1pPr>
              <a:defRPr sz="1600"/>
            </a:lvl1pPr>
          </a:lstStyle>
          <a:p>
            <a:r>
              <a:rPr kumimoji="1" lang="en-US" altLang="ja-JP" dirty="0"/>
              <a:t>Icon</a:t>
            </a:r>
            <a:endParaRPr kumimoji="1" lang="ja-JP" altLang="en-US" dirty="0"/>
          </a:p>
        </p:txBody>
      </p:sp>
      <p:sp>
        <p:nvSpPr>
          <p:cNvPr id="21" name="図プレースホルダー 12"/>
          <p:cNvSpPr>
            <a:spLocks noGrp="1"/>
          </p:cNvSpPr>
          <p:nvPr>
            <p:ph type="pic" sz="quarter" idx="25" hasCustomPrompt="1"/>
          </p:nvPr>
        </p:nvSpPr>
        <p:spPr>
          <a:xfrm>
            <a:off x="13607778" y="8773138"/>
            <a:ext cx="625191" cy="625191"/>
          </a:xfrm>
        </p:spPr>
        <p:txBody>
          <a:bodyPr>
            <a:normAutofit/>
          </a:bodyPr>
          <a:lstStyle>
            <a:lvl1pPr>
              <a:defRPr sz="1600"/>
            </a:lvl1pPr>
          </a:lstStyle>
          <a:p>
            <a:r>
              <a:rPr kumimoji="1" lang="en-US" altLang="ja-JP" dirty="0"/>
              <a:t>Icon</a:t>
            </a:r>
            <a:endParaRPr kumimoji="1" lang="ja-JP" altLang="en-US" dirty="0"/>
          </a:p>
        </p:txBody>
      </p:sp>
      <p:sp>
        <p:nvSpPr>
          <p:cNvPr id="22" name="テキスト プレースホルダー 6"/>
          <p:cNvSpPr>
            <a:spLocks noGrp="1"/>
          </p:cNvSpPr>
          <p:nvPr>
            <p:ph type="body" sz="quarter" idx="26" hasCustomPrompt="1"/>
          </p:nvPr>
        </p:nvSpPr>
        <p:spPr>
          <a:xfrm>
            <a:off x="2384388" y="9464642"/>
            <a:ext cx="3950506" cy="575402"/>
          </a:xfrm>
        </p:spPr>
        <p:txBody>
          <a:bodyPr anchor="t">
            <a:noAutofit/>
          </a:bodyPr>
          <a:lstStyle>
            <a:lvl1pPr algn="ctr">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7" hasCustomPrompt="1"/>
          </p:nvPr>
        </p:nvSpPr>
        <p:spPr>
          <a:xfrm>
            <a:off x="7164560" y="9464642"/>
            <a:ext cx="3950506" cy="575402"/>
          </a:xfrm>
        </p:spPr>
        <p:txBody>
          <a:bodyPr anchor="t">
            <a:noAutofit/>
          </a:bodyPr>
          <a:lstStyle>
            <a:lvl1pPr algn="ctr">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8" hasCustomPrompt="1"/>
          </p:nvPr>
        </p:nvSpPr>
        <p:spPr>
          <a:xfrm>
            <a:off x="11961452" y="9464642"/>
            <a:ext cx="3950506" cy="575402"/>
          </a:xfrm>
        </p:spPr>
        <p:txBody>
          <a:bodyPr anchor="t">
            <a:noAutofit/>
          </a:bodyPr>
          <a:lstStyle>
            <a:lvl1pPr algn="ctr">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5" name="円/楕円 24"/>
          <p:cNvSpPr/>
          <p:nvPr userDrawn="1"/>
        </p:nvSpPr>
        <p:spPr>
          <a:xfrm>
            <a:off x="574254" y="1019175"/>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userDrawn="1"/>
        </p:nvSpPr>
        <p:spPr>
          <a:xfrm>
            <a:off x="1952340" y="1066981"/>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2" name="正方形/長方形 3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p:cNvSpPr/>
          <p:nvPr userDrawn="1"/>
        </p:nvSpPr>
        <p:spPr>
          <a:xfrm>
            <a:off x="7102660" y="4288481"/>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Tree>
    <p:extLst>
      <p:ext uri="{BB962C8B-B14F-4D97-AF65-F5344CB8AC3E}">
        <p14:creationId xmlns:p14="http://schemas.microsoft.com/office/powerpoint/2010/main" val="203803432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Images 1">
    <p:bg>
      <p:bgPr>
        <a:solidFill>
          <a:schemeClr val="tx2"/>
        </a:solidFill>
        <a:effectLst/>
      </p:bgPr>
    </p:bg>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6" name="図プレースホルダー 3"/>
          <p:cNvSpPr>
            <a:spLocks noGrp="1"/>
          </p:cNvSpPr>
          <p:nvPr>
            <p:ph type="pic" sz="quarter" idx="12" hasCustomPrompt="1"/>
          </p:nvPr>
        </p:nvSpPr>
        <p:spPr>
          <a:xfrm>
            <a:off x="0" y="25731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5" name="図プレースホルダー 3"/>
          <p:cNvSpPr>
            <a:spLocks noGrp="1"/>
          </p:cNvSpPr>
          <p:nvPr>
            <p:ph type="pic" sz="quarter" idx="11" hasCustomPrompt="1"/>
          </p:nvPr>
        </p:nvSpPr>
        <p:spPr>
          <a:xfrm>
            <a:off x="2614271" y="0"/>
            <a:ext cx="2617200" cy="2570400"/>
          </a:xfrm>
          <a:solidFill>
            <a:schemeClr val="accent6"/>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4" hasCustomPrompt="1"/>
          </p:nvPr>
        </p:nvSpPr>
        <p:spPr>
          <a:xfrm>
            <a:off x="2614271"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3" name="図プレースホルダー 3"/>
          <p:cNvSpPr>
            <a:spLocks noGrp="1"/>
          </p:cNvSpPr>
          <p:nvPr>
            <p:ph type="pic" sz="quarter" idx="15" hasCustomPrompt="1"/>
          </p:nvPr>
        </p:nvSpPr>
        <p:spPr>
          <a:xfrm>
            <a:off x="5224006" y="0"/>
            <a:ext cx="2617200" cy="2570400"/>
          </a:xfrm>
          <a:solidFill>
            <a:schemeClr val="accent3"/>
          </a:solidFill>
        </p:spPr>
        <p:txBody>
          <a:bodyPr>
            <a:normAutofit/>
          </a:bodyPr>
          <a:lstStyle>
            <a:lvl1pPr>
              <a:defRPr sz="1600" baseline="0"/>
            </a:lvl1pPr>
          </a:lstStyle>
          <a:p>
            <a:r>
              <a:rPr kumimoji="1" lang="en-US" altLang="ja-JP" dirty="0"/>
              <a:t>Add an image</a:t>
            </a:r>
            <a:endParaRPr kumimoji="1" lang="ja-JP" altLang="en-US" dirty="0"/>
          </a:p>
        </p:txBody>
      </p:sp>
      <p:sp>
        <p:nvSpPr>
          <p:cNvPr id="15" name="図プレースホルダー 3"/>
          <p:cNvSpPr>
            <a:spLocks noGrp="1"/>
          </p:cNvSpPr>
          <p:nvPr>
            <p:ph type="pic" sz="quarter" idx="17" hasCustomPrompt="1"/>
          </p:nvPr>
        </p:nvSpPr>
        <p:spPr>
          <a:xfrm>
            <a:off x="5224006" y="25731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5" name="図プレースホルダー 3"/>
          <p:cNvSpPr>
            <a:spLocks noGrp="1"/>
          </p:cNvSpPr>
          <p:nvPr>
            <p:ph type="pic" sz="quarter" idx="27" hasCustomPrompt="1"/>
          </p:nvPr>
        </p:nvSpPr>
        <p:spPr>
          <a:xfrm>
            <a:off x="5224006" y="5143500"/>
            <a:ext cx="2617200" cy="2570400"/>
          </a:xfrm>
          <a:solidFill>
            <a:schemeClr val="accent4"/>
          </a:solidFill>
        </p:spPr>
        <p:txBody>
          <a:bodyPr>
            <a:normAutofit/>
          </a:bodyPr>
          <a:lstStyle>
            <a:lvl1pPr>
              <a:defRPr sz="1600" baseline="0"/>
            </a:lvl1pPr>
          </a:lstStyle>
          <a:p>
            <a:r>
              <a:rPr kumimoji="1" lang="en-US" altLang="ja-JP" dirty="0"/>
              <a:t>Add an image</a:t>
            </a:r>
            <a:endParaRPr kumimoji="1" lang="ja-JP" altLang="en-US" dirty="0"/>
          </a:p>
        </p:txBody>
      </p:sp>
      <p:sp>
        <p:nvSpPr>
          <p:cNvPr id="27" name="図プレースホルダー 3"/>
          <p:cNvSpPr>
            <a:spLocks noGrp="1"/>
          </p:cNvSpPr>
          <p:nvPr>
            <p:ph type="pic" sz="quarter" idx="29" hasCustomPrompt="1"/>
          </p:nvPr>
        </p:nvSpPr>
        <p:spPr>
          <a:xfrm>
            <a:off x="5224006"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8" name="図プレースホルダー 3"/>
          <p:cNvSpPr>
            <a:spLocks noGrp="1"/>
          </p:cNvSpPr>
          <p:nvPr>
            <p:ph type="pic" sz="quarter" idx="30" hasCustomPrompt="1"/>
          </p:nvPr>
        </p:nvSpPr>
        <p:spPr>
          <a:xfrm>
            <a:off x="7833741"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1" name="図プレースホルダー 3"/>
          <p:cNvSpPr>
            <a:spLocks noGrp="1"/>
          </p:cNvSpPr>
          <p:nvPr>
            <p:ph type="pic" sz="quarter" idx="33" hasCustomPrompt="1"/>
          </p:nvPr>
        </p:nvSpPr>
        <p:spPr>
          <a:xfrm>
            <a:off x="10443476"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8" name="図プレースホルダー 3"/>
          <p:cNvSpPr>
            <a:spLocks noGrp="1"/>
          </p:cNvSpPr>
          <p:nvPr>
            <p:ph type="pic" sz="quarter" idx="20" hasCustomPrompt="1"/>
          </p:nvPr>
        </p:nvSpPr>
        <p:spPr>
          <a:xfrm>
            <a:off x="13053211" y="0"/>
            <a:ext cx="2617200" cy="2570400"/>
          </a:xfrm>
          <a:solidFill>
            <a:schemeClr val="accent3">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0" name="図プレースホルダー 3"/>
          <p:cNvSpPr>
            <a:spLocks noGrp="1"/>
          </p:cNvSpPr>
          <p:nvPr>
            <p:ph type="pic" sz="quarter" idx="22" hasCustomPrompt="1"/>
          </p:nvPr>
        </p:nvSpPr>
        <p:spPr>
          <a:xfrm>
            <a:off x="13053211" y="25731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2" name="図プレースホルダー 3"/>
          <p:cNvSpPr>
            <a:spLocks noGrp="1"/>
          </p:cNvSpPr>
          <p:nvPr>
            <p:ph type="pic" sz="quarter" idx="34" hasCustomPrompt="1"/>
          </p:nvPr>
        </p:nvSpPr>
        <p:spPr>
          <a:xfrm>
            <a:off x="13053211" y="77166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7" name="図プレースホルダー 3"/>
          <p:cNvSpPr>
            <a:spLocks noGrp="1"/>
          </p:cNvSpPr>
          <p:nvPr>
            <p:ph type="pic" sz="quarter" idx="35" hasCustomPrompt="1"/>
          </p:nvPr>
        </p:nvSpPr>
        <p:spPr>
          <a:xfrm>
            <a:off x="15662949" y="0"/>
            <a:ext cx="2617200" cy="2570400"/>
          </a:xfrm>
          <a:solidFill>
            <a:schemeClr val="accent5"/>
          </a:solidFill>
        </p:spPr>
        <p:txBody>
          <a:bodyPr>
            <a:normAutofit/>
          </a:bodyPr>
          <a:lstStyle>
            <a:lvl1pPr>
              <a:defRPr sz="1600" baseline="0"/>
            </a:lvl1pPr>
          </a:lstStyle>
          <a:p>
            <a:r>
              <a:rPr kumimoji="1" lang="en-US" altLang="ja-JP" dirty="0"/>
              <a:t>Add an image</a:t>
            </a:r>
            <a:endParaRPr kumimoji="1" lang="ja-JP" altLang="en-US" dirty="0"/>
          </a:p>
        </p:txBody>
      </p:sp>
      <p:sp>
        <p:nvSpPr>
          <p:cNvPr id="38" name="図プレースホルダー 3"/>
          <p:cNvSpPr>
            <a:spLocks noGrp="1"/>
          </p:cNvSpPr>
          <p:nvPr>
            <p:ph type="pic" sz="quarter" idx="36" hasCustomPrompt="1"/>
          </p:nvPr>
        </p:nvSpPr>
        <p:spPr>
          <a:xfrm>
            <a:off x="15662949" y="25731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40" name="図プレースホルダー 3"/>
          <p:cNvSpPr>
            <a:spLocks noGrp="1"/>
          </p:cNvSpPr>
          <p:nvPr>
            <p:ph type="pic" sz="quarter" idx="38" hasCustomPrompt="1"/>
          </p:nvPr>
        </p:nvSpPr>
        <p:spPr>
          <a:xfrm>
            <a:off x="15662949"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70" name="図プレースホルダー 69"/>
          <p:cNvSpPr>
            <a:spLocks noGrp="1"/>
          </p:cNvSpPr>
          <p:nvPr>
            <p:ph type="pic" sz="quarter" idx="39" hasCustomPrompt="1"/>
          </p:nvPr>
        </p:nvSpPr>
        <p:spPr>
          <a:xfrm>
            <a:off x="1" y="5143500"/>
            <a:ext cx="5223600" cy="5143500"/>
          </a:xfrm>
          <a:solidFill>
            <a:schemeClr val="accent1">
              <a:lumMod val="60000"/>
              <a:lumOff val="40000"/>
            </a:schemeClr>
          </a:solidFill>
        </p:spPr>
        <p:txBody>
          <a:bodyPr/>
          <a:lstStyle>
            <a:lvl1pPr>
              <a:defRPr/>
            </a:lvl1pPr>
          </a:lstStyle>
          <a:p>
            <a:r>
              <a:rPr kumimoji="1" lang="en-US" altLang="ja-JP" dirty="0"/>
              <a:t>Add an image </a:t>
            </a:r>
            <a:endParaRPr kumimoji="1" lang="ja-JP" altLang="en-US" dirty="0"/>
          </a:p>
        </p:txBody>
      </p:sp>
      <p:sp>
        <p:nvSpPr>
          <p:cNvPr id="71" name="図プレースホルダー 69"/>
          <p:cNvSpPr>
            <a:spLocks noGrp="1"/>
          </p:cNvSpPr>
          <p:nvPr>
            <p:ph type="pic" sz="quarter" idx="40" hasCustomPrompt="1"/>
          </p:nvPr>
        </p:nvSpPr>
        <p:spPr>
          <a:xfrm>
            <a:off x="7833741" y="0"/>
            <a:ext cx="5223600" cy="5143500"/>
          </a:xfrm>
          <a:solidFill>
            <a:schemeClr val="accent2">
              <a:lumMod val="60000"/>
              <a:lumOff val="40000"/>
            </a:schemeClr>
          </a:solidFill>
        </p:spPr>
        <p:txBody>
          <a:bodyPr/>
          <a:lstStyle>
            <a:lvl1pPr>
              <a:defRPr/>
            </a:lvl1pPr>
          </a:lstStyle>
          <a:p>
            <a:r>
              <a:rPr kumimoji="1" lang="en-US" altLang="ja-JP" dirty="0"/>
              <a:t>add an image </a:t>
            </a:r>
            <a:endParaRPr kumimoji="1" lang="ja-JP" altLang="en-US" dirty="0"/>
          </a:p>
        </p:txBody>
      </p:sp>
      <p:sp>
        <p:nvSpPr>
          <p:cNvPr id="77" name="タイトル 1"/>
          <p:cNvSpPr>
            <a:spLocks noGrp="1"/>
          </p:cNvSpPr>
          <p:nvPr>
            <p:ph type="title" hasCustomPrompt="1"/>
          </p:nvPr>
        </p:nvSpPr>
        <p:spPr>
          <a:xfrm>
            <a:off x="8228077" y="5247624"/>
            <a:ext cx="9577064" cy="1350907"/>
          </a:xfrm>
        </p:spPr>
        <p:txBody>
          <a:bodyPr anchor="b">
            <a:normAutofit/>
          </a:bodyPr>
          <a:lstStyle>
            <a:lvl1pP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78" name="正方形/長方形 77"/>
          <p:cNvSpPr/>
          <p:nvPr userDrawn="1"/>
        </p:nvSpPr>
        <p:spPr>
          <a:xfrm>
            <a:off x="8372093" y="6613755"/>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テキスト プレースホルダー 6"/>
          <p:cNvSpPr>
            <a:spLocks noGrp="1"/>
          </p:cNvSpPr>
          <p:nvPr>
            <p:ph type="body" sz="quarter" idx="16" hasCustomPrompt="1"/>
          </p:nvPr>
        </p:nvSpPr>
        <p:spPr>
          <a:xfrm>
            <a:off x="8228077" y="6686425"/>
            <a:ext cx="9577064" cy="935442"/>
          </a:xfrm>
        </p:spPr>
        <p:txBody>
          <a:bodyPr anchor="t">
            <a:noAutofit/>
          </a:bodyPr>
          <a:lstStyle>
            <a:lvl1pPr algn="l">
              <a:defRPr sz="3200" i="1" baseline="0">
                <a:solidFill>
                  <a:schemeClr val="accent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1261778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quare Images 2">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6" name="図プレースホルダー 3"/>
          <p:cNvSpPr>
            <a:spLocks noGrp="1"/>
          </p:cNvSpPr>
          <p:nvPr>
            <p:ph type="pic" sz="quarter" idx="12" hasCustomPrompt="1"/>
          </p:nvPr>
        </p:nvSpPr>
        <p:spPr>
          <a:xfrm>
            <a:off x="0" y="25731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1" name="図プレースホルダー 3"/>
          <p:cNvSpPr>
            <a:spLocks noGrp="1"/>
          </p:cNvSpPr>
          <p:nvPr>
            <p:ph type="pic" sz="quarter" idx="23" hasCustomPrompt="1"/>
          </p:nvPr>
        </p:nvSpPr>
        <p:spPr>
          <a:xfrm>
            <a:off x="0" y="514350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23" name="図プレースホルダー 3"/>
          <p:cNvSpPr>
            <a:spLocks noGrp="1"/>
          </p:cNvSpPr>
          <p:nvPr>
            <p:ph type="pic" sz="quarter" idx="25" hasCustomPrompt="1"/>
          </p:nvPr>
        </p:nvSpPr>
        <p:spPr>
          <a:xfrm>
            <a:off x="0"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5" name="図プレースホルダー 3"/>
          <p:cNvSpPr>
            <a:spLocks noGrp="1"/>
          </p:cNvSpPr>
          <p:nvPr>
            <p:ph type="pic" sz="quarter" idx="11" hasCustomPrompt="1"/>
          </p:nvPr>
        </p:nvSpPr>
        <p:spPr>
          <a:xfrm>
            <a:off x="2614271" y="0"/>
            <a:ext cx="2617200" cy="2570400"/>
          </a:xfrm>
          <a:solidFill>
            <a:schemeClr val="accent6"/>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4" hasCustomPrompt="1"/>
          </p:nvPr>
        </p:nvSpPr>
        <p:spPr>
          <a:xfrm>
            <a:off x="2614271"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2" name="図プレースホルダー 3"/>
          <p:cNvSpPr>
            <a:spLocks noGrp="1"/>
          </p:cNvSpPr>
          <p:nvPr>
            <p:ph type="pic" sz="quarter" idx="24" hasCustomPrompt="1"/>
          </p:nvPr>
        </p:nvSpPr>
        <p:spPr>
          <a:xfrm>
            <a:off x="2614271" y="51435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4" name="図プレースホルダー 3"/>
          <p:cNvSpPr>
            <a:spLocks noGrp="1"/>
          </p:cNvSpPr>
          <p:nvPr>
            <p:ph type="pic" sz="quarter" idx="26" hasCustomPrompt="1"/>
          </p:nvPr>
        </p:nvSpPr>
        <p:spPr>
          <a:xfrm>
            <a:off x="2614271"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3" name="図プレースホルダー 3"/>
          <p:cNvSpPr>
            <a:spLocks noGrp="1"/>
          </p:cNvSpPr>
          <p:nvPr>
            <p:ph type="pic" sz="quarter" idx="15" hasCustomPrompt="1"/>
          </p:nvPr>
        </p:nvSpPr>
        <p:spPr>
          <a:xfrm>
            <a:off x="5224006" y="0"/>
            <a:ext cx="2617200" cy="2570400"/>
          </a:xfrm>
          <a:solidFill>
            <a:schemeClr val="accent3"/>
          </a:solidFill>
        </p:spPr>
        <p:txBody>
          <a:bodyPr>
            <a:normAutofit/>
          </a:bodyPr>
          <a:lstStyle>
            <a:lvl1pPr>
              <a:defRPr sz="1600" baseline="0"/>
            </a:lvl1pPr>
          </a:lstStyle>
          <a:p>
            <a:r>
              <a:rPr kumimoji="1" lang="en-US" altLang="ja-JP" dirty="0"/>
              <a:t>Add an image</a:t>
            </a:r>
            <a:endParaRPr kumimoji="1" lang="ja-JP" altLang="en-US" dirty="0"/>
          </a:p>
        </p:txBody>
      </p:sp>
      <p:sp>
        <p:nvSpPr>
          <p:cNvPr id="15" name="図プレースホルダー 3"/>
          <p:cNvSpPr>
            <a:spLocks noGrp="1"/>
          </p:cNvSpPr>
          <p:nvPr>
            <p:ph type="pic" sz="quarter" idx="17" hasCustomPrompt="1"/>
          </p:nvPr>
        </p:nvSpPr>
        <p:spPr>
          <a:xfrm>
            <a:off x="5224006" y="25731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5" name="図プレースホルダー 3"/>
          <p:cNvSpPr>
            <a:spLocks noGrp="1"/>
          </p:cNvSpPr>
          <p:nvPr>
            <p:ph type="pic" sz="quarter" idx="27" hasCustomPrompt="1"/>
          </p:nvPr>
        </p:nvSpPr>
        <p:spPr>
          <a:xfrm>
            <a:off x="5224006" y="5143500"/>
            <a:ext cx="2617200" cy="2570400"/>
          </a:xfrm>
          <a:solidFill>
            <a:schemeClr val="accent4"/>
          </a:solidFill>
        </p:spPr>
        <p:txBody>
          <a:bodyPr>
            <a:normAutofit/>
          </a:bodyPr>
          <a:lstStyle>
            <a:lvl1pPr>
              <a:defRPr sz="1600" baseline="0"/>
            </a:lvl1pPr>
          </a:lstStyle>
          <a:p>
            <a:r>
              <a:rPr kumimoji="1" lang="en-US" altLang="ja-JP" dirty="0"/>
              <a:t>Add an image</a:t>
            </a:r>
            <a:endParaRPr kumimoji="1" lang="ja-JP" altLang="en-US" dirty="0"/>
          </a:p>
        </p:txBody>
      </p:sp>
      <p:sp>
        <p:nvSpPr>
          <p:cNvPr id="27" name="図プレースホルダー 3"/>
          <p:cNvSpPr>
            <a:spLocks noGrp="1"/>
          </p:cNvSpPr>
          <p:nvPr>
            <p:ph type="pic" sz="quarter" idx="29" hasCustomPrompt="1"/>
          </p:nvPr>
        </p:nvSpPr>
        <p:spPr>
          <a:xfrm>
            <a:off x="5224006"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4" name="図プレースホルダー 3"/>
          <p:cNvSpPr>
            <a:spLocks noGrp="1"/>
          </p:cNvSpPr>
          <p:nvPr>
            <p:ph type="pic" sz="quarter" idx="16" hasCustomPrompt="1"/>
          </p:nvPr>
        </p:nvSpPr>
        <p:spPr>
          <a:xfrm>
            <a:off x="7833741" y="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6" name="図プレースホルダー 3"/>
          <p:cNvSpPr>
            <a:spLocks noGrp="1"/>
          </p:cNvSpPr>
          <p:nvPr>
            <p:ph type="pic" sz="quarter" idx="18" hasCustomPrompt="1"/>
          </p:nvPr>
        </p:nvSpPr>
        <p:spPr>
          <a:xfrm>
            <a:off x="7833741" y="2573100"/>
            <a:ext cx="2617200" cy="2570400"/>
          </a:xfrm>
          <a:solidFill>
            <a:schemeClr val="accent2">
              <a:lumMod val="60000"/>
              <a:lumOff val="40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6" name="図プレースホルダー 3"/>
          <p:cNvSpPr>
            <a:spLocks noGrp="1"/>
          </p:cNvSpPr>
          <p:nvPr>
            <p:ph type="pic" sz="quarter" idx="28" hasCustomPrompt="1"/>
          </p:nvPr>
        </p:nvSpPr>
        <p:spPr>
          <a:xfrm>
            <a:off x="7833741" y="51435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8" name="図プレースホルダー 3"/>
          <p:cNvSpPr>
            <a:spLocks noGrp="1"/>
          </p:cNvSpPr>
          <p:nvPr>
            <p:ph type="pic" sz="quarter" idx="30" hasCustomPrompt="1"/>
          </p:nvPr>
        </p:nvSpPr>
        <p:spPr>
          <a:xfrm>
            <a:off x="7833741"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7" name="図プレースホルダー 3"/>
          <p:cNvSpPr>
            <a:spLocks noGrp="1"/>
          </p:cNvSpPr>
          <p:nvPr>
            <p:ph type="pic" sz="quarter" idx="19" hasCustomPrompt="1"/>
          </p:nvPr>
        </p:nvSpPr>
        <p:spPr>
          <a:xfrm>
            <a:off x="10443476" y="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19" name="図プレースホルダー 3"/>
          <p:cNvSpPr>
            <a:spLocks noGrp="1"/>
          </p:cNvSpPr>
          <p:nvPr>
            <p:ph type="pic" sz="quarter" idx="21" hasCustomPrompt="1"/>
          </p:nvPr>
        </p:nvSpPr>
        <p:spPr>
          <a:xfrm>
            <a:off x="10443476"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9" name="図プレースホルダー 3"/>
          <p:cNvSpPr>
            <a:spLocks noGrp="1"/>
          </p:cNvSpPr>
          <p:nvPr>
            <p:ph type="pic" sz="quarter" idx="31" hasCustomPrompt="1"/>
          </p:nvPr>
        </p:nvSpPr>
        <p:spPr>
          <a:xfrm>
            <a:off x="10443476" y="5143500"/>
            <a:ext cx="2617200" cy="2570400"/>
          </a:xfrm>
          <a:solidFill>
            <a:schemeClr val="accent6"/>
          </a:solidFill>
        </p:spPr>
        <p:txBody>
          <a:bodyPr>
            <a:normAutofit/>
          </a:bodyPr>
          <a:lstStyle>
            <a:lvl1pPr>
              <a:defRPr sz="1600" baseline="0"/>
            </a:lvl1pPr>
          </a:lstStyle>
          <a:p>
            <a:r>
              <a:rPr kumimoji="1" lang="en-US" altLang="ja-JP" dirty="0"/>
              <a:t>Add an image</a:t>
            </a:r>
            <a:endParaRPr kumimoji="1" lang="ja-JP" altLang="en-US" dirty="0"/>
          </a:p>
        </p:txBody>
      </p:sp>
      <p:sp>
        <p:nvSpPr>
          <p:cNvPr id="31" name="図プレースホルダー 3"/>
          <p:cNvSpPr>
            <a:spLocks noGrp="1"/>
          </p:cNvSpPr>
          <p:nvPr>
            <p:ph type="pic" sz="quarter" idx="33" hasCustomPrompt="1"/>
          </p:nvPr>
        </p:nvSpPr>
        <p:spPr>
          <a:xfrm>
            <a:off x="10443476"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8" name="図プレースホルダー 3"/>
          <p:cNvSpPr>
            <a:spLocks noGrp="1"/>
          </p:cNvSpPr>
          <p:nvPr>
            <p:ph type="pic" sz="quarter" idx="20" hasCustomPrompt="1"/>
          </p:nvPr>
        </p:nvSpPr>
        <p:spPr>
          <a:xfrm>
            <a:off x="13053211" y="0"/>
            <a:ext cx="2617200" cy="2570400"/>
          </a:xfrm>
          <a:solidFill>
            <a:schemeClr val="accent3">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0" name="図プレースホルダー 3"/>
          <p:cNvSpPr>
            <a:spLocks noGrp="1"/>
          </p:cNvSpPr>
          <p:nvPr>
            <p:ph type="pic" sz="quarter" idx="22" hasCustomPrompt="1"/>
          </p:nvPr>
        </p:nvSpPr>
        <p:spPr>
          <a:xfrm>
            <a:off x="13053211" y="25731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0" name="図プレースホルダー 3"/>
          <p:cNvSpPr>
            <a:spLocks noGrp="1"/>
          </p:cNvSpPr>
          <p:nvPr>
            <p:ph type="pic" sz="quarter" idx="32" hasCustomPrompt="1"/>
          </p:nvPr>
        </p:nvSpPr>
        <p:spPr>
          <a:xfrm>
            <a:off x="13053211" y="51435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2" name="図プレースホルダー 3"/>
          <p:cNvSpPr>
            <a:spLocks noGrp="1"/>
          </p:cNvSpPr>
          <p:nvPr>
            <p:ph type="pic" sz="quarter" idx="34" hasCustomPrompt="1"/>
          </p:nvPr>
        </p:nvSpPr>
        <p:spPr>
          <a:xfrm>
            <a:off x="13053211" y="77166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7" name="図プレースホルダー 3"/>
          <p:cNvSpPr>
            <a:spLocks noGrp="1"/>
          </p:cNvSpPr>
          <p:nvPr>
            <p:ph type="pic" sz="quarter" idx="35" hasCustomPrompt="1"/>
          </p:nvPr>
        </p:nvSpPr>
        <p:spPr>
          <a:xfrm>
            <a:off x="15662949" y="0"/>
            <a:ext cx="2617200" cy="2570400"/>
          </a:xfrm>
          <a:solidFill>
            <a:schemeClr val="accent5"/>
          </a:solidFill>
        </p:spPr>
        <p:txBody>
          <a:bodyPr>
            <a:normAutofit/>
          </a:bodyPr>
          <a:lstStyle>
            <a:lvl1pPr>
              <a:defRPr sz="1600" baseline="0"/>
            </a:lvl1pPr>
          </a:lstStyle>
          <a:p>
            <a:r>
              <a:rPr kumimoji="1" lang="en-US" altLang="ja-JP" dirty="0"/>
              <a:t>Add an image</a:t>
            </a:r>
            <a:endParaRPr kumimoji="1" lang="ja-JP" altLang="en-US" dirty="0"/>
          </a:p>
        </p:txBody>
      </p:sp>
      <p:sp>
        <p:nvSpPr>
          <p:cNvPr id="38" name="図プレースホルダー 3"/>
          <p:cNvSpPr>
            <a:spLocks noGrp="1"/>
          </p:cNvSpPr>
          <p:nvPr>
            <p:ph type="pic" sz="quarter" idx="36" hasCustomPrompt="1"/>
          </p:nvPr>
        </p:nvSpPr>
        <p:spPr>
          <a:xfrm>
            <a:off x="15662949" y="25731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9" name="図プレースホルダー 3"/>
          <p:cNvSpPr>
            <a:spLocks noGrp="1"/>
          </p:cNvSpPr>
          <p:nvPr>
            <p:ph type="pic" sz="quarter" idx="37" hasCustomPrompt="1"/>
          </p:nvPr>
        </p:nvSpPr>
        <p:spPr>
          <a:xfrm>
            <a:off x="15662949" y="514350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40" name="図プレースホルダー 3"/>
          <p:cNvSpPr>
            <a:spLocks noGrp="1"/>
          </p:cNvSpPr>
          <p:nvPr>
            <p:ph type="pic" sz="quarter" idx="38" hasCustomPrompt="1"/>
          </p:nvPr>
        </p:nvSpPr>
        <p:spPr>
          <a:xfrm>
            <a:off x="15662949"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Tree>
    <p:extLst>
      <p:ext uri="{BB962C8B-B14F-4D97-AF65-F5344CB8AC3E}">
        <p14:creationId xmlns:p14="http://schemas.microsoft.com/office/powerpoint/2010/main" val="31985783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 Images">
    <p:bg>
      <p:bgPr>
        <a:solidFill>
          <a:schemeClr val="tx2"/>
        </a:solidFill>
        <a:effectLst/>
      </p:bgPr>
    </p:bg>
    <p:spTree>
      <p:nvGrpSpPr>
        <p:cNvPr id="1" name=""/>
        <p:cNvGrpSpPr/>
        <p:nvPr/>
      </p:nvGrpSpPr>
      <p:grpSpPr>
        <a:xfrm>
          <a:off x="0" y="0"/>
          <a:ext cx="0" cy="0"/>
          <a:chOff x="0" y="0"/>
          <a:chExt cx="0" cy="0"/>
        </a:xfrm>
      </p:grpSpPr>
      <p:sp>
        <p:nvSpPr>
          <p:cNvPr id="19" name="円/楕円 18"/>
          <p:cNvSpPr/>
          <p:nvPr userDrawn="1"/>
        </p:nvSpPr>
        <p:spPr>
          <a:xfrm>
            <a:off x="15302222" y="6021206"/>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20" name="円/楕円 19"/>
          <p:cNvSpPr/>
          <p:nvPr userDrawn="1"/>
        </p:nvSpPr>
        <p:spPr>
          <a:xfrm>
            <a:off x="1776050" y="3775348"/>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1" name="円/楕円 20"/>
          <p:cNvSpPr/>
          <p:nvPr userDrawn="1"/>
        </p:nvSpPr>
        <p:spPr>
          <a:xfrm>
            <a:off x="619487" y="3343300"/>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2" name="円/楕円 21"/>
          <p:cNvSpPr/>
          <p:nvPr userDrawn="1"/>
        </p:nvSpPr>
        <p:spPr>
          <a:xfrm>
            <a:off x="3579631" y="4035524"/>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3" name="円/楕円 22"/>
          <p:cNvSpPr/>
          <p:nvPr userDrawn="1"/>
        </p:nvSpPr>
        <p:spPr>
          <a:xfrm>
            <a:off x="16477199" y="5820740"/>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4" name="図プレースホルダー 5"/>
          <p:cNvSpPr>
            <a:spLocks noGrp="1"/>
          </p:cNvSpPr>
          <p:nvPr>
            <p:ph type="pic" sz="quarter" idx="12" hasCustomPrompt="1"/>
          </p:nvPr>
        </p:nvSpPr>
        <p:spPr>
          <a:xfrm>
            <a:off x="38182" y="43542"/>
            <a:ext cx="3600000" cy="3600000"/>
          </a:xfrm>
          <a:solidFill>
            <a:schemeClr val="accent1"/>
          </a:solidFill>
        </p:spPr>
        <p:txBody>
          <a:bodyPr/>
          <a:lstStyle>
            <a:lvl1pPr>
              <a:defRPr sz="1800"/>
            </a:lvl1pPr>
          </a:lstStyle>
          <a:p>
            <a:r>
              <a:rPr kumimoji="1" lang="en-US" altLang="ja-JP" dirty="0"/>
              <a:t>Add an image</a:t>
            </a:r>
            <a:endParaRPr kumimoji="1" lang="ja-JP" altLang="en-US" dirty="0"/>
          </a:p>
        </p:txBody>
      </p:sp>
      <p:sp>
        <p:nvSpPr>
          <p:cNvPr id="5" name="図プレースホルダー 5"/>
          <p:cNvSpPr>
            <a:spLocks noGrp="1"/>
          </p:cNvSpPr>
          <p:nvPr>
            <p:ph type="pic" sz="quarter" idx="13" hasCustomPrompt="1"/>
          </p:nvPr>
        </p:nvSpPr>
        <p:spPr>
          <a:xfrm>
            <a:off x="3687753" y="43542"/>
            <a:ext cx="3600000" cy="3600000"/>
          </a:xfrm>
          <a:solidFill>
            <a:schemeClr val="accent3"/>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6" name="図プレースホルダー 5"/>
          <p:cNvSpPr>
            <a:spLocks noGrp="1"/>
          </p:cNvSpPr>
          <p:nvPr>
            <p:ph type="pic" sz="quarter" idx="14" hasCustomPrompt="1"/>
          </p:nvPr>
        </p:nvSpPr>
        <p:spPr>
          <a:xfrm>
            <a:off x="7337324" y="43542"/>
            <a:ext cx="3600000" cy="3600000"/>
          </a:xfrm>
          <a:solidFill>
            <a:schemeClr val="accent2"/>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7" name="図プレースホルダー 5"/>
          <p:cNvSpPr>
            <a:spLocks noGrp="1"/>
          </p:cNvSpPr>
          <p:nvPr>
            <p:ph type="pic" sz="quarter" idx="15" hasCustomPrompt="1"/>
          </p:nvPr>
        </p:nvSpPr>
        <p:spPr>
          <a:xfrm>
            <a:off x="10988185" y="43542"/>
            <a:ext cx="3600000" cy="3600000"/>
          </a:xfrm>
          <a:solidFill>
            <a:schemeClr val="accent4"/>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8" name="図プレースホルダー 5"/>
          <p:cNvSpPr>
            <a:spLocks noGrp="1"/>
          </p:cNvSpPr>
          <p:nvPr>
            <p:ph type="pic" sz="quarter" idx="16" hasCustomPrompt="1"/>
          </p:nvPr>
        </p:nvSpPr>
        <p:spPr>
          <a:xfrm>
            <a:off x="14636467" y="43542"/>
            <a:ext cx="3600000" cy="3600000"/>
          </a:xfrm>
          <a:solidFill>
            <a:schemeClr val="accent5"/>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9" name="図プレースホルダー 5"/>
          <p:cNvSpPr>
            <a:spLocks noGrp="1"/>
          </p:cNvSpPr>
          <p:nvPr>
            <p:ph type="pic" sz="quarter" idx="17" hasCustomPrompt="1"/>
          </p:nvPr>
        </p:nvSpPr>
        <p:spPr>
          <a:xfrm>
            <a:off x="35931" y="6628665"/>
            <a:ext cx="3600000" cy="3600000"/>
          </a:xfrm>
          <a:solidFill>
            <a:schemeClr val="accent5"/>
          </a:solidFill>
        </p:spPr>
        <p:txBody>
          <a:bodyPr/>
          <a:lstStyle>
            <a:lvl1pPr>
              <a:defRPr sz="1800"/>
            </a:lvl1pPr>
          </a:lstStyle>
          <a:p>
            <a:r>
              <a:rPr kumimoji="1" lang="en-US" altLang="ja-JP" dirty="0"/>
              <a:t>Add an image</a:t>
            </a:r>
            <a:endParaRPr kumimoji="1" lang="ja-JP" altLang="en-US" dirty="0"/>
          </a:p>
        </p:txBody>
      </p:sp>
      <p:sp>
        <p:nvSpPr>
          <p:cNvPr id="10" name="図プレースホルダー 5"/>
          <p:cNvSpPr>
            <a:spLocks noGrp="1"/>
          </p:cNvSpPr>
          <p:nvPr>
            <p:ph type="pic" sz="quarter" idx="18" hasCustomPrompt="1"/>
          </p:nvPr>
        </p:nvSpPr>
        <p:spPr>
          <a:xfrm>
            <a:off x="3685502" y="6628665"/>
            <a:ext cx="3600000" cy="3600000"/>
          </a:xfrm>
          <a:solidFill>
            <a:schemeClr val="accent4"/>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1" name="図プレースホルダー 5"/>
          <p:cNvSpPr>
            <a:spLocks noGrp="1"/>
          </p:cNvSpPr>
          <p:nvPr>
            <p:ph type="pic" sz="quarter" idx="19" hasCustomPrompt="1"/>
          </p:nvPr>
        </p:nvSpPr>
        <p:spPr>
          <a:xfrm>
            <a:off x="7335073" y="6628665"/>
            <a:ext cx="3600000" cy="3600000"/>
          </a:xfrm>
          <a:solidFill>
            <a:schemeClr val="accent2"/>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2" name="図プレースホルダー 5"/>
          <p:cNvSpPr>
            <a:spLocks noGrp="1"/>
          </p:cNvSpPr>
          <p:nvPr>
            <p:ph type="pic" sz="quarter" idx="20" hasCustomPrompt="1"/>
          </p:nvPr>
        </p:nvSpPr>
        <p:spPr>
          <a:xfrm>
            <a:off x="10985934" y="6628665"/>
            <a:ext cx="3600000" cy="3600000"/>
          </a:xfrm>
          <a:solidFill>
            <a:schemeClr val="accent3"/>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3" name="図プレースホルダー 5"/>
          <p:cNvSpPr>
            <a:spLocks noGrp="1"/>
          </p:cNvSpPr>
          <p:nvPr>
            <p:ph type="pic" sz="quarter" idx="21" hasCustomPrompt="1"/>
          </p:nvPr>
        </p:nvSpPr>
        <p:spPr>
          <a:xfrm>
            <a:off x="14634216" y="6628665"/>
            <a:ext cx="3600000" cy="3600000"/>
          </a:xfrm>
          <a:solidFill>
            <a:schemeClr val="accent1"/>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6" name="タイトル 1"/>
          <p:cNvSpPr>
            <a:spLocks noGrp="1"/>
          </p:cNvSpPr>
          <p:nvPr>
            <p:ph type="title" hasCustomPrompt="1"/>
          </p:nvPr>
        </p:nvSpPr>
        <p:spPr>
          <a:xfrm>
            <a:off x="725714" y="3955852"/>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17" name="正方形/長方形 16"/>
          <p:cNvSpPr/>
          <p:nvPr userDrawn="1"/>
        </p:nvSpPr>
        <p:spPr>
          <a:xfrm>
            <a:off x="7522233" y="53219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22" hasCustomPrompt="1"/>
          </p:nvPr>
        </p:nvSpPr>
        <p:spPr>
          <a:xfrm>
            <a:off x="725714" y="5394653"/>
            <a:ext cx="16822057" cy="935442"/>
          </a:xfrm>
        </p:spPr>
        <p:txBody>
          <a:bodyPr anchor="t">
            <a:noAutofit/>
          </a:bodyPr>
          <a:lstStyle>
            <a:lvl1pPr algn="ctr">
              <a:defRPr sz="3200" i="1" baseline="0">
                <a:solidFill>
                  <a:schemeClr val="accent1"/>
                </a:solidFill>
                <a:latin typeface="+mn-lt"/>
              </a:defRPr>
            </a:lvl1pPr>
          </a:lstStyle>
          <a:p>
            <a:pPr lvl="0"/>
            <a:r>
              <a:rPr kumimoji="1" lang="en-US" altLang="ja-JP" dirty="0"/>
              <a:t>Text goes here</a:t>
            </a:r>
            <a:endParaRPr kumimoji="1" lang="ja-JP" altLang="en-US" dirty="0"/>
          </a:p>
        </p:txBody>
      </p:sp>
      <p:sp>
        <p:nvSpPr>
          <p:cNvPr id="24" name="円/楕円 23"/>
          <p:cNvSpPr/>
          <p:nvPr userDrawn="1"/>
        </p:nvSpPr>
        <p:spPr>
          <a:xfrm>
            <a:off x="17313986" y="5243147"/>
            <a:ext cx="757710" cy="7577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Tree>
    <p:extLst>
      <p:ext uri="{BB962C8B-B14F-4D97-AF65-F5344CB8AC3E}">
        <p14:creationId xmlns:p14="http://schemas.microsoft.com/office/powerpoint/2010/main" val="192935461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mages &amp; Text">
    <p:spTree>
      <p:nvGrpSpPr>
        <p:cNvPr id="1" name=""/>
        <p:cNvGrpSpPr/>
        <p:nvPr/>
      </p:nvGrpSpPr>
      <p:grpSpPr>
        <a:xfrm>
          <a:off x="0" y="0"/>
          <a:ext cx="0" cy="0"/>
          <a:chOff x="0" y="0"/>
          <a:chExt cx="0" cy="0"/>
        </a:xfrm>
      </p:grpSpPr>
      <p:sp>
        <p:nvSpPr>
          <p:cNvPr id="5" name="正方形/長方形 4"/>
          <p:cNvSpPr/>
          <p:nvPr userDrawn="1"/>
        </p:nvSpPr>
        <p:spPr>
          <a:xfrm>
            <a:off x="0" y="0"/>
            <a:ext cx="51435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図プレースホルダー 3"/>
          <p:cNvSpPr>
            <a:spLocks noGrp="1"/>
          </p:cNvSpPr>
          <p:nvPr>
            <p:ph type="pic" sz="quarter" idx="12" hasCustomPrompt="1"/>
          </p:nvPr>
        </p:nvSpPr>
        <p:spPr>
          <a:xfrm>
            <a:off x="-1" y="5143500"/>
            <a:ext cx="9142413"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3" hasCustomPrompt="1"/>
          </p:nvPr>
        </p:nvSpPr>
        <p:spPr>
          <a:xfrm>
            <a:off x="5120145" y="0"/>
            <a:ext cx="7119405"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9" name="図プレースホルダー 3"/>
          <p:cNvSpPr>
            <a:spLocks noGrp="1"/>
          </p:cNvSpPr>
          <p:nvPr>
            <p:ph type="pic" sz="quarter" idx="14" hasCustomPrompt="1"/>
          </p:nvPr>
        </p:nvSpPr>
        <p:spPr>
          <a:xfrm>
            <a:off x="12239550" y="0"/>
            <a:ext cx="6046863"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0" name="正方形/長方形 9"/>
          <p:cNvSpPr/>
          <p:nvPr userDrawn="1"/>
        </p:nvSpPr>
        <p:spPr>
          <a:xfrm>
            <a:off x="9142413" y="5143500"/>
            <a:ext cx="4105250" cy="5143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3"/>
          <p:cNvSpPr>
            <a:spLocks noGrp="1"/>
          </p:cNvSpPr>
          <p:nvPr>
            <p:ph type="pic" sz="quarter" idx="15" hasCustomPrompt="1"/>
          </p:nvPr>
        </p:nvSpPr>
        <p:spPr>
          <a:xfrm>
            <a:off x="13247662" y="5143500"/>
            <a:ext cx="5029236"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2" name="タイトル 1"/>
          <p:cNvSpPr>
            <a:spLocks noGrp="1"/>
          </p:cNvSpPr>
          <p:nvPr>
            <p:ph type="title" hasCustomPrompt="1"/>
          </p:nvPr>
        </p:nvSpPr>
        <p:spPr>
          <a:xfrm>
            <a:off x="214214" y="751012"/>
            <a:ext cx="4680520" cy="1566931"/>
          </a:xfrm>
        </p:spPr>
        <p:txBody>
          <a:bodyPr anchor="b">
            <a:normAutofit/>
          </a:bodyPr>
          <a:lstStyle>
            <a:lvl1pPr algn="ctr">
              <a:defRPr sz="3600" baseline="0">
                <a:solidFill>
                  <a:schemeClr val="bg1"/>
                </a:solidFill>
                <a:latin typeface="Route 159 SemiBold" pitchFamily="50" charset="0"/>
              </a:defRPr>
            </a:lvl1pPr>
          </a:lstStyle>
          <a:p>
            <a:r>
              <a:rPr kumimoji="1" lang="en-US" altLang="ja-JP" dirty="0"/>
              <a:t>Text goes here</a:t>
            </a:r>
            <a:endParaRPr kumimoji="1" lang="ja-JP" altLang="en-US" dirty="0"/>
          </a:p>
        </p:txBody>
      </p:sp>
      <p:sp>
        <p:nvSpPr>
          <p:cNvPr id="13" name="テキスト プレースホルダー 6"/>
          <p:cNvSpPr>
            <a:spLocks noGrp="1"/>
          </p:cNvSpPr>
          <p:nvPr>
            <p:ph type="body" sz="quarter" idx="22" hasCustomPrompt="1"/>
          </p:nvPr>
        </p:nvSpPr>
        <p:spPr>
          <a:xfrm>
            <a:off x="214214" y="2552574"/>
            <a:ext cx="4680521" cy="2230886"/>
          </a:xfrm>
        </p:spPr>
        <p:txBody>
          <a:bodyPr anchor="t">
            <a:noAutofit/>
          </a:bodyPr>
          <a:lstStyle>
            <a:lvl1pPr algn="ctr">
              <a:defRPr sz="2000" i="0" baseline="0">
                <a:solidFill>
                  <a:schemeClr val="bg1"/>
                </a:solidFill>
                <a:latin typeface="+mn-lt"/>
              </a:defRPr>
            </a:lvl1pPr>
          </a:lstStyle>
          <a:p>
            <a:pPr lvl="0"/>
            <a:r>
              <a:rPr kumimoji="1" lang="en-US" altLang="ja-JP" dirty="0"/>
              <a:t>Text goes here</a:t>
            </a:r>
            <a:endParaRPr kumimoji="1" lang="ja-JP" altLang="en-US" dirty="0"/>
          </a:p>
        </p:txBody>
      </p:sp>
      <p:sp>
        <p:nvSpPr>
          <p:cNvPr id="14" name="テキスト プレースホルダー 6"/>
          <p:cNvSpPr>
            <a:spLocks noGrp="1"/>
          </p:cNvSpPr>
          <p:nvPr>
            <p:ph type="body" sz="quarter" idx="23" hasCustomPrompt="1"/>
          </p:nvPr>
        </p:nvSpPr>
        <p:spPr>
          <a:xfrm>
            <a:off x="9287222" y="5359524"/>
            <a:ext cx="3816424" cy="4680520"/>
          </a:xfrm>
        </p:spPr>
        <p:txBody>
          <a:bodyPr anchor="ctr">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247148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trategy">
    <p:spTree>
      <p:nvGrpSpPr>
        <p:cNvPr id="1" name=""/>
        <p:cNvGrpSpPr/>
        <p:nvPr/>
      </p:nvGrpSpPr>
      <p:grpSpPr>
        <a:xfrm>
          <a:off x="0" y="0"/>
          <a:ext cx="0" cy="0"/>
          <a:chOff x="0" y="0"/>
          <a:chExt cx="0" cy="0"/>
        </a:xfrm>
      </p:grpSpPr>
      <p:sp>
        <p:nvSpPr>
          <p:cNvPr id="10" name="正方形/長方形 9"/>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0" y="5965370"/>
            <a:ext cx="18286413" cy="43216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18462" y="4451598"/>
            <a:ext cx="1009181" cy="1513772"/>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41034" y="4457082"/>
            <a:ext cx="981758" cy="1508288"/>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65154" y="4160910"/>
            <a:ext cx="1206628" cy="1804459"/>
          </a:xfrm>
          <a:prstGeom prst="rect">
            <a:avLst/>
          </a:prstGeom>
        </p:spPr>
      </p:pic>
      <p:pic>
        <p:nvPicPr>
          <p:cNvPr id="15" name="図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95418" y="3705682"/>
            <a:ext cx="1061284" cy="2259688"/>
          </a:xfrm>
          <a:prstGeom prst="rect">
            <a:avLst/>
          </a:prstGeom>
        </p:spPr>
      </p:pic>
      <p:pic>
        <p:nvPicPr>
          <p:cNvPr id="16" name="図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894825" y="3628895"/>
            <a:ext cx="1173721" cy="2336475"/>
          </a:xfrm>
          <a:prstGeom prst="rect">
            <a:avLst/>
          </a:prstGeom>
        </p:spPr>
      </p:pic>
      <p:pic>
        <p:nvPicPr>
          <p:cNvPr id="17" name="図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306314" y="3283360"/>
            <a:ext cx="1170979" cy="2682009"/>
          </a:xfrm>
          <a:prstGeom prst="rect">
            <a:avLst/>
          </a:prstGeom>
        </p:spPr>
      </p:pic>
      <p:sp>
        <p:nvSpPr>
          <p:cNvPr id="29" name="テキスト プレースホルダー 6"/>
          <p:cNvSpPr>
            <a:spLocks noGrp="1"/>
          </p:cNvSpPr>
          <p:nvPr>
            <p:ph type="body" sz="quarter" idx="21" hasCustomPrompt="1"/>
          </p:nvPr>
        </p:nvSpPr>
        <p:spPr>
          <a:xfrm>
            <a:off x="1042793" y="2918326"/>
            <a:ext cx="4389120" cy="720080"/>
          </a:xfrm>
        </p:spPr>
        <p:txBody>
          <a:bodyPr anchor="ctr">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22" hasCustomPrompt="1"/>
          </p:nvPr>
        </p:nvSpPr>
        <p:spPr>
          <a:xfrm>
            <a:off x="3223052" y="2062221"/>
            <a:ext cx="4389120" cy="720080"/>
          </a:xfrm>
        </p:spPr>
        <p:txBody>
          <a:bodyPr anchor="ctr">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3" hasCustomPrompt="1"/>
          </p:nvPr>
        </p:nvSpPr>
        <p:spPr>
          <a:xfrm>
            <a:off x="10287125" y="1516812"/>
            <a:ext cx="4389120" cy="720080"/>
          </a:xfrm>
        </p:spPr>
        <p:txBody>
          <a:bodyPr anchor="ctr">
            <a:noAutofit/>
          </a:bodyPr>
          <a:lstStyle>
            <a:lvl1pPr algn="ct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4" hasCustomPrompt="1"/>
          </p:nvPr>
        </p:nvSpPr>
        <p:spPr>
          <a:xfrm>
            <a:off x="7884580" y="2386311"/>
            <a:ext cx="4389120" cy="720080"/>
          </a:xfrm>
        </p:spPr>
        <p:txBody>
          <a:bodyPr anchor="ctr">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5" hasCustomPrompt="1"/>
          </p:nvPr>
        </p:nvSpPr>
        <p:spPr>
          <a:xfrm>
            <a:off x="5726308" y="1206116"/>
            <a:ext cx="4389120" cy="720080"/>
          </a:xfrm>
        </p:spPr>
        <p:txBody>
          <a:bodyPr anchor="ctr">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p:ph type="body" sz="quarter" idx="26" hasCustomPrompt="1"/>
          </p:nvPr>
        </p:nvSpPr>
        <p:spPr>
          <a:xfrm>
            <a:off x="12697243" y="647313"/>
            <a:ext cx="4389120" cy="720080"/>
          </a:xfrm>
        </p:spPr>
        <p:txBody>
          <a:bodyPr anchor="ctr">
            <a:noAutofit/>
          </a:bodyPr>
          <a:lstStyle>
            <a:lvl1pPr algn="ctr">
              <a:defRPr sz="28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cxnSp>
        <p:nvCxnSpPr>
          <p:cNvPr id="36" name="直線コネクタ 35"/>
          <p:cNvCxnSpPr>
            <a:stCxn id="29" idx="2"/>
          </p:cNvCxnSpPr>
          <p:nvPr userDrawn="1"/>
        </p:nvCxnSpPr>
        <p:spPr>
          <a:xfrm>
            <a:off x="3237353" y="3638406"/>
            <a:ext cx="0" cy="672337"/>
          </a:xfrm>
          <a:prstGeom prst="line">
            <a:avLst/>
          </a:prstGeom>
          <a:ln w="28575">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userDrawn="1"/>
        </p:nvCxnSpPr>
        <p:spPr>
          <a:xfrm>
            <a:off x="5425323" y="2917371"/>
            <a:ext cx="0" cy="1383775"/>
          </a:xfrm>
          <a:prstGeom prst="line">
            <a:avLst/>
          </a:prstGeom>
          <a:ln w="28575">
            <a:solidFill>
              <a:schemeClr val="accent3"/>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userDrawn="1"/>
        </p:nvCxnSpPr>
        <p:spPr>
          <a:xfrm>
            <a:off x="7903696" y="2046514"/>
            <a:ext cx="0" cy="1898912"/>
          </a:xfrm>
          <a:prstGeom prst="line">
            <a:avLst/>
          </a:prstGeom>
          <a:ln w="28575">
            <a:solidFill>
              <a:schemeClr val="accent2"/>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userDrawn="1"/>
        </p:nvCxnSpPr>
        <p:spPr>
          <a:xfrm>
            <a:off x="10068670" y="3148370"/>
            <a:ext cx="0" cy="335059"/>
          </a:xfrm>
          <a:prstGeom prst="line">
            <a:avLst/>
          </a:prstGeom>
          <a:ln w="28575">
            <a:solidFill>
              <a:schemeClr val="accent4"/>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userDrawn="1"/>
        </p:nvCxnSpPr>
        <p:spPr>
          <a:xfrm>
            <a:off x="12481685" y="2261998"/>
            <a:ext cx="0" cy="1221431"/>
          </a:xfrm>
          <a:prstGeom prst="line">
            <a:avLst/>
          </a:prstGeom>
          <a:ln w="28575">
            <a:solidFill>
              <a:schemeClr val="accent5"/>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userDrawn="1"/>
        </p:nvCxnSpPr>
        <p:spPr>
          <a:xfrm>
            <a:off x="14906985" y="1384448"/>
            <a:ext cx="0" cy="1763922"/>
          </a:xfrm>
          <a:prstGeom prst="line">
            <a:avLst/>
          </a:prstGeom>
          <a:ln w="28575">
            <a:solidFill>
              <a:schemeClr val="accent6"/>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53" name="タイトル 1"/>
          <p:cNvSpPr>
            <a:spLocks noGrp="1"/>
          </p:cNvSpPr>
          <p:nvPr>
            <p:ph type="title" hasCustomPrompt="1"/>
          </p:nvPr>
        </p:nvSpPr>
        <p:spPr>
          <a:xfrm>
            <a:off x="725714" y="6321681"/>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54" name="正方形/長方形 53"/>
          <p:cNvSpPr/>
          <p:nvPr userDrawn="1"/>
        </p:nvSpPr>
        <p:spPr>
          <a:xfrm>
            <a:off x="7522233" y="7687812"/>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プレースホルダー 6"/>
          <p:cNvSpPr>
            <a:spLocks noGrp="1"/>
          </p:cNvSpPr>
          <p:nvPr>
            <p:ph type="body" sz="quarter" idx="42" hasCustomPrompt="1"/>
          </p:nvPr>
        </p:nvSpPr>
        <p:spPr>
          <a:xfrm>
            <a:off x="430238" y="7982857"/>
            <a:ext cx="17425936" cy="1669143"/>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Tree>
    <p:extLst>
      <p:ext uri="{BB962C8B-B14F-4D97-AF65-F5344CB8AC3E}">
        <p14:creationId xmlns:p14="http://schemas.microsoft.com/office/powerpoint/2010/main" val="2117893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9"/>
          <p:cNvSpPr>
            <a:spLocks noGrp="1"/>
          </p:cNvSpPr>
          <p:nvPr>
            <p:ph type="pic" sz="quarter" idx="16" hasCustomPrompt="1"/>
          </p:nvPr>
        </p:nvSpPr>
        <p:spPr>
          <a:xfrm>
            <a:off x="0" y="2407196"/>
            <a:ext cx="18286412" cy="5372461"/>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1078310" y="8157264"/>
            <a:ext cx="16200313" cy="1189936"/>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1222326" y="801324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プレースホルダー 13"/>
          <p:cNvSpPr>
            <a:spLocks noGrp="1"/>
          </p:cNvSpPr>
          <p:nvPr>
            <p:ph type="body" sz="quarter" idx="19" hasCustomPrompt="1"/>
          </p:nvPr>
        </p:nvSpPr>
        <p:spPr>
          <a:xfrm>
            <a:off x="0" y="6647543"/>
            <a:ext cx="18286413" cy="1146629"/>
          </a:xfrm>
          <a:solidFill>
            <a:schemeClr val="accent1">
              <a:lumMod val="75000"/>
              <a:alpha val="80000"/>
            </a:schemeClr>
          </a:solidFill>
        </p:spPr>
        <p:txBody>
          <a:bodyPr anchor="ctr">
            <a:noAutofit/>
          </a:bodyPr>
          <a:lstStyle>
            <a:lvl1pPr algn="ctr">
              <a:defRPr sz="4800">
                <a:solidFill>
                  <a:schemeClr val="bg1"/>
                </a:solidFill>
                <a:latin typeface="Route 159 Light" pitchFamily="50" charset="0"/>
              </a:defRPr>
            </a:lvl1pPr>
          </a:lstStyle>
          <a:p>
            <a:pPr lvl="0"/>
            <a:r>
              <a:rPr kumimoji="1" lang="en-US" altLang="ja-JP" dirty="0"/>
              <a:t>TEXT</a:t>
            </a:r>
            <a:endParaRPr kumimoji="1" lang="ja-JP" altLang="en-US" dirty="0"/>
          </a:p>
        </p:txBody>
      </p:sp>
    </p:spTree>
    <p:extLst>
      <p:ext uri="{BB962C8B-B14F-4D97-AF65-F5344CB8AC3E}">
        <p14:creationId xmlns:p14="http://schemas.microsoft.com/office/powerpoint/2010/main" val="38505655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 Opinions">
    <p:spTree>
      <p:nvGrpSpPr>
        <p:cNvPr id="1" name=""/>
        <p:cNvGrpSpPr/>
        <p:nvPr/>
      </p:nvGrpSpPr>
      <p:grpSpPr>
        <a:xfrm>
          <a:off x="0" y="0"/>
          <a:ext cx="0" cy="0"/>
          <a:chOff x="0" y="0"/>
          <a:chExt cx="0" cy="0"/>
        </a:xfrm>
      </p:grpSpPr>
      <p:grpSp>
        <p:nvGrpSpPr>
          <p:cNvPr id="29" name="グループ化 28"/>
          <p:cNvGrpSpPr/>
          <p:nvPr userDrawn="1"/>
        </p:nvGrpSpPr>
        <p:grpSpPr>
          <a:xfrm>
            <a:off x="8014097" y="55909"/>
            <a:ext cx="10272315" cy="6722912"/>
            <a:chOff x="7426437" y="55909"/>
            <a:chExt cx="10859975" cy="6722912"/>
          </a:xfrm>
        </p:grpSpPr>
        <p:sp>
          <p:nvSpPr>
            <p:cNvPr id="13" name="正方形/長方形 12"/>
            <p:cNvSpPr/>
            <p:nvPr userDrawn="1"/>
          </p:nvSpPr>
          <p:spPr>
            <a:xfrm>
              <a:off x="10859975" y="111818"/>
              <a:ext cx="7426437" cy="66670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直角三角形 11"/>
            <p:cNvSpPr/>
            <p:nvPr userDrawn="1"/>
          </p:nvSpPr>
          <p:spPr>
            <a:xfrm flipH="1">
              <a:off x="7426437" y="55909"/>
              <a:ext cx="3433538" cy="6722912"/>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正方形/長方形 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62255" y="707944"/>
            <a:ext cx="1923834" cy="6070878"/>
          </a:xfrm>
          <a:prstGeom prst="rect">
            <a:avLst/>
          </a:prstGeom>
          <a:effectLst>
            <a:outerShdw blurRad="76200" dir="13500000" sy="23000" kx="1200000" algn="br" rotWithShape="0">
              <a:prstClr val="black">
                <a:alpha val="20000"/>
              </a:prstClr>
            </a:outerShdw>
          </a:effectLst>
        </p:spPr>
      </p:pic>
      <p:pic>
        <p:nvPicPr>
          <p:cNvPr id="4" name="図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50290" y="1526595"/>
            <a:ext cx="1780558" cy="5252227"/>
          </a:xfrm>
          <a:prstGeom prst="rect">
            <a:avLst/>
          </a:prstGeom>
          <a:effectLst>
            <a:outerShdw blurRad="76200" dir="13500000" sy="23000" kx="1200000" algn="br" rotWithShape="0">
              <a:prstClr val="black">
                <a:alpha val="20000"/>
              </a:prstClr>
            </a:outerShdw>
          </a:effectLst>
        </p:spPr>
      </p:pic>
      <p:sp>
        <p:nvSpPr>
          <p:cNvPr id="6" name="正方形/長方形 5"/>
          <p:cNvSpPr/>
          <p:nvPr userDrawn="1"/>
        </p:nvSpPr>
        <p:spPr>
          <a:xfrm>
            <a:off x="0" y="6778822"/>
            <a:ext cx="18286413" cy="35081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p:cNvSpPr>
            <a:spLocks noGrp="1"/>
          </p:cNvSpPr>
          <p:nvPr userDrawn="1">
            <p:ph type="title" hasCustomPrompt="1"/>
          </p:nvPr>
        </p:nvSpPr>
        <p:spPr>
          <a:xfrm>
            <a:off x="725714" y="6956681"/>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8" name="正方形/長方形 7"/>
          <p:cNvSpPr/>
          <p:nvPr userDrawn="1"/>
        </p:nvSpPr>
        <p:spPr>
          <a:xfrm>
            <a:off x="7522233" y="832281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プレースホルダー 6"/>
          <p:cNvSpPr>
            <a:spLocks noGrp="1"/>
          </p:cNvSpPr>
          <p:nvPr userDrawn="1">
            <p:ph type="body" sz="quarter" idx="42" hasCustomPrompt="1"/>
          </p:nvPr>
        </p:nvSpPr>
        <p:spPr>
          <a:xfrm>
            <a:off x="11651672" y="596076"/>
            <a:ext cx="6054437" cy="1232724"/>
          </a:xfrm>
        </p:spPr>
        <p:txBody>
          <a:bodyPr>
            <a:noAutofit/>
          </a:bodyPr>
          <a:lstStyle>
            <a:lvl1pPr algn="l">
              <a:defRPr sz="6600" b="0" i="0" u="none" baseline="0">
                <a:solidFill>
                  <a:schemeClr val="accent1"/>
                </a:solidFill>
                <a:latin typeface="+mj-lt"/>
                <a:cs typeface="Open Sans Light" panose="020B0306030504020204" pitchFamily="34" charset="0"/>
              </a:defRPr>
            </a:lvl1pPr>
          </a:lstStyle>
          <a:p>
            <a:pPr lvl="0"/>
            <a:r>
              <a:rPr kumimoji="1" lang="en-US" altLang="ja-JP" dirty="0"/>
              <a:t>Word</a:t>
            </a:r>
            <a:endParaRPr kumimoji="1" lang="ja-JP" altLang="en-US" dirty="0"/>
          </a:p>
        </p:txBody>
      </p:sp>
      <p:sp>
        <p:nvSpPr>
          <p:cNvPr id="10" name="テキスト プレースホルダー 6"/>
          <p:cNvSpPr>
            <a:spLocks noGrp="1"/>
          </p:cNvSpPr>
          <p:nvPr userDrawn="1">
            <p:ph type="body" sz="quarter" idx="43" hasCustomPrompt="1"/>
          </p:nvPr>
        </p:nvSpPr>
        <p:spPr>
          <a:xfrm>
            <a:off x="457943" y="596076"/>
            <a:ext cx="5679617" cy="1232724"/>
          </a:xfrm>
        </p:spPr>
        <p:txBody>
          <a:bodyPr>
            <a:noAutofit/>
          </a:bodyPr>
          <a:lstStyle>
            <a:lvl1pPr algn="r">
              <a:defRPr sz="6600" b="0" i="0" u="none" baseline="0">
                <a:solidFill>
                  <a:schemeClr val="accent5"/>
                </a:solidFill>
                <a:latin typeface="+mj-lt"/>
                <a:cs typeface="Open Sans Light" panose="020B0306030504020204" pitchFamily="34" charset="0"/>
              </a:defRPr>
            </a:lvl1pPr>
          </a:lstStyle>
          <a:p>
            <a:pPr lvl="0"/>
            <a:r>
              <a:rPr kumimoji="1" lang="en-US" altLang="ja-JP" dirty="0"/>
              <a:t>Word</a:t>
            </a:r>
            <a:endParaRPr kumimoji="1" lang="ja-JP" altLang="en-US" dirty="0"/>
          </a:p>
        </p:txBody>
      </p:sp>
      <p:sp>
        <p:nvSpPr>
          <p:cNvPr id="11" name="テキスト プレースホルダー 6"/>
          <p:cNvSpPr>
            <a:spLocks noGrp="1"/>
          </p:cNvSpPr>
          <p:nvPr userDrawn="1">
            <p:ph type="body" sz="quarter" idx="44" hasCustomPrompt="1"/>
          </p:nvPr>
        </p:nvSpPr>
        <p:spPr>
          <a:xfrm>
            <a:off x="430238" y="8532911"/>
            <a:ext cx="17425936" cy="1497780"/>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
        <p:nvSpPr>
          <p:cNvPr id="14" name="テキスト プレースホルダー 6"/>
          <p:cNvSpPr>
            <a:spLocks noGrp="1"/>
          </p:cNvSpPr>
          <p:nvPr userDrawn="1">
            <p:ph type="body" sz="quarter" idx="45" hasCustomPrompt="1"/>
          </p:nvPr>
        </p:nvSpPr>
        <p:spPr>
          <a:xfrm>
            <a:off x="1091352" y="2895600"/>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15" name="円/楕円 14"/>
          <p:cNvSpPr/>
          <p:nvPr userDrawn="1"/>
        </p:nvSpPr>
        <p:spPr>
          <a:xfrm>
            <a:off x="535674" y="3182774"/>
            <a:ext cx="409325" cy="409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プレースホルダー 6"/>
          <p:cNvSpPr>
            <a:spLocks noGrp="1"/>
          </p:cNvSpPr>
          <p:nvPr userDrawn="1">
            <p:ph type="body" sz="quarter" idx="46" hasCustomPrompt="1"/>
          </p:nvPr>
        </p:nvSpPr>
        <p:spPr>
          <a:xfrm>
            <a:off x="1091352" y="4045528"/>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17" name="円/楕円 16"/>
          <p:cNvSpPr/>
          <p:nvPr userDrawn="1"/>
        </p:nvSpPr>
        <p:spPr>
          <a:xfrm>
            <a:off x="541721" y="4332702"/>
            <a:ext cx="409325" cy="409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userDrawn="1">
            <p:ph type="body" sz="quarter" idx="47" hasCustomPrompt="1"/>
          </p:nvPr>
        </p:nvSpPr>
        <p:spPr>
          <a:xfrm>
            <a:off x="1091352" y="5195455"/>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19" name="円/楕円 18"/>
          <p:cNvSpPr/>
          <p:nvPr userDrawn="1"/>
        </p:nvSpPr>
        <p:spPr>
          <a:xfrm>
            <a:off x="535674" y="5482629"/>
            <a:ext cx="409325" cy="409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6"/>
          <p:cNvSpPr>
            <a:spLocks noGrp="1"/>
          </p:cNvSpPr>
          <p:nvPr userDrawn="1">
            <p:ph type="body" sz="quarter" idx="48" hasCustomPrompt="1"/>
          </p:nvPr>
        </p:nvSpPr>
        <p:spPr>
          <a:xfrm>
            <a:off x="12558306" y="2898757"/>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24" name="円/楕円 23"/>
          <p:cNvSpPr/>
          <p:nvPr userDrawn="1"/>
        </p:nvSpPr>
        <p:spPr>
          <a:xfrm>
            <a:off x="12002628" y="3185931"/>
            <a:ext cx="409325" cy="409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userDrawn="1">
            <p:ph type="body" sz="quarter" idx="49" hasCustomPrompt="1"/>
          </p:nvPr>
        </p:nvSpPr>
        <p:spPr>
          <a:xfrm>
            <a:off x="12558306" y="4048685"/>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26" name="円/楕円 25"/>
          <p:cNvSpPr/>
          <p:nvPr userDrawn="1"/>
        </p:nvSpPr>
        <p:spPr>
          <a:xfrm>
            <a:off x="12002628" y="4335859"/>
            <a:ext cx="409325" cy="409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6"/>
          <p:cNvSpPr>
            <a:spLocks noGrp="1"/>
          </p:cNvSpPr>
          <p:nvPr userDrawn="1">
            <p:ph type="body" sz="quarter" idx="50" hasCustomPrompt="1"/>
          </p:nvPr>
        </p:nvSpPr>
        <p:spPr>
          <a:xfrm>
            <a:off x="12558306" y="5198612"/>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28" name="円/楕円 27"/>
          <p:cNvSpPr/>
          <p:nvPr userDrawn="1"/>
        </p:nvSpPr>
        <p:spPr>
          <a:xfrm>
            <a:off x="12002628" y="5485786"/>
            <a:ext cx="409325" cy="409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userDrawn="1"/>
        </p:nvSpPr>
        <p:spPr>
          <a:xfrm>
            <a:off x="3199615" y="1838884"/>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userDrawn="1"/>
        </p:nvSpPr>
        <p:spPr>
          <a:xfrm>
            <a:off x="11055142" y="1838884"/>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7786909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vices">
    <p:bg>
      <p:bgPr>
        <a:solidFill>
          <a:schemeClr val="tx2"/>
        </a:solidFill>
        <a:effectLst/>
      </p:bgPr>
    </p:bg>
    <p:spTree>
      <p:nvGrpSpPr>
        <p:cNvPr id="1" name=""/>
        <p:cNvGrpSpPr/>
        <p:nvPr/>
      </p:nvGrpSpPr>
      <p:grpSpPr>
        <a:xfrm>
          <a:off x="0" y="0"/>
          <a:ext cx="0" cy="0"/>
          <a:chOff x="0" y="0"/>
          <a:chExt cx="0" cy="0"/>
        </a:xfrm>
      </p:grpSpPr>
      <p:sp>
        <p:nvSpPr>
          <p:cNvPr id="14" name="正方形/長方形 13"/>
          <p:cNvSpPr/>
          <p:nvPr userDrawn="1"/>
        </p:nvSpPr>
        <p:spPr>
          <a:xfrm>
            <a:off x="-1" y="-1"/>
            <a:ext cx="18286413" cy="62266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99146" y="462980"/>
            <a:ext cx="7911618" cy="6409096"/>
          </a:xfrm>
          <a:prstGeom prst="rect">
            <a:avLst/>
          </a:prstGeom>
        </p:spPr>
      </p:pic>
      <p:pic>
        <p:nvPicPr>
          <p:cNvPr id="9" name="図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00301" y="1425361"/>
            <a:ext cx="3830770" cy="5446715"/>
          </a:xfrm>
          <a:prstGeom prst="rect">
            <a:avLst/>
          </a:prstGeom>
        </p:spPr>
      </p:pic>
      <p:pic>
        <p:nvPicPr>
          <p:cNvPr id="10" name="図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27296" y="2706412"/>
            <a:ext cx="2044962" cy="4165664"/>
          </a:xfrm>
          <a:prstGeom prst="rect">
            <a:avLst/>
          </a:prstGeom>
        </p:spPr>
      </p:pic>
      <p:sp>
        <p:nvSpPr>
          <p:cNvPr id="11" name="図プレースホルダー 8"/>
          <p:cNvSpPr>
            <a:spLocks noGrp="1"/>
          </p:cNvSpPr>
          <p:nvPr>
            <p:ph type="pic" sz="quarter" idx="12" hasCustomPrompt="1"/>
          </p:nvPr>
        </p:nvSpPr>
        <p:spPr>
          <a:xfrm>
            <a:off x="3394909" y="3236669"/>
            <a:ext cx="1709737" cy="3105150"/>
          </a:xfrm>
        </p:spPr>
        <p:txBody>
          <a:bodyPr>
            <a:normAutofit/>
          </a:bodyPr>
          <a:lstStyle>
            <a:lvl1pPr>
              <a:defRPr sz="1600"/>
            </a:lvl1pPr>
          </a:lstStyle>
          <a:p>
            <a:r>
              <a:rPr kumimoji="1" lang="en-US" altLang="ja-JP" dirty="0"/>
              <a:t>Add an image</a:t>
            </a:r>
            <a:endParaRPr kumimoji="1" lang="ja-JP" altLang="en-US" dirty="0"/>
          </a:p>
        </p:txBody>
      </p:sp>
      <p:sp>
        <p:nvSpPr>
          <p:cNvPr id="12" name="図プレースホルダー 8"/>
          <p:cNvSpPr>
            <a:spLocks noGrp="1"/>
          </p:cNvSpPr>
          <p:nvPr>
            <p:ph type="pic" sz="quarter" idx="13" hasCustomPrompt="1"/>
          </p:nvPr>
        </p:nvSpPr>
        <p:spPr>
          <a:xfrm>
            <a:off x="5489811" y="733010"/>
            <a:ext cx="7335815" cy="4056234"/>
          </a:xfrm>
        </p:spPr>
        <p:txBody>
          <a:bodyPr>
            <a:normAutofit/>
          </a:bodyPr>
          <a:lstStyle>
            <a:lvl1pPr>
              <a:defRPr sz="1600"/>
            </a:lvl1pPr>
          </a:lstStyle>
          <a:p>
            <a:r>
              <a:rPr kumimoji="1" lang="en-US" altLang="ja-JP" dirty="0"/>
              <a:t>Add an image</a:t>
            </a:r>
            <a:endParaRPr kumimoji="1" lang="ja-JP" altLang="en-US" dirty="0"/>
          </a:p>
        </p:txBody>
      </p:sp>
      <p:sp>
        <p:nvSpPr>
          <p:cNvPr id="13" name="図プレースホルダー 8"/>
          <p:cNvSpPr>
            <a:spLocks noGrp="1"/>
          </p:cNvSpPr>
          <p:nvPr>
            <p:ph type="pic" sz="quarter" idx="14" hasCustomPrompt="1"/>
          </p:nvPr>
        </p:nvSpPr>
        <p:spPr>
          <a:xfrm>
            <a:off x="13257470" y="1924050"/>
            <a:ext cx="3314700" cy="4434585"/>
          </a:xfrm>
        </p:spPr>
        <p:txBody>
          <a:bodyPr>
            <a:normAutofit/>
          </a:bodyPr>
          <a:lstStyle>
            <a:lvl1pPr>
              <a:defRPr sz="1600"/>
            </a:lvl1pPr>
          </a:lstStyle>
          <a:p>
            <a:r>
              <a:rPr kumimoji="1" lang="en-US" altLang="ja-JP" dirty="0"/>
              <a:t>Add an image</a:t>
            </a:r>
            <a:endParaRPr kumimoji="1" lang="ja-JP" altLang="en-US" dirty="0"/>
          </a:p>
        </p:txBody>
      </p:sp>
      <p:sp>
        <p:nvSpPr>
          <p:cNvPr id="16" name="タイトル 1"/>
          <p:cNvSpPr>
            <a:spLocks noGrp="1"/>
          </p:cNvSpPr>
          <p:nvPr>
            <p:ph type="title" hasCustomPrompt="1"/>
          </p:nvPr>
        </p:nvSpPr>
        <p:spPr>
          <a:xfrm>
            <a:off x="725714" y="6771615"/>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17" name="正方形/長方形 16"/>
          <p:cNvSpPr/>
          <p:nvPr userDrawn="1"/>
        </p:nvSpPr>
        <p:spPr>
          <a:xfrm>
            <a:off x="7522233" y="8137746"/>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42" hasCustomPrompt="1"/>
          </p:nvPr>
        </p:nvSpPr>
        <p:spPr>
          <a:xfrm>
            <a:off x="430238" y="8432792"/>
            <a:ext cx="17425936" cy="1509494"/>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Tree>
    <p:extLst>
      <p:ext uri="{BB962C8B-B14F-4D97-AF65-F5344CB8AC3E}">
        <p14:creationId xmlns:p14="http://schemas.microsoft.com/office/powerpoint/2010/main" val="15557762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Web 1">
    <p:spTree>
      <p:nvGrpSpPr>
        <p:cNvPr id="1" name=""/>
        <p:cNvGrpSpPr/>
        <p:nvPr/>
      </p:nvGrpSpPr>
      <p:grpSpPr>
        <a:xfrm>
          <a:off x="0" y="0"/>
          <a:ext cx="0" cy="0"/>
          <a:chOff x="0" y="0"/>
          <a:chExt cx="0" cy="0"/>
        </a:xfrm>
      </p:grpSpPr>
      <p:sp>
        <p:nvSpPr>
          <p:cNvPr id="26" name="正方形/長方形 25"/>
          <p:cNvSpPr/>
          <p:nvPr userDrawn="1"/>
        </p:nvSpPr>
        <p:spPr>
          <a:xfrm>
            <a:off x="-1" y="6350000"/>
            <a:ext cx="18286413" cy="3937000"/>
          </a:xfrm>
          <a:prstGeom prst="rect">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正方形/長方形 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プレースホルダー 1"/>
          <p:cNvSpPr>
            <a:spLocks noGrp="1"/>
          </p:cNvSpPr>
          <p:nvPr>
            <p:ph type="title" hasCustomPrompt="1"/>
          </p:nvPr>
        </p:nvSpPr>
        <p:spPr>
          <a:xfrm>
            <a:off x="3072630" y="246956"/>
            <a:ext cx="14349567" cy="1203151"/>
          </a:xfrm>
          <a:prstGeom prst="rect">
            <a:avLst/>
          </a:prstGeom>
        </p:spPr>
        <p:txBody>
          <a:bodyPr vert="horz" lIns="163275" tIns="81638" rIns="163275" bIns="81638" rtlCol="0" anchor="ctr">
            <a:normAutofit/>
          </a:bodyPr>
          <a:lstStyle/>
          <a:p>
            <a:r>
              <a:rPr kumimoji="1" lang="en-US" altLang="ja-JP" dirty="0"/>
              <a:t>Slide Title</a:t>
            </a:r>
            <a:endParaRPr kumimoji="1" lang="ja-JP" altLang="en-US" dirty="0"/>
          </a:p>
        </p:txBody>
      </p:sp>
      <p:sp>
        <p:nvSpPr>
          <p:cNvPr id="13"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14" name="正方形/長方形 13"/>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19"/>
          <p:cNvSpPr>
            <a:spLocks noGrp="1"/>
          </p:cNvSpPr>
          <p:nvPr>
            <p:ph type="pic" sz="quarter" idx="12" hasCustomPrompt="1"/>
          </p:nvPr>
        </p:nvSpPr>
        <p:spPr>
          <a:xfrm>
            <a:off x="803048" y="3255738"/>
            <a:ext cx="8534400" cy="4800600"/>
          </a:xfrm>
          <a:solidFill>
            <a:schemeClr val="accent3">
              <a:lumMod val="20000"/>
              <a:lumOff val="80000"/>
            </a:schemeClr>
          </a:solidFill>
        </p:spPr>
        <p:txBody>
          <a:bodyPr>
            <a:normAutofit/>
          </a:bodyPr>
          <a:lstStyle>
            <a:lvl1pPr>
              <a:defRPr sz="1600"/>
            </a:lvl1pPr>
          </a:lstStyle>
          <a:p>
            <a:r>
              <a:rPr kumimoji="1" lang="en-US" altLang="ja-JP" dirty="0"/>
              <a:t>Add an image</a:t>
            </a:r>
            <a:endParaRPr kumimoji="1" lang="ja-JP" altLang="en-US" dirty="0"/>
          </a:p>
        </p:txBody>
      </p:sp>
      <p:sp>
        <p:nvSpPr>
          <p:cNvPr id="16" name="角丸四角形 7"/>
          <p:cNvSpPr/>
          <p:nvPr userDrawn="1"/>
        </p:nvSpPr>
        <p:spPr>
          <a:xfrm>
            <a:off x="803274" y="2768375"/>
            <a:ext cx="8534400" cy="487140"/>
          </a:xfrm>
          <a:custGeom>
            <a:avLst/>
            <a:gdLst/>
            <a:ahLst/>
            <a:cxnLst/>
            <a:rect l="l" t="t" r="r" b="b"/>
            <a:pathLst>
              <a:path w="8534400" h="487140">
                <a:moveTo>
                  <a:pt x="148176" y="0"/>
                </a:moveTo>
                <a:lnTo>
                  <a:pt x="8386224" y="0"/>
                </a:lnTo>
                <a:cubicBezTo>
                  <a:pt x="8468059" y="0"/>
                  <a:pt x="8534400" y="66341"/>
                  <a:pt x="8534400" y="148176"/>
                </a:cubicBezTo>
                <a:lnTo>
                  <a:pt x="8534400" y="487140"/>
                </a:lnTo>
                <a:lnTo>
                  <a:pt x="0" y="487140"/>
                </a:lnTo>
                <a:lnTo>
                  <a:pt x="0" y="148176"/>
                </a:lnTo>
                <a:cubicBezTo>
                  <a:pt x="0" y="66341"/>
                  <a:pt x="66341" y="0"/>
                  <a:pt x="14817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userDrawn="1"/>
        </p:nvSpPr>
        <p:spPr>
          <a:xfrm>
            <a:off x="803274" y="3192015"/>
            <a:ext cx="8534400" cy="63500"/>
          </a:xfrm>
          <a:prstGeom prst="rect">
            <a:avLst/>
          </a:prstGeom>
          <a:gradFill>
            <a:gsLst>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p:cNvGrpSpPr/>
          <p:nvPr userDrawn="1"/>
        </p:nvGrpSpPr>
        <p:grpSpPr>
          <a:xfrm>
            <a:off x="985610" y="2907170"/>
            <a:ext cx="542925" cy="142875"/>
            <a:chOff x="2524125" y="1614487"/>
            <a:chExt cx="542925" cy="142875"/>
          </a:xfrm>
        </p:grpSpPr>
        <p:sp>
          <p:nvSpPr>
            <p:cNvPr id="19" name="円/楕円 18"/>
            <p:cNvSpPr/>
            <p:nvPr userDrawn="1"/>
          </p:nvSpPr>
          <p:spPr>
            <a:xfrm>
              <a:off x="2524125" y="1614487"/>
              <a:ext cx="142875" cy="142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2724150" y="1614487"/>
              <a:ext cx="142875" cy="142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2924175" y="1614487"/>
              <a:ext cx="142875" cy="142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 name="グループ化 21"/>
          <p:cNvGrpSpPr/>
          <p:nvPr userDrawn="1"/>
        </p:nvGrpSpPr>
        <p:grpSpPr>
          <a:xfrm>
            <a:off x="8958034" y="2883357"/>
            <a:ext cx="200026" cy="190500"/>
            <a:chOff x="7781924" y="1704975"/>
            <a:chExt cx="200026" cy="190500"/>
          </a:xfrm>
          <a:solidFill>
            <a:schemeClr val="tx1">
              <a:lumMod val="50000"/>
              <a:lumOff val="50000"/>
            </a:schemeClr>
          </a:solidFill>
        </p:grpSpPr>
        <p:sp>
          <p:nvSpPr>
            <p:cNvPr id="23" name="正方形/長方形 22"/>
            <p:cNvSpPr/>
            <p:nvPr userDrawn="1"/>
          </p:nvSpPr>
          <p:spPr>
            <a:xfrm>
              <a:off x="7781925" y="1704975"/>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a:off x="7781925" y="1776413"/>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userDrawn="1"/>
          </p:nvSpPr>
          <p:spPr>
            <a:xfrm>
              <a:off x="7781924" y="1847850"/>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8" name="正方形/長方形 37"/>
          <p:cNvSpPr/>
          <p:nvPr userDrawn="1"/>
        </p:nvSpPr>
        <p:spPr>
          <a:xfrm rot="2700000">
            <a:off x="2387421" y="4360030"/>
            <a:ext cx="12778290" cy="9622369"/>
          </a:xfrm>
          <a:custGeom>
            <a:avLst/>
            <a:gdLst/>
            <a:ahLst/>
            <a:cxnLst/>
            <a:rect l="l" t="t" r="r" b="b"/>
            <a:pathLst>
              <a:path w="12778290" h="9622369">
                <a:moveTo>
                  <a:pt x="2350963" y="1"/>
                </a:moveTo>
                <a:lnTo>
                  <a:pt x="12778290" y="0"/>
                </a:lnTo>
                <a:lnTo>
                  <a:pt x="3155921" y="9622369"/>
                </a:lnTo>
                <a:lnTo>
                  <a:pt x="0" y="9622369"/>
                </a:lnTo>
                <a:lnTo>
                  <a:pt x="5986665" y="3635704"/>
                </a:ln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9873123" y="6594216"/>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プレースホルダー 6"/>
          <p:cNvSpPr>
            <a:spLocks noGrp="1"/>
          </p:cNvSpPr>
          <p:nvPr>
            <p:ph type="body" sz="quarter" idx="24" hasCustomPrompt="1"/>
          </p:nvPr>
        </p:nvSpPr>
        <p:spPr>
          <a:xfrm>
            <a:off x="9782631" y="6715047"/>
            <a:ext cx="7794169" cy="2251154"/>
          </a:xfrm>
        </p:spPr>
        <p:txBody>
          <a:bodyPr anchor="t">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48" hasCustomPrompt="1"/>
          </p:nvPr>
        </p:nvSpPr>
        <p:spPr>
          <a:xfrm>
            <a:off x="10428801" y="2786683"/>
            <a:ext cx="7122599"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32" name="円/楕円 31"/>
          <p:cNvSpPr/>
          <p:nvPr userDrawn="1"/>
        </p:nvSpPr>
        <p:spPr>
          <a:xfrm>
            <a:off x="9873123" y="3073857"/>
            <a:ext cx="409325" cy="409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プレースホルダー 6"/>
          <p:cNvSpPr>
            <a:spLocks noGrp="1"/>
          </p:cNvSpPr>
          <p:nvPr>
            <p:ph type="body" sz="quarter" idx="49" hasCustomPrompt="1"/>
          </p:nvPr>
        </p:nvSpPr>
        <p:spPr>
          <a:xfrm>
            <a:off x="10428801" y="3936611"/>
            <a:ext cx="7122599"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34" name="円/楕円 33"/>
          <p:cNvSpPr/>
          <p:nvPr userDrawn="1"/>
        </p:nvSpPr>
        <p:spPr>
          <a:xfrm>
            <a:off x="9873123" y="4223785"/>
            <a:ext cx="409325" cy="409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50" hasCustomPrompt="1"/>
          </p:nvPr>
        </p:nvSpPr>
        <p:spPr>
          <a:xfrm>
            <a:off x="10428801" y="5086538"/>
            <a:ext cx="7122599"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36" name="円/楕円 35"/>
          <p:cNvSpPr/>
          <p:nvPr userDrawn="1"/>
        </p:nvSpPr>
        <p:spPr>
          <a:xfrm>
            <a:off x="9873123" y="5373712"/>
            <a:ext cx="409325" cy="409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円/楕円 36"/>
          <p:cNvSpPr/>
          <p:nvPr userDrawn="1"/>
        </p:nvSpPr>
        <p:spPr>
          <a:xfrm>
            <a:off x="2333099" y="1358472"/>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13"/>
          <p:cNvSpPr/>
          <p:nvPr userDrawn="1"/>
        </p:nvSpPr>
        <p:spPr>
          <a:xfrm>
            <a:off x="47390" y="0"/>
            <a:ext cx="1368152" cy="1021905"/>
          </a:xfrm>
          <a:custGeom>
            <a:avLst/>
            <a:gdLst/>
            <a:ahLst/>
            <a:cxnLst/>
            <a:rect l="l" t="t" r="r" b="b"/>
            <a:pathLst>
              <a:path w="1368152" h="1021905">
                <a:moveTo>
                  <a:pt x="92597" y="0"/>
                </a:moveTo>
                <a:lnTo>
                  <a:pt x="1275555" y="0"/>
                </a:lnTo>
                <a:cubicBezTo>
                  <a:pt x="1335432" y="98498"/>
                  <a:pt x="1368152" y="214342"/>
                  <a:pt x="1368152" y="337829"/>
                </a:cubicBezTo>
                <a:cubicBezTo>
                  <a:pt x="1368152" y="715634"/>
                  <a:pt x="1061881" y="1021905"/>
                  <a:pt x="684076" y="1021905"/>
                </a:cubicBezTo>
                <a:cubicBezTo>
                  <a:pt x="306271" y="1021905"/>
                  <a:pt x="0" y="715634"/>
                  <a:pt x="0" y="337829"/>
                </a:cubicBezTo>
                <a:cubicBezTo>
                  <a:pt x="0" y="214342"/>
                  <a:pt x="32720" y="98498"/>
                  <a:pt x="9259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022872" y="1021906"/>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userDrawn="1"/>
        </p:nvSpPr>
        <p:spPr>
          <a:xfrm>
            <a:off x="1811586" y="223637"/>
            <a:ext cx="992843" cy="99284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43" name="円/楕円 42"/>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25684866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ig Image and Animated Texts">
    <p:spTree>
      <p:nvGrpSpPr>
        <p:cNvPr id="1" name=""/>
        <p:cNvGrpSpPr/>
        <p:nvPr/>
      </p:nvGrpSpPr>
      <p:grpSpPr>
        <a:xfrm>
          <a:off x="0" y="0"/>
          <a:ext cx="0" cy="0"/>
          <a:chOff x="0" y="0"/>
          <a:chExt cx="0" cy="0"/>
        </a:xfrm>
      </p:grpSpPr>
      <p:sp>
        <p:nvSpPr>
          <p:cNvPr id="35" name="図プレースホルダー 34"/>
          <p:cNvSpPr>
            <a:spLocks noGrp="1"/>
          </p:cNvSpPr>
          <p:nvPr>
            <p:ph type="pic" sz="quarter" idx="14" hasCustomPrompt="1"/>
          </p:nvPr>
        </p:nvSpPr>
        <p:spPr>
          <a:xfrm>
            <a:off x="2095500" y="0"/>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26" name="テキスト プレースホルダー 25"/>
          <p:cNvSpPr>
            <a:spLocks noGrp="1"/>
          </p:cNvSpPr>
          <p:nvPr>
            <p:ph type="body" sz="quarter" idx="11" hasCustomPrompt="1"/>
          </p:nvPr>
        </p:nvSpPr>
        <p:spPr>
          <a:xfrm flipH="1">
            <a:off x="1609270" y="0"/>
            <a:ext cx="8606971" cy="10287000"/>
          </a:xfrm>
          <a:prstGeom prst="parallelogram">
            <a:avLst>
              <a:gd name="adj" fmla="val 41863"/>
            </a:avLst>
          </a:prstGeom>
          <a:solidFill>
            <a:schemeClr val="accent1">
              <a:lumMod val="75000"/>
              <a:alpha val="40000"/>
            </a:schemeClr>
          </a:solidFill>
        </p:spPr>
        <p:txBody>
          <a:bodyPr/>
          <a:lstStyle>
            <a:lvl1pPr>
              <a:defRPr/>
            </a:lvl1pPr>
          </a:lstStyle>
          <a:p>
            <a:pPr lvl="0"/>
            <a:r>
              <a:rPr kumimoji="1" lang="en-US" altLang="ja-JP" dirty="0"/>
              <a:t> </a:t>
            </a:r>
            <a:endParaRPr kumimoji="1" lang="ja-JP" altLang="en-US" dirty="0"/>
          </a:p>
        </p:txBody>
      </p:sp>
      <p:sp>
        <p:nvSpPr>
          <p:cNvPr id="31" name="テキスト プレースホルダー 25"/>
          <p:cNvSpPr>
            <a:spLocks noGrp="1"/>
          </p:cNvSpPr>
          <p:nvPr>
            <p:ph type="body" sz="quarter" idx="13" hasCustomPrompt="1"/>
          </p:nvPr>
        </p:nvSpPr>
        <p:spPr>
          <a:xfrm flipH="1">
            <a:off x="11977007" y="0"/>
            <a:ext cx="8606971" cy="10287000"/>
          </a:xfrm>
          <a:prstGeom prst="parallelogram">
            <a:avLst>
              <a:gd name="adj" fmla="val 41863"/>
            </a:avLst>
          </a:prstGeom>
          <a:solidFill>
            <a:schemeClr val="accent1">
              <a:lumMod val="75000"/>
              <a:alpha val="40000"/>
            </a:schemeClr>
          </a:solidFill>
        </p:spPr>
        <p:txBody>
          <a:bodyPr/>
          <a:lstStyle>
            <a:lvl1pPr>
              <a:defRPr/>
            </a:lvl1pPr>
          </a:lstStyle>
          <a:p>
            <a:pPr lvl="0"/>
            <a:r>
              <a:rPr kumimoji="1" lang="en-US" altLang="ja-JP" dirty="0"/>
              <a:t> </a:t>
            </a:r>
            <a:endParaRPr kumimoji="1" lang="ja-JP" altLang="en-US" dirty="0"/>
          </a:p>
        </p:txBody>
      </p:sp>
      <p:sp>
        <p:nvSpPr>
          <p:cNvPr id="36" name="テキスト プレースホルダー 25"/>
          <p:cNvSpPr>
            <a:spLocks noGrp="1"/>
          </p:cNvSpPr>
          <p:nvPr>
            <p:ph type="body" sz="quarter" idx="15" hasCustomPrompt="1"/>
          </p:nvPr>
        </p:nvSpPr>
        <p:spPr>
          <a:xfrm flipH="1">
            <a:off x="-4691291" y="0"/>
            <a:ext cx="13914663" cy="10287000"/>
          </a:xfrm>
          <a:prstGeom prst="parallelogram">
            <a:avLst>
              <a:gd name="adj" fmla="val 35022"/>
            </a:avLst>
          </a:prstGeom>
          <a:solidFill>
            <a:schemeClr val="accent1">
              <a:lumMod val="75000"/>
            </a:schemeClr>
          </a:solidFill>
        </p:spPr>
        <p:txBody>
          <a:bodyPr/>
          <a:lstStyle>
            <a:lvl1pPr>
              <a:defRPr/>
            </a:lvl1pPr>
          </a:lstStyle>
          <a:p>
            <a:pPr lvl="0"/>
            <a:r>
              <a:rPr kumimoji="1" lang="en-US" altLang="ja-JP" dirty="0"/>
              <a:t> </a:t>
            </a:r>
            <a:endParaRPr kumimoji="1" lang="ja-JP" altLang="en-US" dirty="0"/>
          </a:p>
        </p:txBody>
      </p:sp>
      <p:sp>
        <p:nvSpPr>
          <p:cNvPr id="37" name="テキスト プレースホルダー 25"/>
          <p:cNvSpPr>
            <a:spLocks noGrp="1"/>
          </p:cNvSpPr>
          <p:nvPr>
            <p:ph type="body" sz="quarter" idx="16" hasCustomPrompt="1"/>
          </p:nvPr>
        </p:nvSpPr>
        <p:spPr>
          <a:xfrm flipH="1">
            <a:off x="12963524" y="0"/>
            <a:ext cx="13914663" cy="10287000"/>
          </a:xfrm>
          <a:prstGeom prst="parallelogram">
            <a:avLst>
              <a:gd name="adj" fmla="val 35022"/>
            </a:avLst>
          </a:prstGeom>
          <a:solidFill>
            <a:schemeClr val="accent1">
              <a:lumMod val="75000"/>
            </a:schemeClr>
          </a:solidFill>
        </p:spPr>
        <p:txBody>
          <a:bodyPr/>
          <a:lstStyle>
            <a:lvl1pPr>
              <a:defRPr/>
            </a:lvl1pPr>
          </a:lstStyle>
          <a:p>
            <a:pPr lvl="0"/>
            <a:r>
              <a:rPr kumimoji="1" lang="en-US" altLang="ja-JP" dirty="0"/>
              <a:t> </a:t>
            </a:r>
            <a:endParaRPr kumimoji="1" lang="ja-JP" altLang="en-US" dirty="0"/>
          </a:p>
        </p:txBody>
      </p:sp>
      <p:sp>
        <p:nvSpPr>
          <p:cNvPr id="38" name="テキスト プレースホルダー 25"/>
          <p:cNvSpPr>
            <a:spLocks noGrp="1"/>
          </p:cNvSpPr>
          <p:nvPr>
            <p:ph type="body" sz="quarter" idx="17" hasCustomPrompt="1"/>
          </p:nvPr>
        </p:nvSpPr>
        <p:spPr>
          <a:xfrm flipH="1">
            <a:off x="-9496426" y="0"/>
            <a:ext cx="5353051" cy="10287000"/>
          </a:xfrm>
          <a:prstGeom prst="parallelogram">
            <a:avLst>
              <a:gd name="adj" fmla="val 67559"/>
            </a:avLst>
          </a:prstGeom>
          <a:solidFill>
            <a:schemeClr val="bg1">
              <a:alpha val="30000"/>
            </a:schemeClr>
          </a:solidFill>
        </p:spPr>
        <p:txBody>
          <a:bodyPr/>
          <a:lstStyle>
            <a:lvl1pPr>
              <a:defRPr/>
            </a:lvl1pPr>
          </a:lstStyle>
          <a:p>
            <a:pPr lvl="0"/>
            <a:r>
              <a:rPr kumimoji="1" lang="en-US" altLang="ja-JP" dirty="0"/>
              <a:t> </a:t>
            </a:r>
            <a:endParaRPr kumimoji="1" lang="ja-JP" altLang="en-US" dirty="0"/>
          </a:p>
        </p:txBody>
      </p:sp>
      <p:sp>
        <p:nvSpPr>
          <p:cNvPr id="39" name="テキスト プレースホルダー 25"/>
          <p:cNvSpPr>
            <a:spLocks noGrp="1"/>
          </p:cNvSpPr>
          <p:nvPr>
            <p:ph type="body" sz="quarter" idx="18" hasCustomPrompt="1"/>
          </p:nvPr>
        </p:nvSpPr>
        <p:spPr>
          <a:xfrm flipH="1">
            <a:off x="-6619883" y="0"/>
            <a:ext cx="4648207" cy="10287000"/>
          </a:xfrm>
          <a:prstGeom prst="parallelogram">
            <a:avLst>
              <a:gd name="adj" fmla="val 77247"/>
            </a:avLst>
          </a:prstGeom>
          <a:solidFill>
            <a:schemeClr val="bg1">
              <a:alpha val="30000"/>
            </a:schemeClr>
          </a:solidFill>
        </p:spPr>
        <p:txBody>
          <a:bodyPr/>
          <a:lstStyle>
            <a:lvl1pPr>
              <a:defRPr/>
            </a:lvl1pPr>
          </a:lstStyle>
          <a:p>
            <a:pPr lvl="0"/>
            <a:r>
              <a:rPr kumimoji="1" lang="en-US" altLang="ja-JP" dirty="0"/>
              <a:t> </a:t>
            </a:r>
            <a:endParaRPr kumimoji="1" lang="ja-JP" altLang="en-US" dirty="0"/>
          </a:p>
        </p:txBody>
      </p:sp>
      <p:sp>
        <p:nvSpPr>
          <p:cNvPr id="40" name="タイトル プレースホルダー 1"/>
          <p:cNvSpPr>
            <a:spLocks noGrp="1"/>
          </p:cNvSpPr>
          <p:nvPr>
            <p:ph type="title" hasCustomPrompt="1"/>
          </p:nvPr>
        </p:nvSpPr>
        <p:spPr>
          <a:xfrm>
            <a:off x="559004" y="4055836"/>
            <a:ext cx="7235167" cy="3312381"/>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Text Goes Here</a:t>
            </a:r>
            <a:endParaRPr kumimoji="1" lang="ja-JP" altLang="en-US" dirty="0"/>
          </a:p>
        </p:txBody>
      </p:sp>
      <p:sp>
        <p:nvSpPr>
          <p:cNvPr id="42" name="テキスト プレースホルダー 6"/>
          <p:cNvSpPr>
            <a:spLocks noGrp="1"/>
          </p:cNvSpPr>
          <p:nvPr>
            <p:ph type="body" sz="quarter" idx="42" hasCustomPrompt="1"/>
          </p:nvPr>
        </p:nvSpPr>
        <p:spPr>
          <a:xfrm>
            <a:off x="567171" y="7667281"/>
            <a:ext cx="7227000" cy="2086317"/>
          </a:xfrm>
        </p:spPr>
        <p:txBody>
          <a:bodyPr>
            <a:noAutofit/>
          </a:bodyPr>
          <a:lstStyle>
            <a:lvl1pPr algn="l">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
        <p:nvSpPr>
          <p:cNvPr id="44" name="テキスト プレースホルダー 6"/>
          <p:cNvSpPr>
            <a:spLocks noGrp="1"/>
          </p:cNvSpPr>
          <p:nvPr>
            <p:ph type="body" sz="quarter" idx="43" hasCustomPrompt="1"/>
          </p:nvPr>
        </p:nvSpPr>
        <p:spPr>
          <a:xfrm rot="4250327">
            <a:off x="10978043" y="3220775"/>
            <a:ext cx="10698970" cy="4019551"/>
          </a:xfrm>
        </p:spPr>
        <p:txBody>
          <a:bodyPr anchor="b">
            <a:noAutofit/>
          </a:bodyPr>
          <a:lstStyle>
            <a:lvl1pPr algn="l">
              <a:lnSpc>
                <a:spcPct val="100000"/>
              </a:lnSpc>
              <a:spcBef>
                <a:spcPts val="0"/>
              </a:spcBef>
              <a:defRPr sz="17000" b="0" i="0" u="none" baseline="0">
                <a:solidFill>
                  <a:schemeClr val="bg1">
                    <a:alpha val="30000"/>
                  </a:schemeClr>
                </a:solidFill>
                <a:latin typeface="Route 159 Bold" pitchFamily="50" charset="0"/>
                <a:cs typeface="Open Sans Light" panose="020B0306030504020204" pitchFamily="34" charset="0"/>
              </a:defRPr>
            </a:lvl1pPr>
          </a:lstStyle>
          <a:p>
            <a:pPr lvl="0"/>
            <a:r>
              <a:rPr kumimoji="1" lang="en-US" altLang="ja-JP" dirty="0"/>
              <a:t>WORD</a:t>
            </a:r>
            <a:endParaRPr kumimoji="1" lang="ja-JP" altLang="en-US" dirty="0"/>
          </a:p>
        </p:txBody>
      </p:sp>
      <p:sp>
        <p:nvSpPr>
          <p:cNvPr id="45" name="テキスト プレースホルダー 6"/>
          <p:cNvSpPr>
            <a:spLocks noGrp="1"/>
          </p:cNvSpPr>
          <p:nvPr>
            <p:ph type="body" sz="quarter" idx="44" hasCustomPrompt="1"/>
          </p:nvPr>
        </p:nvSpPr>
        <p:spPr>
          <a:xfrm>
            <a:off x="661514" y="7485852"/>
            <a:ext cx="3240000" cy="72000"/>
          </a:xfrm>
          <a:solidFill>
            <a:schemeClr val="bg1"/>
          </a:solidFill>
        </p:spPr>
        <p:txBody>
          <a:bodyPr>
            <a:noAutofit/>
          </a:bodyPr>
          <a:lstStyle>
            <a:lvl1pPr algn="l">
              <a:defRPr sz="2000" b="0" i="0" u="none" baseline="0">
                <a:solidFill>
                  <a:schemeClr val="bg1"/>
                </a:solidFill>
                <a:latin typeface="+mn-lt"/>
                <a:cs typeface="Open Sans Light" panose="020B0306030504020204" pitchFamily="34" charset="0"/>
              </a:defRPr>
            </a:lvl1pPr>
          </a:lstStyle>
          <a:p>
            <a:pPr lvl="0"/>
            <a:r>
              <a:rPr kumimoji="1" lang="en-US" altLang="ja-JP" dirty="0"/>
              <a:t> </a:t>
            </a:r>
            <a:endParaRPr kumimoji="1" lang="ja-JP" altLang="en-US" dirty="0"/>
          </a:p>
        </p:txBody>
      </p:sp>
    </p:spTree>
    <p:extLst>
      <p:ext uri="{BB962C8B-B14F-4D97-AF65-F5344CB8AC3E}">
        <p14:creationId xmlns:p14="http://schemas.microsoft.com/office/powerpoint/2010/main" val="187117536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Fullscreen Image with Caption">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4" name="タイトル プレースホルダー 1"/>
          <p:cNvSpPr>
            <a:spLocks noGrp="1"/>
          </p:cNvSpPr>
          <p:nvPr>
            <p:ph type="title" hasCustomPrompt="1"/>
          </p:nvPr>
        </p:nvSpPr>
        <p:spPr>
          <a:xfrm>
            <a:off x="-1" y="8563429"/>
            <a:ext cx="9142413" cy="1170617"/>
          </a:xfrm>
          <a:prstGeom prst="rect">
            <a:avLst/>
          </a:prstGeom>
          <a:solidFill>
            <a:schemeClr val="tx2">
              <a:alpha val="70000"/>
            </a:schemeClr>
          </a:solidFill>
        </p:spPr>
        <p:txBody>
          <a:bodyPr vert="horz" lIns="163275" tIns="81638" rIns="163275" bIns="81638" rtlCol="0" anchor="ctr">
            <a:normAutofit/>
          </a:bodyPr>
          <a:lstStyle>
            <a:lvl1pPr algn="ctr">
              <a:defRPr baseline="0">
                <a:solidFill>
                  <a:schemeClr val="bg1"/>
                </a:solidFill>
              </a:defRPr>
            </a:lvl1pPr>
          </a:lstStyle>
          <a:p>
            <a:r>
              <a:rPr kumimoji="1" lang="en-US" altLang="ja-JP" dirty="0"/>
              <a:t>Text Goes Here</a:t>
            </a:r>
            <a:endParaRPr kumimoji="1" lang="ja-JP" altLang="en-US" dirty="0"/>
          </a:p>
        </p:txBody>
      </p:sp>
    </p:spTree>
    <p:extLst>
      <p:ext uri="{BB962C8B-B14F-4D97-AF65-F5344CB8AC3E}">
        <p14:creationId xmlns:p14="http://schemas.microsoft.com/office/powerpoint/2010/main" val="123104654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Fullscreen Image ">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Tree>
    <p:extLst>
      <p:ext uri="{BB962C8B-B14F-4D97-AF65-F5344CB8AC3E}">
        <p14:creationId xmlns:p14="http://schemas.microsoft.com/office/powerpoint/2010/main" val="313032633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ig Image &amp; Text 1">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3" name="タイトル プレースホルダー 1"/>
          <p:cNvSpPr>
            <a:spLocks noGrp="1"/>
          </p:cNvSpPr>
          <p:nvPr>
            <p:ph type="title" hasCustomPrompt="1"/>
          </p:nvPr>
        </p:nvSpPr>
        <p:spPr>
          <a:xfrm>
            <a:off x="-1" y="6778172"/>
            <a:ext cx="18286414" cy="1843314"/>
          </a:xfrm>
          <a:prstGeom prst="rect">
            <a:avLst/>
          </a:prstGeom>
          <a:solidFill>
            <a:schemeClr val="tx2">
              <a:alpha val="50000"/>
            </a:schemeClr>
          </a:solidFill>
        </p:spPr>
        <p:txBody>
          <a:bodyPr vert="horz" lIns="163275" tIns="81638" rIns="163275" bIns="81638" rtlCol="0" anchor="ctr">
            <a:normAutofit/>
          </a:bodyPr>
          <a:lstStyle>
            <a:lvl1pPr algn="ctr">
              <a:defRPr baseline="0">
                <a:solidFill>
                  <a:schemeClr val="bg1"/>
                </a:solidFill>
              </a:defRPr>
            </a:lvl1pPr>
          </a:lstStyle>
          <a:p>
            <a:r>
              <a:rPr kumimoji="1" lang="en-US" altLang="ja-JP" dirty="0"/>
              <a:t> </a:t>
            </a:r>
            <a:endParaRPr kumimoji="1" lang="ja-JP" altLang="en-US" dirty="0"/>
          </a:p>
        </p:txBody>
      </p:sp>
      <p:sp>
        <p:nvSpPr>
          <p:cNvPr id="5" name="テキスト プレースホルダー 4"/>
          <p:cNvSpPr>
            <a:spLocks noGrp="1"/>
          </p:cNvSpPr>
          <p:nvPr>
            <p:ph type="body" sz="quarter" idx="15" hasCustomPrompt="1"/>
          </p:nvPr>
        </p:nvSpPr>
        <p:spPr>
          <a:xfrm>
            <a:off x="456406" y="6894738"/>
            <a:ext cx="17373600" cy="1552575"/>
          </a:xfrm>
        </p:spPr>
        <p:txBody>
          <a:bodyPr anchor="ctr">
            <a:noAutofit/>
          </a:bodyPr>
          <a:lstStyle>
            <a:lvl1pPr algn="ctr">
              <a:lnSpc>
                <a:spcPct val="100000"/>
              </a:lnSpc>
              <a:spcBef>
                <a:spcPts val="0"/>
              </a:spcBef>
              <a:defRPr sz="9600">
                <a:solidFill>
                  <a:schemeClr val="bg1"/>
                </a:solidFill>
                <a:latin typeface="+mj-lt"/>
              </a:defRPr>
            </a:lvl1pPr>
          </a:lstStyle>
          <a:p>
            <a:pPr lvl="0"/>
            <a:r>
              <a:rPr kumimoji="1" lang="en-US" altLang="ja-JP" dirty="0"/>
              <a:t>Text</a:t>
            </a:r>
            <a:endParaRPr kumimoji="1" lang="ja-JP" altLang="en-US" dirty="0"/>
          </a:p>
        </p:txBody>
      </p:sp>
    </p:spTree>
    <p:extLst>
      <p:ext uri="{BB962C8B-B14F-4D97-AF65-F5344CB8AC3E}">
        <p14:creationId xmlns:p14="http://schemas.microsoft.com/office/powerpoint/2010/main" val="299048688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ig Image &amp; Text 2">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4" name="テキスト プレースホルダー 4"/>
          <p:cNvSpPr>
            <a:spLocks noGrp="1"/>
          </p:cNvSpPr>
          <p:nvPr>
            <p:ph type="body" sz="quarter" idx="16" hasCustomPrompt="1"/>
          </p:nvPr>
        </p:nvSpPr>
        <p:spPr>
          <a:xfrm>
            <a:off x="-1" y="1016451"/>
            <a:ext cx="18286413" cy="1552575"/>
          </a:xfrm>
          <a:solidFill>
            <a:schemeClr val="tx2">
              <a:alpha val="40000"/>
            </a:schemeClr>
          </a:solidFill>
        </p:spPr>
        <p:txBody>
          <a:bodyPr anchor="ctr">
            <a:noAutofit/>
          </a:bodyPr>
          <a:lstStyle>
            <a:lvl1pPr algn="ctr">
              <a:lnSpc>
                <a:spcPct val="100000"/>
              </a:lnSpc>
              <a:spcBef>
                <a:spcPts val="0"/>
              </a:spcBef>
              <a:defRPr sz="7200">
                <a:solidFill>
                  <a:schemeClr val="tx2"/>
                </a:solidFill>
                <a:latin typeface="+mj-lt"/>
              </a:defRPr>
            </a:lvl1pPr>
          </a:lstStyle>
          <a:p>
            <a:pPr lvl="0"/>
            <a:r>
              <a:rPr kumimoji="1" lang="en-US" altLang="ja-JP" dirty="0"/>
              <a:t> </a:t>
            </a:r>
            <a:endParaRPr kumimoji="1" lang="ja-JP" altLang="en-US" dirty="0"/>
          </a:p>
        </p:txBody>
      </p:sp>
      <p:sp>
        <p:nvSpPr>
          <p:cNvPr id="5" name="テキスト プレースホルダー 4"/>
          <p:cNvSpPr>
            <a:spLocks noGrp="1"/>
          </p:cNvSpPr>
          <p:nvPr>
            <p:ph type="body" sz="quarter" idx="15" hasCustomPrompt="1"/>
          </p:nvPr>
        </p:nvSpPr>
        <p:spPr>
          <a:xfrm>
            <a:off x="456406" y="1016452"/>
            <a:ext cx="17373600" cy="1552575"/>
          </a:xfrm>
        </p:spPr>
        <p:txBody>
          <a:bodyPr anchor="ctr">
            <a:noAutofit/>
          </a:bodyPr>
          <a:lstStyle>
            <a:lvl1pPr algn="ctr">
              <a:lnSpc>
                <a:spcPct val="100000"/>
              </a:lnSpc>
              <a:spcBef>
                <a:spcPts val="0"/>
              </a:spcBef>
              <a:defRPr sz="6600">
                <a:solidFill>
                  <a:schemeClr val="bg1"/>
                </a:solidFill>
                <a:latin typeface="+mj-lt"/>
              </a:defRPr>
            </a:lvl1pPr>
          </a:lstStyle>
          <a:p>
            <a:pPr lvl="0"/>
            <a:r>
              <a:rPr kumimoji="1" lang="en-US" altLang="ja-JP" dirty="0"/>
              <a:t>Text</a:t>
            </a:r>
            <a:endParaRPr kumimoji="1" lang="ja-JP" altLang="en-US" dirty="0"/>
          </a:p>
        </p:txBody>
      </p:sp>
    </p:spTree>
    <p:extLst>
      <p:ext uri="{BB962C8B-B14F-4D97-AF65-F5344CB8AC3E}">
        <p14:creationId xmlns:p14="http://schemas.microsoft.com/office/powerpoint/2010/main" val="222565937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Noth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32616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c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7563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ide Image 1">
    <p:spTree>
      <p:nvGrpSpPr>
        <p:cNvPr id="1" name=""/>
        <p:cNvGrpSpPr/>
        <p:nvPr/>
      </p:nvGrpSpPr>
      <p:grpSpPr>
        <a:xfrm>
          <a:off x="0" y="0"/>
          <a:ext cx="0" cy="0"/>
          <a:chOff x="0" y="0"/>
          <a:chExt cx="0" cy="0"/>
        </a:xfrm>
      </p:grpSpPr>
      <p:sp>
        <p:nvSpPr>
          <p:cNvPr id="10" name="図プレースホルダー 9"/>
          <p:cNvSpPr>
            <a:spLocks noGrp="1"/>
          </p:cNvSpPr>
          <p:nvPr>
            <p:ph type="pic" sz="quarter" idx="14" hasCustomPrompt="1"/>
          </p:nvPr>
        </p:nvSpPr>
        <p:spPr>
          <a:xfrm>
            <a:off x="6982966" y="2407196"/>
            <a:ext cx="11303446" cy="468052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6"/>
          <p:cNvSpPr>
            <a:spLocks noGrp="1"/>
          </p:cNvSpPr>
          <p:nvPr>
            <p:ph type="body" sz="quarter" idx="15" hasCustomPrompt="1"/>
          </p:nvPr>
        </p:nvSpPr>
        <p:spPr>
          <a:xfrm>
            <a:off x="1078310" y="7663779"/>
            <a:ext cx="16200313" cy="153055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2" name="正方形/長方形 11"/>
          <p:cNvSpPr/>
          <p:nvPr userDrawn="1"/>
        </p:nvSpPr>
        <p:spPr>
          <a:xfrm>
            <a:off x="1222326" y="7519764"/>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0" y="2407196"/>
            <a:ext cx="6982966" cy="46805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5" name="テキスト プレースホルダー 6"/>
          <p:cNvSpPr>
            <a:spLocks noGrp="1"/>
          </p:cNvSpPr>
          <p:nvPr>
            <p:ph type="body" sz="quarter" idx="16" hasCustomPrompt="1"/>
          </p:nvPr>
        </p:nvSpPr>
        <p:spPr>
          <a:xfrm>
            <a:off x="1078310" y="2767236"/>
            <a:ext cx="5400599" cy="4032448"/>
          </a:xfrm>
        </p:spPr>
        <p:txBody>
          <a:bodyPr anchor="b">
            <a:normAutofit/>
          </a:bodyPr>
          <a:lstStyle>
            <a:lvl1pPr algn="r">
              <a:defRPr sz="36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01142724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imple Text">
    <p:bg>
      <p:bgPr>
        <a:solidFill>
          <a:schemeClr val="tx2"/>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hasCustomPrompt="1"/>
          </p:nvPr>
        </p:nvSpPr>
        <p:spPr>
          <a:xfrm>
            <a:off x="725715" y="2830287"/>
            <a:ext cx="16826888" cy="4368800"/>
          </a:xfrm>
          <a:prstGeom prst="rect">
            <a:avLst/>
          </a:prstGeom>
        </p:spPr>
        <p:txBody>
          <a:bodyPr vert="horz" lIns="163275" tIns="81638" rIns="163275" bIns="81638" rtlCol="0" anchor="ctr">
            <a:normAutofit/>
          </a:bodyPr>
          <a:lstStyle>
            <a:lvl1pPr algn="ctr">
              <a:defRPr baseline="0">
                <a:solidFill>
                  <a:schemeClr val="bg1"/>
                </a:solidFill>
              </a:defRPr>
            </a:lvl1pPr>
          </a:lstStyle>
          <a:p>
            <a:r>
              <a:rPr kumimoji="1" lang="en-US" altLang="ja-JP" dirty="0"/>
              <a:t>Message</a:t>
            </a:r>
            <a:endParaRPr kumimoji="1" lang="ja-JP" altLang="en-US" dirty="0"/>
          </a:p>
        </p:txBody>
      </p:sp>
    </p:spTree>
    <p:extLst>
      <p:ext uri="{BB962C8B-B14F-4D97-AF65-F5344CB8AC3E}">
        <p14:creationId xmlns:p14="http://schemas.microsoft.com/office/powerpoint/2010/main" val="24861440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9" name="正方形/長方形 8"/>
          <p:cNvSpPr/>
          <p:nvPr userDrawn="1"/>
        </p:nvSpPr>
        <p:spPr>
          <a:xfrm>
            <a:off x="-1" y="5964072"/>
            <a:ext cx="18286413" cy="4322928"/>
          </a:xfrm>
          <a:prstGeom prst="rect">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正方形/長方形 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5" name="円/楕円 4"/>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98163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theme" Target="../theme/theme2.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theme" Target="../theme/theme3.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プレースホルダー 1"/>
          <p:cNvSpPr>
            <a:spLocks noGrp="1"/>
          </p:cNvSpPr>
          <p:nvPr>
            <p:ph type="title"/>
          </p:nvPr>
        </p:nvSpPr>
        <p:spPr>
          <a:xfrm>
            <a:off x="3072630" y="246956"/>
            <a:ext cx="14349567" cy="1203151"/>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2400301"/>
            <a:ext cx="16457772" cy="6788945"/>
          </a:xfrm>
          <a:prstGeom prst="rect">
            <a:avLst/>
          </a:prstGeom>
        </p:spPr>
        <p:txBody>
          <a:bodyPr vert="horz" lIns="163275" tIns="81638" rIns="163275" bIns="81638" rtlCol="0">
            <a:normAutofit/>
          </a:bodyPr>
          <a:lstStyle/>
          <a:p>
            <a:pPr lvl="0"/>
            <a:r>
              <a:rPr kumimoji="1" lang="en-US" altLang="ja-JP" dirty="0"/>
              <a:t>MASTER TEXT</a:t>
            </a:r>
            <a:endParaRPr kumimoji="1" lang="ja-JP" altLang="en-US" dirty="0"/>
          </a:p>
        </p:txBody>
      </p:sp>
      <p:sp>
        <p:nvSpPr>
          <p:cNvPr id="5"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13" name="円/楕円 12"/>
          <p:cNvSpPr/>
          <p:nvPr userDrawn="1"/>
        </p:nvSpPr>
        <p:spPr>
          <a:xfrm>
            <a:off x="2333099" y="1358472"/>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47390" y="0"/>
            <a:ext cx="1368152" cy="1021905"/>
          </a:xfrm>
          <a:custGeom>
            <a:avLst/>
            <a:gdLst/>
            <a:ahLst/>
            <a:cxnLst/>
            <a:rect l="l" t="t" r="r" b="b"/>
            <a:pathLst>
              <a:path w="1368152" h="1021905">
                <a:moveTo>
                  <a:pt x="92597" y="0"/>
                </a:moveTo>
                <a:lnTo>
                  <a:pt x="1275555" y="0"/>
                </a:lnTo>
                <a:cubicBezTo>
                  <a:pt x="1335432" y="98498"/>
                  <a:pt x="1368152" y="214342"/>
                  <a:pt x="1368152" y="337829"/>
                </a:cubicBezTo>
                <a:cubicBezTo>
                  <a:pt x="1368152" y="715634"/>
                  <a:pt x="1061881" y="1021905"/>
                  <a:pt x="684076" y="1021905"/>
                </a:cubicBezTo>
                <a:cubicBezTo>
                  <a:pt x="306271" y="1021905"/>
                  <a:pt x="0" y="715634"/>
                  <a:pt x="0" y="337829"/>
                </a:cubicBezTo>
                <a:cubicBezTo>
                  <a:pt x="0" y="214342"/>
                  <a:pt x="32720" y="98498"/>
                  <a:pt x="9259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22872" y="1021906"/>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1811586" y="223637"/>
            <a:ext cx="992843" cy="99284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105312062"/>
      </p:ext>
    </p:extLst>
  </p:cSld>
  <p:clrMap bg1="lt1" tx1="dk1" bg2="lt2" tx2="dk2" accent1="accent1" accent2="accent2" accent3="accent3" accent4="accent4" accent5="accent5" accent6="accent6" hlink="hlink" folHlink="folHlink"/>
  <p:sldLayoutIdLst>
    <p:sldLayoutId id="2147483659" r:id="rId1"/>
    <p:sldLayoutId id="2147483748" r:id="rId2"/>
    <p:sldLayoutId id="2147483675" r:id="rId3"/>
    <p:sldLayoutId id="2147483751" r:id="rId4"/>
    <p:sldLayoutId id="2147483676" r:id="rId5"/>
    <p:sldLayoutId id="2147483773" r:id="rId6"/>
    <p:sldLayoutId id="2147483752" r:id="rId7"/>
    <p:sldLayoutId id="2147483706" r:id="rId8"/>
    <p:sldLayoutId id="2147483660" r:id="rId9"/>
    <p:sldLayoutId id="2147483704" r:id="rId10"/>
    <p:sldLayoutId id="2147483671" r:id="rId11"/>
    <p:sldLayoutId id="2147483718" r:id="rId12"/>
    <p:sldLayoutId id="2147483680" r:id="rId13"/>
    <p:sldLayoutId id="2147483757" r:id="rId14"/>
    <p:sldLayoutId id="2147483691" r:id="rId15"/>
    <p:sldLayoutId id="2147483702" r:id="rId16"/>
    <p:sldLayoutId id="2147483750" r:id="rId17"/>
    <p:sldLayoutId id="2147483684" r:id="rId18"/>
    <p:sldLayoutId id="2147483749" r:id="rId19"/>
    <p:sldLayoutId id="2147483686" r:id="rId20"/>
    <p:sldLayoutId id="2147483689" r:id="rId21"/>
    <p:sldLayoutId id="2147483690" r:id="rId22"/>
    <p:sldLayoutId id="2147483682" r:id="rId23"/>
    <p:sldLayoutId id="2147483705" r:id="rId24"/>
    <p:sldLayoutId id="2147483710" r:id="rId25"/>
    <p:sldLayoutId id="2147483712" r:id="rId26"/>
    <p:sldLayoutId id="2147483713" r:id="rId27"/>
    <p:sldLayoutId id="2147483716" r:id="rId28"/>
    <p:sldLayoutId id="2147483715" r:id="rId29"/>
    <p:sldLayoutId id="2147483735" r:id="rId30"/>
    <p:sldLayoutId id="2147483719" r:id="rId31"/>
    <p:sldLayoutId id="2147483725" r:id="rId32"/>
    <p:sldLayoutId id="2147483726" r:id="rId33"/>
    <p:sldLayoutId id="2147483727" r:id="rId34"/>
    <p:sldLayoutId id="2147483728" r:id="rId35"/>
    <p:sldLayoutId id="2147483734" r:id="rId36"/>
    <p:sldLayoutId id="2147483753" r:id="rId37"/>
    <p:sldLayoutId id="2147483756" r:id="rId38"/>
    <p:sldLayoutId id="2147483758" r:id="rId39"/>
    <p:sldLayoutId id="2147483693" r:id="rId40"/>
    <p:sldLayoutId id="2147483714" r:id="rId41"/>
  </p:sldLayoutIdLst>
  <p:hf hdr="0" dt="0"/>
  <p:txStyles>
    <p:titleStyle>
      <a:lvl1pPr algn="l" defTabSz="1632753" rtl="0" eaLnBrk="1" latinLnBrk="0" hangingPunct="1">
        <a:spcBef>
          <a:spcPct val="0"/>
        </a:spcBef>
        <a:buNone/>
        <a:defRPr kumimoji="1" sz="6000" kern="1200" baseline="0">
          <a:solidFill>
            <a:schemeClr val="tx1">
              <a:lumMod val="75000"/>
              <a:lumOff val="25000"/>
            </a:schemeClr>
          </a:solidFill>
          <a:latin typeface="Route 159 UltraLight" pitchFamily="50" charset="0"/>
          <a:ea typeface="+mj-ea"/>
          <a:cs typeface="+mj-cs"/>
        </a:defRPr>
      </a:lvl1pPr>
    </p:titleStyle>
    <p:body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914322" y="246956"/>
            <a:ext cx="16507876" cy="1203151"/>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2400301"/>
            <a:ext cx="16457772" cy="6788945"/>
          </a:xfrm>
          <a:prstGeom prst="rect">
            <a:avLst/>
          </a:prstGeom>
        </p:spPr>
        <p:txBody>
          <a:bodyPr vert="horz" lIns="163275" tIns="81638" rIns="163275" bIns="81638" rtlCol="0">
            <a:normAutofit/>
          </a:bodyPr>
          <a:lstStyle/>
          <a:p>
            <a:pPr lvl="0"/>
            <a:r>
              <a:rPr kumimoji="1" lang="en-US" altLang="ja-JP" dirty="0"/>
              <a:t>MASTER TEXT</a:t>
            </a:r>
            <a:endParaRPr kumimoji="1" lang="ja-JP" altLang="en-US" dirty="0"/>
          </a:p>
        </p:txBody>
      </p:sp>
      <p:sp>
        <p:nvSpPr>
          <p:cNvPr id="9"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11" name="円/楕円 10"/>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366797414"/>
      </p:ext>
    </p:extLst>
  </p:cSld>
  <p:clrMap bg1="lt1" tx1="dk1" bg2="lt2" tx2="dk2" accent1="accent1" accent2="accent2" accent3="accent3" accent4="accent4" accent5="accent5" accent6="accent6" hlink="hlink" folHlink="folHlink"/>
  <p:sldLayoutIdLst>
    <p:sldLayoutId id="2147483665" r:id="rId1"/>
    <p:sldLayoutId id="2147483717" r:id="rId2"/>
    <p:sldLayoutId id="2147483670" r:id="rId3"/>
    <p:sldLayoutId id="2147483666" r:id="rId4"/>
    <p:sldLayoutId id="2147483667" r:id="rId5"/>
    <p:sldLayoutId id="2147483672" r:id="rId6"/>
    <p:sldLayoutId id="2147483674" r:id="rId7"/>
    <p:sldLayoutId id="2147483723" r:id="rId8"/>
    <p:sldLayoutId id="2147483678" r:id="rId9"/>
    <p:sldLayoutId id="2147483679" r:id="rId10"/>
    <p:sldLayoutId id="2147483703" r:id="rId11"/>
    <p:sldLayoutId id="2147483707" r:id="rId12"/>
    <p:sldLayoutId id="2147483711" r:id="rId13"/>
    <p:sldLayoutId id="2147483701" r:id="rId14"/>
    <p:sldLayoutId id="2147483708" r:id="rId15"/>
    <p:sldLayoutId id="2147483720" r:id="rId16"/>
    <p:sldLayoutId id="2147483722" r:id="rId17"/>
    <p:sldLayoutId id="2147483731" r:id="rId18"/>
    <p:sldLayoutId id="2147483732" r:id="rId19"/>
    <p:sldLayoutId id="2147483738" r:id="rId20"/>
    <p:sldLayoutId id="2147483739" r:id="rId21"/>
    <p:sldLayoutId id="2147483741" r:id="rId22"/>
    <p:sldLayoutId id="2147483746" r:id="rId23"/>
    <p:sldLayoutId id="2147483761" r:id="rId24"/>
    <p:sldLayoutId id="2147483765" r:id="rId25"/>
    <p:sldLayoutId id="2147483774" r:id="rId26"/>
    <p:sldLayoutId id="2147483754" r:id="rId27"/>
  </p:sldLayoutIdLst>
  <p:hf hdr="0" dt="0"/>
  <p:txStyles>
    <p:titleStyle>
      <a:lvl1pPr algn="l" defTabSz="1632753" rtl="0" eaLnBrk="1" latinLnBrk="0" hangingPunct="1">
        <a:spcBef>
          <a:spcPct val="0"/>
        </a:spcBef>
        <a:buNone/>
        <a:defRPr kumimoji="1" sz="6000" kern="1200" baseline="0">
          <a:solidFill>
            <a:schemeClr val="tx1">
              <a:lumMod val="75000"/>
              <a:lumOff val="25000"/>
            </a:schemeClr>
          </a:solidFill>
          <a:latin typeface="+mj-lt"/>
          <a:ea typeface="+mj-ea"/>
          <a:cs typeface="+mj-cs"/>
        </a:defRPr>
      </a:lvl1pPr>
    </p:titleStyle>
    <p:body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934294" y="246956"/>
            <a:ext cx="16437799" cy="1203151"/>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2400301"/>
            <a:ext cx="16457772" cy="6788945"/>
          </a:xfrm>
          <a:prstGeom prst="rect">
            <a:avLst/>
          </a:prstGeom>
        </p:spPr>
        <p:txBody>
          <a:bodyPr vert="horz" lIns="163275" tIns="81638" rIns="163275" bIns="81638" rtlCol="0">
            <a:normAutofit/>
          </a:bodyPr>
          <a:lstStyle/>
          <a:p>
            <a:pPr lvl="0"/>
            <a:r>
              <a:rPr kumimoji="1" lang="en-US" altLang="ja-JP" dirty="0"/>
              <a:t>MASTER TEXT</a:t>
            </a:r>
            <a:endParaRPr kumimoji="1" lang="ja-JP" altLang="en-US" dirty="0"/>
          </a:p>
        </p:txBody>
      </p:sp>
    </p:spTree>
    <p:extLst>
      <p:ext uri="{BB962C8B-B14F-4D97-AF65-F5344CB8AC3E}">
        <p14:creationId xmlns:p14="http://schemas.microsoft.com/office/powerpoint/2010/main" val="2142059941"/>
      </p:ext>
    </p:extLst>
  </p:cSld>
  <p:clrMap bg1="lt1" tx1="dk1" bg2="lt2" tx2="dk2" accent1="accent1" accent2="accent2" accent3="accent3" accent4="accent4" accent5="accent5" accent6="accent6" hlink="hlink" folHlink="folHlink"/>
  <p:sldLayoutIdLst>
    <p:sldLayoutId id="2147483658" r:id="rId1"/>
    <p:sldLayoutId id="2147483770" r:id="rId2"/>
    <p:sldLayoutId id="2147483762" r:id="rId3"/>
    <p:sldLayoutId id="2147483662" r:id="rId4"/>
    <p:sldLayoutId id="2147483663" r:id="rId5"/>
    <p:sldLayoutId id="2147483673" r:id="rId6"/>
    <p:sldLayoutId id="2147483697" r:id="rId7"/>
    <p:sldLayoutId id="2147483698" r:id="rId8"/>
    <p:sldLayoutId id="2147483699" r:id="rId9"/>
    <p:sldLayoutId id="2147483709" r:id="rId10"/>
    <p:sldLayoutId id="2147483700" r:id="rId11"/>
    <p:sldLayoutId id="2147483733" r:id="rId12"/>
    <p:sldLayoutId id="2147483740" r:id="rId13"/>
    <p:sldLayoutId id="2147483743" r:id="rId14"/>
    <p:sldLayoutId id="2147483745" r:id="rId15"/>
    <p:sldLayoutId id="2147483766" r:id="rId16"/>
    <p:sldLayoutId id="2147483768" r:id="rId17"/>
    <p:sldLayoutId id="2147483767" r:id="rId18"/>
    <p:sldLayoutId id="2147483769" r:id="rId19"/>
    <p:sldLayoutId id="2147483730" r:id="rId20"/>
    <p:sldLayoutId id="2147483759" r:id="rId21"/>
    <p:sldLayoutId id="2147483760" r:id="rId22"/>
    <p:sldLayoutId id="2147483755" r:id="rId23"/>
  </p:sldLayoutIdLst>
  <p:hf hdr="0" dt="0"/>
  <p:txStyles>
    <p:titleStyle>
      <a:lvl1pPr algn="l" defTabSz="1632753" rtl="0" eaLnBrk="1" latinLnBrk="0" hangingPunct="1">
        <a:spcBef>
          <a:spcPct val="0"/>
        </a:spcBef>
        <a:buNone/>
        <a:defRPr kumimoji="1" sz="6000" kern="1200" baseline="0">
          <a:solidFill>
            <a:schemeClr val="tx1">
              <a:lumMod val="75000"/>
              <a:lumOff val="25000"/>
            </a:schemeClr>
          </a:solidFill>
          <a:latin typeface="+mj-lt"/>
          <a:ea typeface="+mj-ea"/>
          <a:cs typeface="+mj-cs"/>
        </a:defRPr>
      </a:lvl1pPr>
    </p:titleStyle>
    <p:body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5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2.xml"/><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タイトル 4"/>
          <p:cNvSpPr>
            <a:spLocks noGrp="1"/>
          </p:cNvSpPr>
          <p:nvPr>
            <p:ph type="ctrTitle"/>
          </p:nvPr>
        </p:nvSpPr>
        <p:spPr>
          <a:xfrm>
            <a:off x="1371481" y="3676295"/>
            <a:ext cx="15543451" cy="1859532"/>
          </a:xfrm>
        </p:spPr>
        <p:txBody>
          <a:bodyPr/>
          <a:lstStyle/>
          <a:p>
            <a:r>
              <a:rPr lang="fi-FI" altLang="ja-JP" sz="6000" b="1" dirty="0"/>
              <a:t>KESELAMATAN DAN KESEHATAN KERJA ( K3 )</a:t>
            </a:r>
            <a:endParaRPr kumimoji="1" lang="ja-JP" altLang="en-US" sz="6000" b="1" dirty="0"/>
          </a:p>
        </p:txBody>
      </p:sp>
      <p:sp>
        <p:nvSpPr>
          <p:cNvPr id="6" name="サブタイトル 5"/>
          <p:cNvSpPr>
            <a:spLocks noGrp="1"/>
          </p:cNvSpPr>
          <p:nvPr>
            <p:ph type="subTitle" idx="1"/>
          </p:nvPr>
        </p:nvSpPr>
        <p:spPr>
          <a:xfrm>
            <a:off x="1366342" y="8699156"/>
            <a:ext cx="15553728" cy="1340887"/>
          </a:xfrm>
        </p:spPr>
        <p:txBody>
          <a:bodyPr/>
          <a:lstStyle/>
          <a:p>
            <a:r>
              <a:rPr lang="id-ID" altLang="ja-JP" dirty="0" smtClean="0"/>
              <a:t>Culinary Management</a:t>
            </a:r>
            <a:r>
              <a:rPr lang="en-US" altLang="ja-JP" dirty="0"/>
              <a:t/>
            </a:r>
            <a:br>
              <a:rPr lang="en-US" altLang="ja-JP" dirty="0"/>
            </a:br>
            <a:r>
              <a:rPr lang="en-US" altLang="ja-JP" dirty="0" smtClean="0"/>
              <a:t>B</a:t>
            </a:r>
            <a:r>
              <a:rPr lang="id-ID" altLang="ja-JP" dirty="0" smtClean="0"/>
              <a:t>atam Tourism Polytechnic</a:t>
            </a:r>
            <a:endParaRPr lang="ja-JP" altLang="en-US" dirty="0"/>
          </a:p>
          <a:p>
            <a:endParaRPr kumimoji="1" lang="ja-JP" altLang="en-US" dirty="0"/>
          </a:p>
        </p:txBody>
      </p:sp>
      <p:sp>
        <p:nvSpPr>
          <p:cNvPr id="7" name="テキスト プレースホルダー 6"/>
          <p:cNvSpPr>
            <a:spLocks noGrp="1"/>
          </p:cNvSpPr>
          <p:nvPr>
            <p:ph type="body" sz="quarter" idx="10"/>
          </p:nvPr>
        </p:nvSpPr>
        <p:spPr/>
        <p:txBody>
          <a:bodyPr/>
          <a:lstStyle/>
          <a:p>
            <a:r>
              <a:rPr lang="id-ID" altLang="ja-JP" dirty="0" smtClean="0"/>
              <a:t>Hygiene Sanitation &amp; Safety</a:t>
            </a:r>
            <a:endParaRPr lang="ja-JP" altLang="en-US" dirty="0"/>
          </a:p>
        </p:txBody>
      </p:sp>
    </p:spTree>
    <p:extLst>
      <p:ext uri="{BB962C8B-B14F-4D97-AF65-F5344CB8AC3E}">
        <p14:creationId xmlns:p14="http://schemas.microsoft.com/office/powerpoint/2010/main" val="39707422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タイトル 22"/>
          <p:cNvSpPr>
            <a:spLocks noGrp="1"/>
          </p:cNvSpPr>
          <p:nvPr>
            <p:ph type="title"/>
          </p:nvPr>
        </p:nvSpPr>
        <p:spPr/>
        <p:txBody>
          <a:bodyPr/>
          <a:lstStyle/>
          <a:p>
            <a:r>
              <a:rPr lang="en-US" altLang="ja-JP" dirty="0" smtClean="0">
                <a:latin typeface="Candara" panose="020E0502030303020204" pitchFamily="34" charset="0"/>
              </a:rPr>
              <a:t>PE</a:t>
            </a:r>
            <a:r>
              <a:rPr lang="id-ID" altLang="ja-JP" dirty="0" smtClean="0">
                <a:latin typeface="Candara" panose="020E0502030303020204" pitchFamily="34" charset="0"/>
              </a:rPr>
              <a:t>L</a:t>
            </a:r>
            <a:r>
              <a:rPr lang="en-US" altLang="ja-JP" dirty="0" smtClean="0">
                <a:latin typeface="Candara" panose="020E0502030303020204" pitchFamily="34" charset="0"/>
              </a:rPr>
              <a:t>INDUN</a:t>
            </a:r>
            <a:r>
              <a:rPr lang="id-ID" altLang="ja-JP" dirty="0" smtClean="0">
                <a:latin typeface="Candara" panose="020E0502030303020204" pitchFamily="34" charset="0"/>
              </a:rPr>
              <a:t>G </a:t>
            </a:r>
            <a:r>
              <a:rPr lang="en-US" altLang="ja-JP" dirty="0" smtClean="0">
                <a:latin typeface="Candara" panose="020E0502030303020204" pitchFamily="34" charset="0"/>
              </a:rPr>
              <a:t>M</a:t>
            </a:r>
            <a:r>
              <a:rPr lang="id-ID" altLang="ja-JP" dirty="0" smtClean="0">
                <a:latin typeface="Candara" panose="020E0502030303020204" pitchFamily="34" charset="0"/>
              </a:rPr>
              <a:t>A</a:t>
            </a:r>
            <a:r>
              <a:rPr lang="en-US" altLang="ja-JP" dirty="0" smtClean="0">
                <a:latin typeface="Candara" panose="020E0502030303020204" pitchFamily="34" charset="0"/>
              </a:rPr>
              <a:t>T</a:t>
            </a:r>
            <a:r>
              <a:rPr lang="id-ID" altLang="ja-JP" dirty="0" smtClean="0">
                <a:latin typeface="Candara" panose="020E0502030303020204" pitchFamily="34" charset="0"/>
              </a:rPr>
              <a:t>A (GOOGLES)</a:t>
            </a:r>
            <a:endParaRPr kumimoji="1" lang="ja-JP" altLang="en-US" dirty="0">
              <a:latin typeface="Candara" panose="020E0502030303020204" pitchFamily="34" charset="0"/>
            </a:endParaRPr>
          </a:p>
        </p:txBody>
      </p:sp>
      <p:sp>
        <p:nvSpPr>
          <p:cNvPr id="31" name="テキスト プレースホルダー 30"/>
          <p:cNvSpPr>
            <a:spLocks noGrp="1"/>
          </p:cNvSpPr>
          <p:nvPr>
            <p:ph type="body" sz="quarter" idx="24"/>
          </p:nvPr>
        </p:nvSpPr>
        <p:spPr/>
        <p:txBody>
          <a:bodyPr/>
          <a:lstStyle/>
          <a:p>
            <a:r>
              <a:rPr lang="id-ID" sz="2800" dirty="0">
                <a:latin typeface="Candara" panose="020E0502030303020204" pitchFamily="34" charset="0"/>
              </a:rPr>
              <a:t>Melindungi mata dengan </a:t>
            </a:r>
            <a:r>
              <a:rPr lang="id-ID" sz="2800" dirty="0" smtClean="0">
                <a:latin typeface="Candara" panose="020E0502030303020204" pitchFamily="34" charset="0"/>
              </a:rPr>
              <a:t>karateristik terpasang </a:t>
            </a:r>
            <a:r>
              <a:rPr lang="id-ID" sz="2800" dirty="0">
                <a:latin typeface="Candara" panose="020E0502030303020204" pitchFamily="34" charset="0"/>
              </a:rPr>
              <a:t>dekat wajah dan mengitari </a:t>
            </a:r>
            <a:r>
              <a:rPr lang="id-ID" sz="2800" dirty="0" smtClean="0">
                <a:latin typeface="Candara" panose="020E0502030303020204" pitchFamily="34" charset="0"/>
              </a:rPr>
              <a:t>area mata</a:t>
            </a:r>
            <a:r>
              <a:rPr lang="id-ID" sz="2800" dirty="0">
                <a:latin typeface="Candara" panose="020E0502030303020204" pitchFamily="34" charset="0"/>
              </a:rPr>
              <a:t>.</a:t>
            </a:r>
          </a:p>
          <a:p>
            <a:r>
              <a:rPr lang="id-ID" dirty="0"/>
              <a:t/>
            </a:r>
            <a:br>
              <a:rPr lang="id-ID" dirty="0"/>
            </a:br>
            <a:endParaRPr kumimoji="1" lang="ja-JP" altLang="en-US" dirty="0"/>
          </a:p>
        </p:txBody>
      </p:sp>
      <p:sp>
        <p:nvSpPr>
          <p:cNvPr id="32" name="テキスト プレースホルダー 31"/>
          <p:cNvSpPr>
            <a:spLocks noGrp="1"/>
          </p:cNvSpPr>
          <p:nvPr>
            <p:ph type="body" sz="quarter" idx="4294967295"/>
          </p:nvPr>
        </p:nvSpPr>
        <p:spPr>
          <a:xfrm>
            <a:off x="500063" y="3723958"/>
            <a:ext cx="10699750" cy="4019550"/>
          </a:xfrm>
        </p:spPr>
        <p:txBody>
          <a:bodyPr/>
          <a:lstStyle/>
          <a:p>
            <a:r>
              <a:rPr lang="en-US" altLang="ja-JP" dirty="0"/>
              <a:t>HELLO</a:t>
            </a:r>
            <a:r>
              <a:rPr lang="en-US" altLang="ja-JP" dirty="0" smtClean="0"/>
              <a:t>!</a:t>
            </a:r>
            <a:endParaRPr kumimoji="1" lang="ja-JP" altLang="en-US" dirty="0"/>
          </a:p>
        </p:txBody>
      </p:sp>
      <p:pic>
        <p:nvPicPr>
          <p:cNvPr id="5127" name="Picture 7"/>
          <p:cNvPicPr>
            <a:picLocks noGrp="1" noChangeAspect="1" noChangeArrowheads="1"/>
          </p:cNvPicPr>
          <p:nvPr>
            <p:ph type="pic" sz="quarter" idx="12"/>
          </p:nvPr>
        </p:nvPicPr>
        <p:blipFill rotWithShape="1">
          <a:blip r:embed="rId3">
            <a:extLst>
              <a:ext uri="{28A0092B-C50C-407E-A947-70E740481C1C}">
                <a14:useLocalDpi xmlns:a14="http://schemas.microsoft.com/office/drawing/2010/main" val="0"/>
              </a:ext>
            </a:extLst>
          </a:blip>
          <a:srcRect l="2921" r="8615"/>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8067403"/>
      </p:ext>
    </p:extLst>
  </p:cSld>
  <p:clrMapOvr>
    <a:masterClrMapping/>
  </p:clrMapOvr>
  <mc:AlternateContent xmlns:mc="http://schemas.openxmlformats.org/markup-compatibility/2006" xmlns:p14="http://schemas.microsoft.com/office/powerpoint/2010/main">
    <mc:Choice Requires="p14">
      <p:transition p14:dur="0" advTm="3418"/>
    </mc:Choice>
    <mc:Fallback xmlns="">
      <p:transition advTm="3418"/>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id-ID" altLang="ja-JP" dirty="0"/>
              <a:t>Culinary Management</a:t>
            </a:r>
            <a:endParaRPr lang="ja-JP" altLang="en-US" dirty="0"/>
          </a:p>
        </p:txBody>
      </p:sp>
      <p:sp>
        <p:nvSpPr>
          <p:cNvPr id="4" name="Title 3"/>
          <p:cNvSpPr>
            <a:spLocks noGrp="1"/>
          </p:cNvSpPr>
          <p:nvPr>
            <p:ph type="title"/>
          </p:nvPr>
        </p:nvSpPr>
        <p:spPr/>
        <p:txBody>
          <a:bodyPr/>
          <a:lstStyle/>
          <a:p>
            <a:r>
              <a:rPr lang="id-ID" b="1" dirty="0" smtClean="0">
                <a:latin typeface="Candara" panose="020E0502030303020204" pitchFamily="34" charset="0"/>
              </a:rPr>
              <a:t>SAFETY HELMET </a:t>
            </a:r>
            <a:r>
              <a:rPr lang="id-ID" dirty="0" smtClean="0">
                <a:latin typeface="Candara" panose="020E0502030303020204" pitchFamily="34" charset="0"/>
              </a:rPr>
              <a:t>(PELINDUNG KEPALA DAN WAJAH)</a:t>
            </a:r>
            <a:endParaRPr lang="id-ID" dirty="0">
              <a:latin typeface="Candara" panose="020E0502030303020204" pitchFamily="34" charset="0"/>
            </a:endParaRPr>
          </a:p>
        </p:txBody>
      </p:sp>
      <p:sp>
        <p:nvSpPr>
          <p:cNvPr id="5" name="Text Placeholder 4"/>
          <p:cNvSpPr>
            <a:spLocks noGrp="1"/>
          </p:cNvSpPr>
          <p:nvPr>
            <p:ph type="body" sz="quarter" idx="24"/>
          </p:nvPr>
        </p:nvSpPr>
        <p:spPr>
          <a:xfrm>
            <a:off x="9395460" y="4702627"/>
            <a:ext cx="8194727" cy="3018971"/>
          </a:xfrm>
        </p:spPr>
        <p:txBody>
          <a:bodyPr/>
          <a:lstStyle/>
          <a:p>
            <a:pPr algn="just"/>
            <a:r>
              <a:rPr lang="id-ID" sz="2600" dirty="0">
                <a:latin typeface="Candara" panose="020E0502030303020204" pitchFamily="34" charset="0"/>
              </a:rPr>
              <a:t>memberikan </a:t>
            </a:r>
            <a:r>
              <a:rPr lang="id-ID" sz="2600" dirty="0" smtClean="0">
                <a:latin typeface="Candara" panose="020E0502030303020204" pitchFamily="34" charset="0"/>
              </a:rPr>
              <a:t>perlindungan pada kepala,wajah terhadap benturan  secara menyeluruh </a:t>
            </a:r>
            <a:r>
              <a:rPr lang="id-ID" sz="2600" dirty="0">
                <a:latin typeface="Candara" panose="020E0502030303020204" pitchFamily="34" charset="0"/>
              </a:rPr>
              <a:t>dan sering digunakan pada </a:t>
            </a:r>
            <a:r>
              <a:rPr lang="id-ID" sz="2600" dirty="0" smtClean="0">
                <a:latin typeface="Candara" panose="020E0502030303020204" pitchFamily="34" charset="0"/>
              </a:rPr>
              <a:t>pekerjaan kontruksi atau pekerjaan </a:t>
            </a:r>
            <a:r>
              <a:rPr lang="id-ID" sz="2600" dirty="0">
                <a:latin typeface="Candara" panose="020E0502030303020204" pitchFamily="34" charset="0"/>
              </a:rPr>
              <a:t>peleburan </a:t>
            </a:r>
            <a:r>
              <a:rPr lang="id-ID" sz="2600" dirty="0" smtClean="0">
                <a:latin typeface="Candara" panose="020E0502030303020204" pitchFamily="34" charset="0"/>
              </a:rPr>
              <a:t>logam, </a:t>
            </a:r>
            <a:r>
              <a:rPr lang="id-ID" sz="2600" dirty="0">
                <a:latin typeface="Candara" panose="020E0502030303020204" pitchFamily="34" charset="0"/>
              </a:rPr>
              <a:t>percikan bahan kimia atau partikel yang melayang</a:t>
            </a:r>
          </a:p>
        </p:txBody>
      </p:sp>
      <p:sp>
        <p:nvSpPr>
          <p:cNvPr id="6" name="Slide Number Placeholder 5"/>
          <p:cNvSpPr>
            <a:spLocks noGrp="1"/>
          </p:cNvSpPr>
          <p:nvPr>
            <p:ph type="sldNum" sz="quarter" idx="4"/>
          </p:nvPr>
        </p:nvSpPr>
        <p:spPr/>
        <p:txBody>
          <a:bodyPr/>
          <a:lstStyle/>
          <a:p>
            <a:fld id="{E6459DFB-86F3-43FA-8567-2EA6E426AE90}" type="slidenum">
              <a:rPr lang="ja-JP" altLang="en-US" smtClean="0"/>
              <a:pPr/>
              <a:t>11</a:t>
            </a:fld>
            <a:endParaRPr lang="ja-JP" altLang="en-US"/>
          </a:p>
        </p:txBody>
      </p:sp>
      <p:pic>
        <p:nvPicPr>
          <p:cNvPr id="7170" name="Picture 2"/>
          <p:cNvPicPr>
            <a:picLocks noGrp="1" noChangeAspect="1" noChangeArrowheads="1"/>
          </p:cNvPicPr>
          <p:nvPr>
            <p:ph type="pic" sz="quarter" idx="12"/>
          </p:nvPr>
        </p:nvPicPr>
        <p:blipFill rotWithShape="1">
          <a:blip r:embed="rId2">
            <a:extLst>
              <a:ext uri="{28A0092B-C50C-407E-A947-70E740481C1C}">
                <a14:useLocalDpi xmlns:a14="http://schemas.microsoft.com/office/drawing/2010/main" val="0"/>
              </a:ext>
            </a:extLst>
          </a:blip>
          <a:srcRect l="-2330" t="-2284" r="-1495" b="-11928"/>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descr="Hasil gambar untuk safety helme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4875" y="7347267"/>
            <a:ext cx="2633345" cy="2633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2892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id-ID" altLang="ja-JP" dirty="0"/>
              <a:t>Culinary Management</a:t>
            </a:r>
            <a:endParaRPr lang="ja-JP" altLang="en-US" dirty="0"/>
          </a:p>
        </p:txBody>
      </p:sp>
      <p:sp>
        <p:nvSpPr>
          <p:cNvPr id="4" name="Title 3"/>
          <p:cNvSpPr>
            <a:spLocks noGrp="1"/>
          </p:cNvSpPr>
          <p:nvPr>
            <p:ph type="title"/>
          </p:nvPr>
        </p:nvSpPr>
        <p:spPr/>
        <p:txBody>
          <a:bodyPr/>
          <a:lstStyle/>
          <a:p>
            <a:r>
              <a:rPr lang="id-ID" dirty="0" smtClean="0"/>
              <a:t>Masker Wajah</a:t>
            </a:r>
            <a:endParaRPr lang="id-ID" dirty="0"/>
          </a:p>
        </p:txBody>
      </p:sp>
      <p:sp>
        <p:nvSpPr>
          <p:cNvPr id="5" name="Text Placeholder 4"/>
          <p:cNvSpPr>
            <a:spLocks noGrp="1"/>
          </p:cNvSpPr>
          <p:nvPr>
            <p:ph type="body" sz="quarter" idx="24"/>
          </p:nvPr>
        </p:nvSpPr>
        <p:spPr/>
        <p:txBody>
          <a:bodyPr/>
          <a:lstStyle/>
          <a:p>
            <a:r>
              <a:rPr lang="id-ID" sz="2800" dirty="0">
                <a:latin typeface="Candara" panose="020E0502030303020204" pitchFamily="34" charset="0"/>
              </a:rPr>
              <a:t>Masker berfungsi untuk </a:t>
            </a:r>
            <a:r>
              <a:rPr lang="id-ID" sz="2800" dirty="0" smtClean="0">
                <a:latin typeface="Candara" panose="020E0502030303020204" pitchFamily="34" charset="0"/>
              </a:rPr>
              <a:t>melindungi hidung dari zat-zat yang berbau menyengat dan paparan debu</a:t>
            </a:r>
            <a:endParaRPr lang="id-ID" sz="2800" dirty="0">
              <a:latin typeface="Candara" panose="020E0502030303020204" pitchFamily="34" charset="0"/>
            </a:endParaRPr>
          </a:p>
        </p:txBody>
      </p:sp>
      <p:sp>
        <p:nvSpPr>
          <p:cNvPr id="6" name="Slide Number Placeholder 5"/>
          <p:cNvSpPr>
            <a:spLocks noGrp="1"/>
          </p:cNvSpPr>
          <p:nvPr>
            <p:ph type="sldNum" sz="quarter" idx="4"/>
          </p:nvPr>
        </p:nvSpPr>
        <p:spPr/>
        <p:txBody>
          <a:bodyPr/>
          <a:lstStyle/>
          <a:p>
            <a:fld id="{E6459DFB-86F3-43FA-8567-2EA6E426AE90}" type="slidenum">
              <a:rPr lang="ja-JP" altLang="en-US" smtClean="0"/>
              <a:pPr/>
              <a:t>12</a:t>
            </a:fld>
            <a:endParaRPr lang="ja-JP" altLang="en-US"/>
          </a:p>
        </p:txBody>
      </p:sp>
      <p:pic>
        <p:nvPicPr>
          <p:cNvPr id="8194" name="Picture 2"/>
          <p:cNvPicPr>
            <a:picLocks noGrp="1" noChangeAspect="1" noChangeArrowheads="1"/>
          </p:cNvPicPr>
          <p:nvPr>
            <p:ph type="pic" sz="quarter" idx="12"/>
          </p:nvPr>
        </p:nvPicPr>
        <p:blipFill rotWithShape="1">
          <a:blip r:embed="rId2">
            <a:extLst>
              <a:ext uri="{28A0092B-C50C-407E-A947-70E740481C1C}">
                <a14:useLocalDpi xmlns:a14="http://schemas.microsoft.com/office/drawing/2010/main" val="0"/>
              </a:ext>
            </a:extLst>
          </a:blip>
          <a:srcRect l="4084" t="4884" r="2221" b="-9535"/>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3878" y="6477000"/>
            <a:ext cx="333375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8917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id-ID" altLang="ja-JP" dirty="0"/>
              <a:t>Culinary Management</a:t>
            </a:r>
            <a:endParaRPr lang="ja-JP" altLang="en-US" dirty="0"/>
          </a:p>
        </p:txBody>
      </p:sp>
      <p:sp>
        <p:nvSpPr>
          <p:cNvPr id="4" name="Title 3"/>
          <p:cNvSpPr>
            <a:spLocks noGrp="1"/>
          </p:cNvSpPr>
          <p:nvPr>
            <p:ph type="title"/>
          </p:nvPr>
        </p:nvSpPr>
        <p:spPr/>
        <p:txBody>
          <a:bodyPr/>
          <a:lstStyle/>
          <a:p>
            <a:r>
              <a:rPr lang="id-ID" dirty="0" smtClean="0"/>
              <a:t>PELINDUNG TANGAN</a:t>
            </a:r>
            <a:r>
              <a:rPr lang="id-ID" dirty="0"/>
              <a:t/>
            </a:r>
            <a:br>
              <a:rPr lang="id-ID" dirty="0"/>
            </a:br>
            <a:r>
              <a:rPr lang="id-ID" dirty="0"/>
              <a:t>(SAFETY </a:t>
            </a:r>
            <a:r>
              <a:rPr lang="id-ID" dirty="0" smtClean="0"/>
              <a:t>GLOVES)</a:t>
            </a:r>
            <a:endParaRPr lang="id-ID" dirty="0"/>
          </a:p>
        </p:txBody>
      </p:sp>
      <p:sp>
        <p:nvSpPr>
          <p:cNvPr id="5" name="Text Placeholder 4"/>
          <p:cNvSpPr>
            <a:spLocks noGrp="1"/>
          </p:cNvSpPr>
          <p:nvPr>
            <p:ph type="body" sz="quarter" idx="24"/>
          </p:nvPr>
        </p:nvSpPr>
        <p:spPr/>
        <p:txBody>
          <a:bodyPr/>
          <a:lstStyle/>
          <a:p>
            <a:r>
              <a:rPr lang="sv-SE" sz="2800" dirty="0">
                <a:latin typeface="Candara" panose="020E0502030303020204" pitchFamily="34" charset="0"/>
              </a:rPr>
              <a:t>Sarung tangan merupakan alat pelindung diri dengan </a:t>
            </a:r>
            <a:r>
              <a:rPr lang="id-ID" sz="2800" dirty="0" smtClean="0">
                <a:latin typeface="Candara" panose="020E0502030303020204" pitchFamily="34" charset="0"/>
              </a:rPr>
              <a:t>F</a:t>
            </a:r>
            <a:r>
              <a:rPr lang="sv-SE" sz="2800" dirty="0" smtClean="0">
                <a:latin typeface="Candara" panose="020E0502030303020204" pitchFamily="34" charset="0"/>
              </a:rPr>
              <a:t>ungsi </a:t>
            </a:r>
            <a:r>
              <a:rPr lang="sv-SE" sz="2800" dirty="0">
                <a:latin typeface="Candara" panose="020E0502030303020204" pitchFamily="34" charset="0"/>
              </a:rPr>
              <a:t>utama melindungi tangan dari luka </a:t>
            </a:r>
            <a:r>
              <a:rPr lang="id-ID" sz="2800" dirty="0" smtClean="0">
                <a:latin typeface="Candara" panose="020E0502030303020204" pitchFamily="34" charset="0"/>
              </a:rPr>
              <a:t>lecet </a:t>
            </a:r>
            <a:r>
              <a:rPr lang="sv-SE" sz="2800" dirty="0" smtClean="0">
                <a:latin typeface="Candara" panose="020E0502030303020204" pitchFamily="34" charset="0"/>
              </a:rPr>
              <a:t>luka teriris</a:t>
            </a:r>
            <a:r>
              <a:rPr lang="id-ID" sz="2800" dirty="0" smtClean="0">
                <a:latin typeface="Candara" panose="020E0502030303020204" pitchFamily="34" charset="0"/>
              </a:rPr>
              <a:t> </a:t>
            </a:r>
            <a:r>
              <a:rPr lang="sv-SE" sz="2800" dirty="0" smtClean="0">
                <a:latin typeface="Candara" panose="020E0502030303020204" pitchFamily="34" charset="0"/>
              </a:rPr>
              <a:t>luka </a:t>
            </a:r>
            <a:r>
              <a:rPr lang="sv-SE" sz="2800" dirty="0">
                <a:latin typeface="Candara" panose="020E0502030303020204" pitchFamily="34" charset="0"/>
              </a:rPr>
              <a:t>terkena </a:t>
            </a:r>
            <a:r>
              <a:rPr lang="id-ID" sz="2800" dirty="0" smtClean="0">
                <a:latin typeface="Candara" panose="020E0502030303020204" pitchFamily="34" charset="0"/>
              </a:rPr>
              <a:t>b</a:t>
            </a:r>
            <a:r>
              <a:rPr lang="sv-SE" sz="2800" dirty="0" smtClean="0">
                <a:latin typeface="Candara" panose="020E0502030303020204" pitchFamily="34" charset="0"/>
              </a:rPr>
              <a:t>ahan </a:t>
            </a:r>
            <a:r>
              <a:rPr lang="sv-SE" sz="2800" dirty="0">
                <a:latin typeface="Candara" panose="020E0502030303020204" pitchFamily="34" charset="0"/>
              </a:rPr>
              <a:t>kimia dan terhadap temperatur ekstrim</a:t>
            </a:r>
            <a:endParaRPr lang="id-ID" sz="2800" dirty="0">
              <a:latin typeface="Candara" panose="020E0502030303020204" pitchFamily="34" charset="0"/>
            </a:endParaRPr>
          </a:p>
        </p:txBody>
      </p:sp>
      <p:sp>
        <p:nvSpPr>
          <p:cNvPr id="6" name="Slide Number Placeholder 5"/>
          <p:cNvSpPr>
            <a:spLocks noGrp="1"/>
          </p:cNvSpPr>
          <p:nvPr>
            <p:ph type="sldNum" sz="quarter" idx="4"/>
          </p:nvPr>
        </p:nvSpPr>
        <p:spPr/>
        <p:txBody>
          <a:bodyPr/>
          <a:lstStyle/>
          <a:p>
            <a:fld id="{E6459DFB-86F3-43FA-8567-2EA6E426AE90}" type="slidenum">
              <a:rPr lang="ja-JP" altLang="en-US" smtClean="0"/>
              <a:pPr/>
              <a:t>13</a:t>
            </a:fld>
            <a:endParaRPr lang="ja-JP" altLang="en-US"/>
          </a:p>
        </p:txBody>
      </p:sp>
      <p:pic>
        <p:nvPicPr>
          <p:cNvPr id="9218" name="Picture 2"/>
          <p:cNvPicPr>
            <a:picLocks noGrp="1" noChangeAspect="1" noChangeArrowheads="1"/>
          </p:cNvPicPr>
          <p:nvPr>
            <p:ph type="pic" sz="quarter" idx="12"/>
          </p:nvPr>
        </p:nvPicPr>
        <p:blipFill rotWithShape="1">
          <a:blip r:embed="rId3">
            <a:extLst>
              <a:ext uri="{28A0092B-C50C-407E-A947-70E740481C1C}">
                <a14:useLocalDpi xmlns:a14="http://schemas.microsoft.com/office/drawing/2010/main" val="0"/>
              </a:ext>
            </a:extLst>
          </a:blip>
          <a:srcRect l="1" r="-100849" b="-127273"/>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9470" y="0"/>
            <a:ext cx="4220210" cy="4526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761548"/>
            <a:ext cx="4480560" cy="4220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9470" y="4761548"/>
            <a:ext cx="4220210" cy="4220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95460" y="7859369"/>
            <a:ext cx="3110547" cy="22447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4579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id-ID" altLang="ja-JP" dirty="0"/>
              <a:t>Culinary Management</a:t>
            </a:r>
            <a:endParaRPr lang="ja-JP" altLang="en-US" dirty="0"/>
          </a:p>
        </p:txBody>
      </p:sp>
      <p:sp>
        <p:nvSpPr>
          <p:cNvPr id="4" name="Title 3"/>
          <p:cNvSpPr>
            <a:spLocks noGrp="1"/>
          </p:cNvSpPr>
          <p:nvPr>
            <p:ph type="title"/>
          </p:nvPr>
        </p:nvSpPr>
        <p:spPr/>
        <p:txBody>
          <a:bodyPr>
            <a:normAutofit/>
          </a:bodyPr>
          <a:lstStyle/>
          <a:p>
            <a:r>
              <a:rPr lang="id-ID" sz="5400" dirty="0" smtClean="0"/>
              <a:t>PELINDUNG TELINGA (SAFETY EARPLUG)</a:t>
            </a:r>
            <a:endParaRPr lang="id-ID" sz="5400" dirty="0"/>
          </a:p>
        </p:txBody>
      </p:sp>
      <p:sp>
        <p:nvSpPr>
          <p:cNvPr id="5" name="Text Placeholder 4"/>
          <p:cNvSpPr>
            <a:spLocks noGrp="1"/>
          </p:cNvSpPr>
          <p:nvPr>
            <p:ph type="body" sz="quarter" idx="24"/>
          </p:nvPr>
        </p:nvSpPr>
        <p:spPr>
          <a:xfrm>
            <a:off x="9593942" y="4702627"/>
            <a:ext cx="8236857" cy="3018971"/>
          </a:xfrm>
        </p:spPr>
        <p:txBody>
          <a:bodyPr/>
          <a:lstStyle/>
          <a:p>
            <a:pPr algn="just"/>
            <a:r>
              <a:rPr lang="id-ID" sz="2800" dirty="0" smtClean="0">
                <a:latin typeface="Candara" panose="020E0502030303020204" pitchFamily="34" charset="0"/>
              </a:rPr>
              <a:t>Alat pelindung telinga dibedakan atas jenis atenuasinya </a:t>
            </a:r>
            <a:r>
              <a:rPr lang="id-ID" sz="2800" dirty="0">
                <a:latin typeface="Candara" panose="020E0502030303020204" pitchFamily="34" charset="0"/>
              </a:rPr>
              <a:t>y</a:t>
            </a:r>
            <a:r>
              <a:rPr lang="id-ID" sz="2800" dirty="0" smtClean="0">
                <a:latin typeface="Candara" panose="020E0502030303020204" pitchFamily="34" charset="0"/>
              </a:rPr>
              <a:t>aitu pada frekuensi 2800-4000 Hz sampai 42 dB (35-45 dB) </a:t>
            </a:r>
            <a:r>
              <a:rPr lang="id-ID" sz="2800" dirty="0">
                <a:latin typeface="Candara" panose="020E0502030303020204" pitchFamily="34" charset="0"/>
              </a:rPr>
              <a:t> Frekuensi </a:t>
            </a:r>
            <a:r>
              <a:rPr lang="id-ID" sz="2800" dirty="0" smtClean="0">
                <a:latin typeface="Candara" panose="020E0502030303020204" pitchFamily="34" charset="0"/>
              </a:rPr>
              <a:t>biasa yaitu 25-30 dB pada  keadaan khusus  dapat dikombinasikan antara tutup telinga dan sumbat  telinga sehingga tingkat atenuasinya meningkat tetapi tidak melebihi 50 dB</a:t>
            </a:r>
            <a:endParaRPr lang="id-ID" sz="2800" dirty="0">
              <a:latin typeface="Candara" panose="020E0502030303020204" pitchFamily="34" charset="0"/>
            </a:endParaRPr>
          </a:p>
        </p:txBody>
      </p:sp>
      <p:sp>
        <p:nvSpPr>
          <p:cNvPr id="6" name="Slide Number Placeholder 5"/>
          <p:cNvSpPr>
            <a:spLocks noGrp="1"/>
          </p:cNvSpPr>
          <p:nvPr>
            <p:ph type="sldNum" sz="quarter" idx="4"/>
          </p:nvPr>
        </p:nvSpPr>
        <p:spPr/>
        <p:txBody>
          <a:bodyPr/>
          <a:lstStyle/>
          <a:p>
            <a:fld id="{E6459DFB-86F3-43FA-8567-2EA6E426AE90}" type="slidenum">
              <a:rPr lang="ja-JP" altLang="en-US" smtClean="0"/>
              <a:pPr/>
              <a:t>14</a:t>
            </a:fld>
            <a:endParaRPr lang="ja-JP" altLang="en-US"/>
          </a:p>
        </p:txBody>
      </p:sp>
      <p:pic>
        <p:nvPicPr>
          <p:cNvPr id="10242" name="Picture 2"/>
          <p:cNvPicPr>
            <a:picLocks noGrp="1" noChangeAspect="1" noChangeArrowheads="1"/>
          </p:cNvPicPr>
          <p:nvPr>
            <p:ph type="pic" sz="quarter" idx="12"/>
          </p:nvPr>
        </p:nvPicPr>
        <p:blipFill rotWithShape="1">
          <a:blip r:embed="rId2">
            <a:extLst>
              <a:ext uri="{28A0092B-C50C-407E-A947-70E740481C1C}">
                <a14:useLocalDpi xmlns:a14="http://schemas.microsoft.com/office/drawing/2010/main" val="0"/>
              </a:ext>
            </a:extLst>
          </a:blip>
          <a:srcRect l="-1" r="840" b="-25000"/>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8117" y="6355079"/>
            <a:ext cx="3724275" cy="372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9357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id-ID" altLang="ja-JP" dirty="0"/>
              <a:t>Culinary Management</a:t>
            </a:r>
            <a:endParaRPr lang="ja-JP" altLang="en-US" dirty="0"/>
          </a:p>
        </p:txBody>
      </p:sp>
      <p:sp>
        <p:nvSpPr>
          <p:cNvPr id="4" name="Title 3"/>
          <p:cNvSpPr>
            <a:spLocks noGrp="1"/>
          </p:cNvSpPr>
          <p:nvPr>
            <p:ph type="title"/>
          </p:nvPr>
        </p:nvSpPr>
        <p:spPr/>
        <p:txBody>
          <a:bodyPr/>
          <a:lstStyle/>
          <a:p>
            <a:r>
              <a:rPr lang="id-ID" dirty="0" smtClean="0"/>
              <a:t>SAFETY SHOES</a:t>
            </a:r>
            <a:endParaRPr lang="id-ID" dirty="0"/>
          </a:p>
        </p:txBody>
      </p:sp>
      <p:sp>
        <p:nvSpPr>
          <p:cNvPr id="5" name="Text Placeholder 4"/>
          <p:cNvSpPr>
            <a:spLocks noGrp="1"/>
          </p:cNvSpPr>
          <p:nvPr>
            <p:ph type="body" sz="quarter" idx="24"/>
          </p:nvPr>
        </p:nvSpPr>
        <p:spPr/>
        <p:txBody>
          <a:bodyPr/>
          <a:lstStyle/>
          <a:p>
            <a:r>
              <a:rPr lang="id-ID" sz="2800" dirty="0" smtClean="0">
                <a:latin typeface="Candara" panose="020E0502030303020204" pitchFamily="34" charset="0"/>
              </a:rPr>
              <a:t>Safety shoes </a:t>
            </a:r>
            <a:r>
              <a:rPr lang="id-ID" sz="2800" dirty="0">
                <a:latin typeface="Candara" panose="020E0502030303020204" pitchFamily="34" charset="0"/>
              </a:rPr>
              <a:t>dipergunakan </a:t>
            </a:r>
            <a:r>
              <a:rPr lang="id-ID" sz="2800" dirty="0" smtClean="0">
                <a:latin typeface="Candara" panose="020E0502030303020204" pitchFamily="34" charset="0"/>
              </a:rPr>
              <a:t>melindungi kaki </a:t>
            </a:r>
            <a:r>
              <a:rPr lang="id-ID" sz="2800" dirty="0">
                <a:latin typeface="Candara" panose="020E0502030303020204" pitchFamily="34" charset="0"/>
              </a:rPr>
              <a:t>dari </a:t>
            </a:r>
            <a:r>
              <a:rPr lang="id-ID" sz="2800" dirty="0" smtClean="0">
                <a:latin typeface="Candara" panose="020E0502030303020204" pitchFamily="34" charset="0"/>
              </a:rPr>
              <a:t>bahaya kejatuhan Benda Berat percikan cairan </a:t>
            </a:r>
            <a:r>
              <a:rPr lang="id-ID" sz="2800" dirty="0">
                <a:latin typeface="Candara" panose="020E0502030303020204" pitchFamily="34" charset="0"/>
              </a:rPr>
              <a:t>dan tertusuk </a:t>
            </a:r>
            <a:r>
              <a:rPr lang="id-ID" sz="2800" dirty="0" smtClean="0">
                <a:latin typeface="Candara" panose="020E0502030303020204" pitchFamily="34" charset="0"/>
              </a:rPr>
              <a:t>oleh benda-‘benda </a:t>
            </a:r>
            <a:r>
              <a:rPr lang="id-ID" sz="2800" dirty="0">
                <a:latin typeface="Candara" panose="020E0502030303020204" pitchFamily="34" charset="0"/>
              </a:rPr>
              <a:t>tajam</a:t>
            </a:r>
          </a:p>
        </p:txBody>
      </p:sp>
      <p:sp>
        <p:nvSpPr>
          <p:cNvPr id="6" name="Slide Number Placeholder 5"/>
          <p:cNvSpPr>
            <a:spLocks noGrp="1"/>
          </p:cNvSpPr>
          <p:nvPr>
            <p:ph type="sldNum" sz="quarter" idx="4"/>
          </p:nvPr>
        </p:nvSpPr>
        <p:spPr/>
        <p:txBody>
          <a:bodyPr/>
          <a:lstStyle/>
          <a:p>
            <a:fld id="{E6459DFB-86F3-43FA-8567-2EA6E426AE90}" type="slidenum">
              <a:rPr lang="ja-JP" altLang="en-US" smtClean="0"/>
              <a:pPr/>
              <a:t>15</a:t>
            </a:fld>
            <a:endParaRPr lang="ja-JP" alt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667500" cy="666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Grp="1" noChangeAspect="1" noChangeArrowheads="1"/>
          </p:cNvPicPr>
          <p:nvPr>
            <p:ph type="pic" sz="quarter" idx="12"/>
          </p:nvPr>
        </p:nvPicPr>
        <p:blipFill>
          <a:blip r:embed="rId3">
            <a:extLst>
              <a:ext uri="{28A0092B-C50C-407E-A947-70E740481C1C}">
                <a14:useLocalDpi xmlns:a14="http://schemas.microsoft.com/office/drawing/2010/main" val="0"/>
              </a:ext>
            </a:extLst>
          </a:blip>
          <a:srcRect l="6258" r="6258"/>
          <a:stretch>
            <a:fillRect/>
          </a:stretch>
        </p:blipFill>
        <p:spPr bwMode="auto">
          <a:xfrm>
            <a:off x="0" y="5775960"/>
            <a:ext cx="5074920" cy="445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4753" y="6240780"/>
            <a:ext cx="4046220" cy="4046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3971" y="2851785"/>
            <a:ext cx="2917190" cy="2093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7282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id-ID" altLang="ja-JP" dirty="0"/>
              <a:t>Culinary Management</a:t>
            </a:r>
            <a:endParaRPr lang="ja-JP" altLang="en-US" dirty="0"/>
          </a:p>
        </p:txBody>
      </p:sp>
      <p:sp>
        <p:nvSpPr>
          <p:cNvPr id="4" name="Title 3"/>
          <p:cNvSpPr>
            <a:spLocks noGrp="1"/>
          </p:cNvSpPr>
          <p:nvPr>
            <p:ph type="title"/>
          </p:nvPr>
        </p:nvSpPr>
        <p:spPr/>
        <p:txBody>
          <a:bodyPr>
            <a:normAutofit/>
          </a:bodyPr>
          <a:lstStyle/>
          <a:p>
            <a:r>
              <a:rPr lang="id-ID" sz="5400" dirty="0" smtClean="0"/>
              <a:t>PAKAIAN PELINDUNG </a:t>
            </a:r>
            <a:r>
              <a:rPr lang="id-ID" sz="4400" dirty="0" smtClean="0"/>
              <a:t>(SAFETY WEAR CLOTHING)</a:t>
            </a:r>
            <a:endParaRPr lang="id-ID" sz="4400" dirty="0"/>
          </a:p>
        </p:txBody>
      </p:sp>
      <p:sp>
        <p:nvSpPr>
          <p:cNvPr id="5" name="Text Placeholder 4"/>
          <p:cNvSpPr>
            <a:spLocks noGrp="1"/>
          </p:cNvSpPr>
          <p:nvPr>
            <p:ph type="body" sz="quarter" idx="24"/>
          </p:nvPr>
        </p:nvSpPr>
        <p:spPr>
          <a:xfrm>
            <a:off x="9593943" y="4702627"/>
            <a:ext cx="7996244" cy="3618413"/>
          </a:xfrm>
        </p:spPr>
        <p:txBody>
          <a:bodyPr/>
          <a:lstStyle/>
          <a:p>
            <a:pPr>
              <a:spcBef>
                <a:spcPts val="0"/>
              </a:spcBef>
            </a:pPr>
            <a:r>
              <a:rPr lang="id-ID" sz="2800" dirty="0" smtClean="0">
                <a:latin typeface="Candara" panose="020E0502030303020204" pitchFamily="34" charset="0"/>
              </a:rPr>
              <a:t>Penggunaan </a:t>
            </a:r>
            <a:r>
              <a:rPr lang="id-ID" sz="2800" dirty="0">
                <a:latin typeface="Candara" panose="020E0502030303020204" pitchFamily="34" charset="0"/>
              </a:rPr>
              <a:t>pakaian pelindung </a:t>
            </a:r>
            <a:r>
              <a:rPr lang="id-ID" sz="2800" dirty="0" smtClean="0">
                <a:latin typeface="Candara" panose="020E0502030303020204" pitchFamily="34" charset="0"/>
              </a:rPr>
              <a:t>tubuh diwajibkan disebabkan oleh beberapa hal:</a:t>
            </a:r>
          </a:p>
          <a:p>
            <a:pPr marL="457200" indent="-457200">
              <a:spcBef>
                <a:spcPts val="0"/>
              </a:spcBef>
              <a:buAutoNum type="arabicPeriod"/>
            </a:pPr>
            <a:r>
              <a:rPr lang="id-ID" sz="2800" dirty="0" smtClean="0">
                <a:latin typeface="Candara" panose="020E0502030303020204" pitchFamily="34" charset="0"/>
              </a:rPr>
              <a:t>Bahan </a:t>
            </a:r>
            <a:r>
              <a:rPr lang="id-ID" sz="2800" dirty="0">
                <a:latin typeface="Candara" panose="020E0502030303020204" pitchFamily="34" charset="0"/>
              </a:rPr>
              <a:t>kimia </a:t>
            </a:r>
            <a:r>
              <a:rPr lang="id-ID" sz="2800" dirty="0" smtClean="0">
                <a:latin typeface="Candara" panose="020E0502030303020204" pitchFamily="34" charset="0"/>
              </a:rPr>
              <a:t>berbahaya</a:t>
            </a:r>
          </a:p>
          <a:p>
            <a:pPr marL="457200" indent="-457200">
              <a:spcBef>
                <a:spcPts val="0"/>
              </a:spcBef>
              <a:buAutoNum type="arabicPeriod"/>
            </a:pPr>
            <a:r>
              <a:rPr lang="id-ID" sz="2800" dirty="0" smtClean="0">
                <a:latin typeface="Candara" panose="020E0502030303020204" pitchFamily="34" charset="0"/>
              </a:rPr>
              <a:t>Bahaya berpotensi Infeksi</a:t>
            </a:r>
          </a:p>
          <a:p>
            <a:pPr marL="457200" indent="-457200">
              <a:spcBef>
                <a:spcPts val="0"/>
              </a:spcBef>
              <a:buAutoNum type="arabicPeriod"/>
            </a:pPr>
            <a:r>
              <a:rPr lang="id-ID" sz="2800" dirty="0" smtClean="0">
                <a:latin typeface="Candara" panose="020E0502030303020204" pitchFamily="34" charset="0"/>
              </a:rPr>
              <a:t>Panas yang sangat kuat </a:t>
            </a:r>
          </a:p>
          <a:p>
            <a:pPr marL="457200" indent="-457200">
              <a:spcBef>
                <a:spcPts val="0"/>
              </a:spcBef>
              <a:buAutoNum type="arabicPeriod"/>
            </a:pPr>
            <a:r>
              <a:rPr lang="id-ID" sz="2800" dirty="0" smtClean="0">
                <a:latin typeface="Candara" panose="020E0502030303020204" pitchFamily="34" charset="0"/>
              </a:rPr>
              <a:t>Percikan logam panas dan cairan panas</a:t>
            </a:r>
            <a:endParaRPr lang="id-ID" sz="2800" dirty="0">
              <a:latin typeface="Candara" panose="020E0502030303020204" pitchFamily="34" charset="0"/>
            </a:endParaRPr>
          </a:p>
        </p:txBody>
      </p:sp>
      <p:sp>
        <p:nvSpPr>
          <p:cNvPr id="6" name="Slide Number Placeholder 5"/>
          <p:cNvSpPr>
            <a:spLocks noGrp="1"/>
          </p:cNvSpPr>
          <p:nvPr>
            <p:ph type="sldNum" sz="quarter" idx="4"/>
          </p:nvPr>
        </p:nvSpPr>
        <p:spPr/>
        <p:txBody>
          <a:bodyPr/>
          <a:lstStyle/>
          <a:p>
            <a:fld id="{E6459DFB-86F3-43FA-8567-2EA6E426AE90}" type="slidenum">
              <a:rPr lang="ja-JP" altLang="en-US" smtClean="0"/>
              <a:pPr/>
              <a:t>16</a:t>
            </a:fld>
            <a:endParaRPr lang="ja-JP" altLang="en-US"/>
          </a:p>
        </p:txBody>
      </p:sp>
      <p:pic>
        <p:nvPicPr>
          <p:cNvPr id="12291" name="Picture 3"/>
          <p:cNvPicPr>
            <a:picLocks noGrp="1" noChangeAspect="1" noChangeArrowheads="1"/>
          </p:cNvPicPr>
          <p:nvPr>
            <p:ph type="pic" sz="quarter" idx="12"/>
          </p:nvPr>
        </p:nvPicPr>
        <p:blipFill rotWithShape="1">
          <a:blip r:embed="rId2">
            <a:extLst>
              <a:ext uri="{28A0092B-C50C-407E-A947-70E740481C1C}">
                <a14:useLocalDpi xmlns:a14="http://schemas.microsoft.com/office/drawing/2010/main" val="0"/>
              </a:ext>
            </a:extLst>
          </a:blip>
          <a:srcRect t="-16119" r="-170" b="-18210"/>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2457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solidFill>
                  <a:schemeClr val="bg1"/>
                </a:solidFill>
              </a:rPr>
              <a:t>TUGAS</a:t>
            </a:r>
            <a:endParaRPr lang="id-ID" dirty="0">
              <a:solidFill>
                <a:schemeClr val="bg1"/>
              </a:solidFill>
            </a:endParaRPr>
          </a:p>
        </p:txBody>
      </p:sp>
      <p:sp>
        <p:nvSpPr>
          <p:cNvPr id="3" name="Footer Placeholder 2"/>
          <p:cNvSpPr>
            <a:spLocks noGrp="1"/>
          </p:cNvSpPr>
          <p:nvPr>
            <p:ph type="ftr" sz="quarter" idx="10"/>
          </p:nvPr>
        </p:nvSpPr>
        <p:spPr/>
        <p:txBody>
          <a:bodyPr/>
          <a:lstStyle/>
          <a:p>
            <a:r>
              <a:rPr lang="id-ID" altLang="ja-JP" dirty="0"/>
              <a:t>Culinary Management</a:t>
            </a:r>
            <a:endParaRPr lang="ja-JP" altLang="en-US" dirty="0"/>
          </a:p>
        </p:txBody>
      </p:sp>
      <p:sp>
        <p:nvSpPr>
          <p:cNvPr id="4" name="Text Placeholder 3"/>
          <p:cNvSpPr>
            <a:spLocks noGrp="1"/>
          </p:cNvSpPr>
          <p:nvPr>
            <p:ph type="body" sz="quarter" idx="14"/>
          </p:nvPr>
        </p:nvSpPr>
        <p:spPr>
          <a:xfrm>
            <a:off x="9156331" y="4293198"/>
            <a:ext cx="8560169" cy="3082550"/>
          </a:xfrm>
        </p:spPr>
        <p:txBody>
          <a:bodyPr>
            <a:normAutofit/>
          </a:bodyPr>
          <a:lstStyle/>
          <a:p>
            <a:r>
              <a:rPr lang="id-ID" sz="2800" dirty="0">
                <a:solidFill>
                  <a:schemeClr val="bg1"/>
                </a:solidFill>
                <a:latin typeface="Candara" panose="020E0502030303020204" pitchFamily="34" charset="0"/>
              </a:rPr>
              <a:t>Mencari </a:t>
            </a:r>
            <a:r>
              <a:rPr lang="id-ID" sz="2800" dirty="0" smtClean="0">
                <a:solidFill>
                  <a:schemeClr val="bg1"/>
                </a:solidFill>
                <a:latin typeface="Candara" panose="020E0502030303020204" pitchFamily="34" charset="0"/>
              </a:rPr>
              <a:t>Contoh </a:t>
            </a:r>
            <a:r>
              <a:rPr lang="id-ID" sz="2800" dirty="0">
                <a:solidFill>
                  <a:schemeClr val="bg1"/>
                </a:solidFill>
                <a:latin typeface="Candara" panose="020E0502030303020204" pitchFamily="34" charset="0"/>
              </a:rPr>
              <a:t>K</a:t>
            </a:r>
            <a:r>
              <a:rPr lang="id-ID" sz="2800" dirty="0" smtClean="0">
                <a:solidFill>
                  <a:schemeClr val="bg1"/>
                </a:solidFill>
                <a:latin typeface="Candara" panose="020E0502030303020204" pitchFamily="34" charset="0"/>
              </a:rPr>
              <a:t>ecelakaan yang terjadi di</a:t>
            </a:r>
            <a:r>
              <a:rPr lang="id-ID" sz="2800" dirty="0">
                <a:solidFill>
                  <a:schemeClr val="bg1"/>
                </a:solidFill>
                <a:latin typeface="Candara" panose="020E0502030303020204" pitchFamily="34" charset="0"/>
              </a:rPr>
              <a:t> </a:t>
            </a:r>
            <a:r>
              <a:rPr lang="id-ID" sz="2800" dirty="0" smtClean="0">
                <a:solidFill>
                  <a:schemeClr val="bg1"/>
                </a:solidFill>
                <a:latin typeface="Candara" panose="020E0502030303020204" pitchFamily="34" charset="0"/>
              </a:rPr>
              <a:t>institusi/ Industri dan sebab-sebab terjadinya kecelakaan tersebut (Sumber: Artikel Online, Majalah Online, Media Cetak lengkap dengan sumber dan waktu kejadian</a:t>
            </a:r>
            <a:r>
              <a:rPr lang="id-ID" sz="2800" dirty="0" smtClean="0">
                <a:solidFill>
                  <a:schemeClr val="bg1"/>
                </a:solidFill>
              </a:rPr>
              <a:t>)</a:t>
            </a:r>
            <a:endParaRPr lang="id-ID" sz="2800" dirty="0">
              <a:solidFill>
                <a:schemeClr val="bg1"/>
              </a:solidFill>
            </a:endParaRPr>
          </a:p>
        </p:txBody>
      </p:sp>
      <p:sp>
        <p:nvSpPr>
          <p:cNvPr id="5" name="Slide Number Placeholder 4"/>
          <p:cNvSpPr>
            <a:spLocks noGrp="1"/>
          </p:cNvSpPr>
          <p:nvPr>
            <p:ph type="sldNum" sz="quarter" idx="4"/>
          </p:nvPr>
        </p:nvSpPr>
        <p:spPr/>
        <p:txBody>
          <a:bodyPr/>
          <a:lstStyle/>
          <a:p>
            <a:fld id="{E6459DFB-86F3-43FA-8567-2EA6E426AE90}" type="slidenum">
              <a:rPr lang="ja-JP" altLang="en-US" smtClean="0"/>
              <a:pPr/>
              <a:t>17</a:t>
            </a:fld>
            <a:endParaRPr lang="ja-JP" altLang="en-US"/>
          </a:p>
        </p:txBody>
      </p:sp>
    </p:spTree>
    <p:extLst>
      <p:ext uri="{BB962C8B-B14F-4D97-AF65-F5344CB8AC3E}">
        <p14:creationId xmlns:p14="http://schemas.microsoft.com/office/powerpoint/2010/main" val="3152988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ctrTitle"/>
          </p:nvPr>
        </p:nvSpPr>
        <p:spPr>
          <a:xfrm>
            <a:off x="1760101" y="1252517"/>
            <a:ext cx="15543451" cy="1585999"/>
          </a:xfrm>
        </p:spPr>
        <p:txBody>
          <a:bodyPr/>
          <a:lstStyle/>
          <a:p>
            <a:r>
              <a:rPr kumimoji="1" lang="en-US" altLang="ja-JP" dirty="0"/>
              <a:t>Thank </a:t>
            </a:r>
            <a:r>
              <a:rPr kumimoji="1" lang="en-US" altLang="ja-JP" dirty="0" smtClean="0"/>
              <a:t>You</a:t>
            </a:r>
            <a:endParaRPr kumimoji="1" lang="ja-JP" altLang="en-US" dirty="0"/>
          </a:p>
        </p:txBody>
      </p:sp>
      <p:sp>
        <p:nvSpPr>
          <p:cNvPr id="17" name="サブタイトル 16"/>
          <p:cNvSpPr>
            <a:spLocks noGrp="1"/>
          </p:cNvSpPr>
          <p:nvPr>
            <p:ph type="subTitle" idx="1"/>
          </p:nvPr>
        </p:nvSpPr>
        <p:spPr/>
        <p:txBody>
          <a:bodyPr/>
          <a:lstStyle/>
          <a:p>
            <a:r>
              <a:rPr lang="id-ID" altLang="ja-JP" dirty="0" smtClean="0"/>
              <a:t>2</a:t>
            </a:r>
            <a:endParaRPr lang="en-US" altLang="ja-JP" dirty="0"/>
          </a:p>
        </p:txBody>
      </p:sp>
      <p:sp>
        <p:nvSpPr>
          <p:cNvPr id="18" name="テキスト プレースホルダー 17"/>
          <p:cNvSpPr>
            <a:spLocks noGrp="1"/>
          </p:cNvSpPr>
          <p:nvPr>
            <p:ph type="body" sz="quarter" idx="10"/>
          </p:nvPr>
        </p:nvSpPr>
        <p:spPr/>
        <p:txBody>
          <a:bodyPr/>
          <a:lstStyle/>
          <a:p>
            <a:r>
              <a:rPr kumimoji="1" lang="id-ID" altLang="ja-JP" dirty="0" smtClean="0"/>
              <a:t>2</a:t>
            </a:r>
            <a:endParaRPr kumimoji="1" lang="ja-JP" alt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1" y="3033713"/>
            <a:ext cx="16939260" cy="63444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6168901"/>
      </p:ext>
    </p:extLst>
  </p:cSld>
  <p:clrMapOvr>
    <a:masterClrMapping/>
  </p:clrMapOvr>
  <mc:AlternateContent xmlns:mc="http://schemas.openxmlformats.org/markup-compatibility/2006" xmlns:p14="http://schemas.microsoft.com/office/powerpoint/2010/main">
    <mc:Choice Requires="p14">
      <p:transition p14:dur="0" advTm="9607"/>
    </mc:Choice>
    <mc:Fallback xmlns="">
      <p:transition advTm="9607"/>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l="3142" r="3142"/>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テキスト プレースホルダー 16"/>
          <p:cNvSpPr>
            <a:spLocks noGrp="1"/>
          </p:cNvSpPr>
          <p:nvPr>
            <p:ph type="body" sz="quarter" idx="11"/>
          </p:nvPr>
        </p:nvSpPr>
        <p:spPr>
          <a:solidFill>
            <a:schemeClr val="accent6">
              <a:lumMod val="50000"/>
              <a:alpha val="80000"/>
            </a:schemeClr>
          </a:solidFill>
        </p:spPr>
        <p:txBody>
          <a:bodyPr/>
          <a:lstStyle/>
          <a:p>
            <a:endParaRPr kumimoji="1" lang="ja-JP" altLang="en-US" dirty="0"/>
          </a:p>
        </p:txBody>
      </p:sp>
      <p:sp>
        <p:nvSpPr>
          <p:cNvPr id="19" name="テキスト プレースホルダー 18"/>
          <p:cNvSpPr>
            <a:spLocks noGrp="1"/>
          </p:cNvSpPr>
          <p:nvPr>
            <p:ph type="body" sz="quarter" idx="12"/>
          </p:nvPr>
        </p:nvSpPr>
        <p:spPr/>
        <p:txBody>
          <a:bodyPr>
            <a:normAutofit/>
          </a:bodyPr>
          <a:lstStyle/>
          <a:p>
            <a:endParaRPr kumimoji="1" lang="ja-JP" altLang="en-US" dirty="0"/>
          </a:p>
        </p:txBody>
      </p:sp>
      <p:sp>
        <p:nvSpPr>
          <p:cNvPr id="5" name="テキスト プレースホルダー 4"/>
          <p:cNvSpPr>
            <a:spLocks noGrp="1"/>
          </p:cNvSpPr>
          <p:nvPr>
            <p:ph type="body" sz="quarter" idx="13"/>
          </p:nvPr>
        </p:nvSpPr>
        <p:spPr/>
        <p:txBody>
          <a:bodyPr/>
          <a:lstStyle/>
          <a:p>
            <a:endParaRPr kumimoji="1" lang="ja-JP" altLang="en-US"/>
          </a:p>
        </p:txBody>
      </p:sp>
      <p:sp>
        <p:nvSpPr>
          <p:cNvPr id="6" name="テキスト プレースホルダー 5"/>
          <p:cNvSpPr>
            <a:spLocks noGrp="1"/>
          </p:cNvSpPr>
          <p:nvPr>
            <p:ph type="body" sz="quarter" idx="14"/>
          </p:nvPr>
        </p:nvSpPr>
        <p:spPr/>
        <p:txBody>
          <a:bodyPr/>
          <a:lstStyle/>
          <a:p>
            <a:endParaRPr kumimoji="1" lang="ja-JP" altLang="en-US"/>
          </a:p>
        </p:txBody>
      </p:sp>
      <p:sp>
        <p:nvSpPr>
          <p:cNvPr id="7" name="テキスト プレースホルダー 6"/>
          <p:cNvSpPr>
            <a:spLocks noGrp="1"/>
          </p:cNvSpPr>
          <p:nvPr>
            <p:ph type="body" sz="quarter" idx="15"/>
          </p:nvPr>
        </p:nvSpPr>
        <p:spPr/>
        <p:txBody>
          <a:bodyPr/>
          <a:lstStyle/>
          <a:p>
            <a:r>
              <a:rPr kumimoji="1" lang="en-US" altLang="ja-JP" dirty="0"/>
              <a:t>1</a:t>
            </a:r>
            <a:endParaRPr kumimoji="1" lang="ja-JP" altLang="en-US" dirty="0"/>
          </a:p>
        </p:txBody>
      </p:sp>
      <p:sp>
        <p:nvSpPr>
          <p:cNvPr id="8" name="テキスト プレースホルダー 7"/>
          <p:cNvSpPr>
            <a:spLocks noGrp="1"/>
          </p:cNvSpPr>
          <p:nvPr>
            <p:ph type="body" sz="quarter" idx="17"/>
          </p:nvPr>
        </p:nvSpPr>
        <p:spPr/>
        <p:txBody>
          <a:bodyPr>
            <a:noAutofit/>
          </a:bodyPr>
          <a:lstStyle/>
          <a:p>
            <a:r>
              <a:rPr lang="id-ID" altLang="ja-JP" sz="16600" dirty="0" smtClean="0">
                <a:solidFill>
                  <a:schemeClr val="bg1">
                    <a:lumMod val="95000"/>
                  </a:schemeClr>
                </a:solidFill>
                <a:effectLst>
                  <a:outerShdw blurRad="38100" dist="38100" dir="2700000" algn="tl">
                    <a:srgbClr val="000000">
                      <a:alpha val="43137"/>
                    </a:srgbClr>
                  </a:outerShdw>
                </a:effectLst>
              </a:rPr>
              <a:t>K3</a:t>
            </a:r>
            <a:endParaRPr lang="ja-JP" altLang="en-US" sz="16600" dirty="0">
              <a:solidFill>
                <a:schemeClr val="bg1">
                  <a:lumMod val="95000"/>
                </a:schemeClr>
              </a:solidFill>
              <a:effectLst>
                <a:outerShdw blurRad="38100" dist="38100" dir="2700000" algn="tl">
                  <a:srgbClr val="000000">
                    <a:alpha val="43137"/>
                  </a:srgbClr>
                </a:outerShdw>
              </a:effectLst>
            </a:endParaRPr>
          </a:p>
        </p:txBody>
      </p:sp>
      <p:sp>
        <p:nvSpPr>
          <p:cNvPr id="9" name="テキスト プレースホルダー 8"/>
          <p:cNvSpPr>
            <a:spLocks noGrp="1"/>
          </p:cNvSpPr>
          <p:nvPr>
            <p:ph type="body" sz="quarter" idx="18"/>
          </p:nvPr>
        </p:nvSpPr>
        <p:spPr/>
        <p:txBody>
          <a:bodyPr/>
          <a:lstStyle/>
          <a:p>
            <a:endParaRPr kumimoji="1" lang="ja-JP" altLang="en-US"/>
          </a:p>
        </p:txBody>
      </p:sp>
      <p:sp>
        <p:nvSpPr>
          <p:cNvPr id="10" name="テキスト プレースホルダー 9"/>
          <p:cNvSpPr>
            <a:spLocks noGrp="1"/>
          </p:cNvSpPr>
          <p:nvPr>
            <p:ph type="body" sz="quarter" idx="19"/>
          </p:nvPr>
        </p:nvSpPr>
        <p:spPr/>
        <p:txBody>
          <a:bodyPr>
            <a:normAutofit fontScale="92500" lnSpcReduction="10000"/>
          </a:bodyPr>
          <a:lstStyle/>
          <a:p>
            <a:endParaRPr kumimoji="1" lang="ja-JP" altLang="en-US"/>
          </a:p>
        </p:txBody>
      </p:sp>
      <p:pic>
        <p:nvPicPr>
          <p:cNvPr id="12" name="図プレースホルダー 11"/>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61344299"/>
      </p:ext>
    </p:extLst>
  </p:cSld>
  <p:clrMapOvr>
    <a:masterClrMapping/>
  </p:clrMapOvr>
  <mc:AlternateContent xmlns:mc="http://schemas.openxmlformats.org/markup-compatibility/2006" xmlns:p14="http://schemas.microsoft.com/office/powerpoint/2010/main">
    <mc:Choice Requires="p14">
      <p:transition p14:dur="0" advTm="4228"/>
    </mc:Choice>
    <mc:Fallback xmlns="">
      <p:transition advTm="422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id-ID" sz="4800" b="1" dirty="0" smtClean="0"/>
              <a:t>Keselamatan dan Kesehatan Kerja (K3)</a:t>
            </a:r>
            <a:endParaRPr lang="id-ID" sz="4800" b="1" dirty="0"/>
          </a:p>
        </p:txBody>
      </p:sp>
      <p:sp>
        <p:nvSpPr>
          <p:cNvPr id="3" name="Footer Placeholder 2"/>
          <p:cNvSpPr>
            <a:spLocks noGrp="1"/>
          </p:cNvSpPr>
          <p:nvPr>
            <p:ph type="ftr" sz="quarter" idx="10"/>
          </p:nvPr>
        </p:nvSpPr>
        <p:spPr/>
        <p:txBody>
          <a:bodyPr/>
          <a:lstStyle/>
          <a:p>
            <a:r>
              <a:rPr lang="id-ID" altLang="ja-JP" dirty="0" smtClean="0"/>
              <a:t>Culinary Management</a:t>
            </a:r>
            <a:endParaRPr lang="ja-JP" altLang="en-US" dirty="0"/>
          </a:p>
        </p:txBody>
      </p:sp>
      <p:sp>
        <p:nvSpPr>
          <p:cNvPr id="4" name="Slide Number Placeholder 3"/>
          <p:cNvSpPr>
            <a:spLocks noGrp="1"/>
          </p:cNvSpPr>
          <p:nvPr>
            <p:ph type="sldNum" sz="quarter" idx="11"/>
          </p:nvPr>
        </p:nvSpPr>
        <p:spPr/>
        <p:txBody>
          <a:bodyPr/>
          <a:lstStyle/>
          <a:p>
            <a:fld id="{E6459DFB-86F3-43FA-8567-2EA6E426AE90}" type="slidenum">
              <a:rPr lang="ja-JP" altLang="en-US" smtClean="0"/>
              <a:pPr/>
              <a:t>3</a:t>
            </a:fld>
            <a:endParaRPr lang="ja-JP" altLang="en-US"/>
          </a:p>
        </p:txBody>
      </p:sp>
      <p:sp>
        <p:nvSpPr>
          <p:cNvPr id="11" name="Text Placeholder 10"/>
          <p:cNvSpPr>
            <a:spLocks noGrp="1"/>
          </p:cNvSpPr>
          <p:nvPr>
            <p:ph type="body" sz="quarter" idx="13"/>
          </p:nvPr>
        </p:nvSpPr>
        <p:spPr/>
        <p:txBody>
          <a:bodyPr>
            <a:normAutofit fontScale="92500" lnSpcReduction="20000"/>
          </a:bodyPr>
          <a:lstStyle/>
          <a:p>
            <a:r>
              <a:rPr lang="id-ID" i="0" dirty="0" smtClean="0">
                <a:solidFill>
                  <a:srgbClr val="222222"/>
                </a:solidFill>
                <a:latin typeface="Segoe Script" panose="020B0504020000000003" pitchFamily="34" charset="0"/>
              </a:rPr>
              <a:t>Upaya mencegah terjadinya kecelakaan pada saat kerja</a:t>
            </a:r>
            <a:endParaRPr lang="id-ID" dirty="0">
              <a:latin typeface="Segoe Script" panose="020B0504020000000003" pitchFamily="34" charset="0"/>
            </a:endParaRPr>
          </a:p>
        </p:txBody>
      </p:sp>
      <p:sp>
        <p:nvSpPr>
          <p:cNvPr id="13" name="Text Placeholder 12"/>
          <p:cNvSpPr>
            <a:spLocks noGrp="1"/>
          </p:cNvSpPr>
          <p:nvPr>
            <p:ph type="body" sz="quarter" idx="15"/>
          </p:nvPr>
        </p:nvSpPr>
        <p:spPr>
          <a:xfrm>
            <a:off x="2023050" y="2655891"/>
            <a:ext cx="10284280" cy="790352"/>
          </a:xfrm>
        </p:spPr>
        <p:txBody>
          <a:bodyPr/>
          <a:lstStyle/>
          <a:p>
            <a:r>
              <a:rPr lang="id-ID" dirty="0" smtClean="0"/>
              <a:t>Definisi </a:t>
            </a:r>
            <a:r>
              <a:rPr lang="id-ID" dirty="0"/>
              <a:t>K3 Secara Keilmuan</a:t>
            </a:r>
          </a:p>
        </p:txBody>
      </p:sp>
      <p:sp>
        <p:nvSpPr>
          <p:cNvPr id="12" name="Text Placeholder 11"/>
          <p:cNvSpPr>
            <a:spLocks noGrp="1"/>
          </p:cNvSpPr>
          <p:nvPr>
            <p:ph type="body" sz="quarter" idx="14"/>
          </p:nvPr>
        </p:nvSpPr>
        <p:spPr/>
        <p:txBody>
          <a:bodyPr>
            <a:normAutofit/>
          </a:bodyPr>
          <a:lstStyle/>
          <a:p>
            <a:r>
              <a:rPr lang="id-ID" sz="2800" dirty="0">
                <a:solidFill>
                  <a:srgbClr val="222222"/>
                </a:solidFill>
                <a:latin typeface="Candara" panose="020E0502030303020204" pitchFamily="34" charset="0"/>
              </a:rPr>
              <a:t>suatu bidang yang terkait dengan kesehatan, keselamatan dan kesejahteraan manusia yang bekerja di sebuah institusi ataupun proyek.</a:t>
            </a:r>
            <a:endParaRPr lang="id-ID" sz="2800" dirty="0">
              <a:latin typeface="Candara" panose="020E0502030303020204" pitchFamily="34" charset="0"/>
            </a:endParaRPr>
          </a:p>
        </p:txBody>
      </p:sp>
      <p:sp>
        <p:nvSpPr>
          <p:cNvPr id="15" name="Text Placeholder 14"/>
          <p:cNvSpPr>
            <a:spLocks noGrp="1"/>
          </p:cNvSpPr>
          <p:nvPr>
            <p:ph type="body" sz="quarter" idx="16"/>
          </p:nvPr>
        </p:nvSpPr>
        <p:spPr>
          <a:xfrm>
            <a:off x="2023050" y="4866245"/>
            <a:ext cx="9369880" cy="790352"/>
          </a:xfrm>
        </p:spPr>
        <p:txBody>
          <a:bodyPr/>
          <a:lstStyle/>
          <a:p>
            <a:r>
              <a:rPr lang="id-ID" dirty="0"/>
              <a:t>Definisi K3 Secara Filosofis</a:t>
            </a:r>
          </a:p>
        </p:txBody>
      </p:sp>
      <p:sp>
        <p:nvSpPr>
          <p:cNvPr id="14" name="Text Placeholder 13"/>
          <p:cNvSpPr>
            <a:spLocks noGrp="1"/>
          </p:cNvSpPr>
          <p:nvPr>
            <p:ph type="body" sz="quarter" idx="16"/>
          </p:nvPr>
        </p:nvSpPr>
        <p:spPr>
          <a:xfrm>
            <a:off x="2097190" y="6730609"/>
            <a:ext cx="14757426" cy="790352"/>
          </a:xfrm>
        </p:spPr>
        <p:txBody>
          <a:bodyPr/>
          <a:lstStyle/>
          <a:p>
            <a:r>
              <a:rPr lang="id-ID" dirty="0"/>
              <a:t>Definisi K3 menurut World Health </a:t>
            </a:r>
            <a:r>
              <a:rPr lang="id-ID" dirty="0" smtClean="0"/>
              <a:t>Organization (WHO)</a:t>
            </a:r>
            <a:endParaRPr lang="id-ID" dirty="0"/>
          </a:p>
        </p:txBody>
      </p:sp>
      <p:sp>
        <p:nvSpPr>
          <p:cNvPr id="17" name="Text Placeholder 16"/>
          <p:cNvSpPr>
            <a:spLocks noGrp="1"/>
          </p:cNvSpPr>
          <p:nvPr>
            <p:ph type="body" sz="quarter" idx="17"/>
          </p:nvPr>
        </p:nvSpPr>
        <p:spPr>
          <a:xfrm>
            <a:off x="2461930" y="7510927"/>
            <a:ext cx="14219692" cy="1558932"/>
          </a:xfrm>
        </p:spPr>
        <p:txBody>
          <a:bodyPr>
            <a:noAutofit/>
          </a:bodyPr>
          <a:lstStyle/>
          <a:p>
            <a:r>
              <a:rPr lang="id-ID" sz="2400" dirty="0" smtClean="0">
                <a:latin typeface="Candara" panose="020E0502030303020204" pitchFamily="34" charset="0"/>
              </a:rPr>
              <a:t>Upaya yang bertujuan untuk meningkatkan dan memelihara derajat kesehatan fisik,mental dan sosial bagi pekerja di semua </a:t>
            </a:r>
            <a:r>
              <a:rPr lang="id-ID" sz="2400" dirty="0">
                <a:latin typeface="Candara" panose="020E0502030303020204" pitchFamily="34" charset="0"/>
              </a:rPr>
              <a:t>jenis pekerjaan dan upaya pencegahan terhadap gangguan kesehatan pekerja  serta sebagai perlindungan bagi pekerja dalam pekerjaannya dari resiko akibat faktor yang merugikan kesehatan.</a:t>
            </a:r>
          </a:p>
        </p:txBody>
      </p:sp>
      <p:sp>
        <p:nvSpPr>
          <p:cNvPr id="16" name="Text Placeholder 15"/>
          <p:cNvSpPr>
            <a:spLocks noGrp="1"/>
          </p:cNvSpPr>
          <p:nvPr>
            <p:ph type="body" sz="quarter" idx="17"/>
          </p:nvPr>
        </p:nvSpPr>
        <p:spPr/>
        <p:txBody>
          <a:bodyPr>
            <a:normAutofit/>
          </a:bodyPr>
          <a:lstStyle/>
          <a:p>
            <a:r>
              <a:rPr lang="fi-FI" sz="2800" dirty="0">
                <a:solidFill>
                  <a:srgbClr val="222222"/>
                </a:solidFill>
                <a:latin typeface="Candara" panose="020E0502030303020204" pitchFamily="34" charset="0"/>
              </a:rPr>
              <a:t>suatu pemikiran atau upaya untuk menjamin keutuhan dan kemampuan jasmani maupun rohani. </a:t>
            </a:r>
            <a:endParaRPr lang="id-ID" sz="2800" dirty="0">
              <a:latin typeface="Candara" panose="020E0502030303020204" pitchFamily="34" charset="0"/>
            </a:endParaRPr>
          </a:p>
        </p:txBody>
      </p:sp>
      <p:pic>
        <p:nvPicPr>
          <p:cNvPr id="18" name="Picture 5" descr="wh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59200" y="6484620"/>
            <a:ext cx="1101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8368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Arti Lambang K3 :</a:t>
            </a:r>
          </a:p>
        </p:txBody>
      </p:sp>
      <p:sp>
        <p:nvSpPr>
          <p:cNvPr id="3" name="Footer Placeholder 2"/>
          <p:cNvSpPr>
            <a:spLocks noGrp="1"/>
          </p:cNvSpPr>
          <p:nvPr>
            <p:ph type="ftr" sz="quarter" idx="10"/>
          </p:nvPr>
        </p:nvSpPr>
        <p:spPr/>
        <p:txBody>
          <a:bodyPr/>
          <a:lstStyle/>
          <a:p>
            <a:r>
              <a:rPr lang="id-ID" altLang="ja-JP" dirty="0"/>
              <a:t>Culinary Management</a:t>
            </a:r>
            <a:endParaRPr lang="ja-JP" altLang="en-US" dirty="0"/>
          </a:p>
        </p:txBody>
      </p:sp>
      <p:sp>
        <p:nvSpPr>
          <p:cNvPr id="4" name="Slide Number Placeholder 3"/>
          <p:cNvSpPr>
            <a:spLocks noGrp="1"/>
          </p:cNvSpPr>
          <p:nvPr>
            <p:ph type="sldNum" sz="quarter" idx="11"/>
          </p:nvPr>
        </p:nvSpPr>
        <p:spPr/>
        <p:txBody>
          <a:bodyPr/>
          <a:lstStyle/>
          <a:p>
            <a:fld id="{E6459DFB-86F3-43FA-8567-2EA6E426AE90}" type="slidenum">
              <a:rPr lang="ja-JP" altLang="en-US" smtClean="0"/>
              <a:pPr/>
              <a:t>4</a:t>
            </a:fld>
            <a:endParaRPr lang="ja-JP" altLang="en-US"/>
          </a:p>
        </p:txBody>
      </p:sp>
      <p:sp>
        <p:nvSpPr>
          <p:cNvPr id="5" name="Text Placeholder 4"/>
          <p:cNvSpPr>
            <a:spLocks noGrp="1"/>
          </p:cNvSpPr>
          <p:nvPr>
            <p:ph type="body" sz="quarter" idx="13"/>
          </p:nvPr>
        </p:nvSpPr>
        <p:spPr/>
        <p:txBody>
          <a:bodyPr>
            <a:normAutofit fontScale="92500" lnSpcReduction="20000"/>
          </a:bodyPr>
          <a:lstStyle/>
          <a:p>
            <a:r>
              <a:rPr lang="id-ID" dirty="0" smtClean="0"/>
              <a:t>Keselamatan  dan Kesehatan Kerja</a:t>
            </a:r>
            <a:endParaRPr lang="id-ID" dirty="0"/>
          </a:p>
        </p:txBody>
      </p:sp>
      <p:sp>
        <p:nvSpPr>
          <p:cNvPr id="6" name="Text Placeholder 5"/>
          <p:cNvSpPr>
            <a:spLocks noGrp="1"/>
          </p:cNvSpPr>
          <p:nvPr>
            <p:ph type="body" sz="quarter" idx="16"/>
          </p:nvPr>
        </p:nvSpPr>
        <p:spPr/>
        <p:txBody>
          <a:bodyPr>
            <a:normAutofit/>
          </a:bodyPr>
          <a:lstStyle/>
          <a:p>
            <a:pPr>
              <a:spcBef>
                <a:spcPts val="0"/>
              </a:spcBef>
            </a:pPr>
            <a:r>
              <a:rPr lang="id-ID" sz="2400" b="1" dirty="0" smtClean="0">
                <a:latin typeface="Candara" panose="020E0502030303020204" pitchFamily="34" charset="0"/>
              </a:rPr>
              <a:t>Arti (Makna) </a:t>
            </a:r>
            <a:r>
              <a:rPr lang="id-ID" sz="2400" b="1" dirty="0">
                <a:latin typeface="Candara" panose="020E0502030303020204" pitchFamily="34" charset="0"/>
              </a:rPr>
              <a:t>Tanda </a:t>
            </a:r>
            <a:r>
              <a:rPr lang="id-ID" sz="2400" b="1" dirty="0" smtClean="0">
                <a:latin typeface="Candara" panose="020E0502030303020204" pitchFamily="34" charset="0"/>
              </a:rPr>
              <a:t>Palang</a:t>
            </a:r>
          </a:p>
          <a:p>
            <a:pPr>
              <a:spcBef>
                <a:spcPts val="0"/>
              </a:spcBef>
            </a:pPr>
            <a:r>
              <a:rPr lang="id-ID" sz="2400" dirty="0" smtClean="0">
                <a:latin typeface="Candara" panose="020E0502030303020204" pitchFamily="34" charset="0"/>
              </a:rPr>
              <a:t>Bebas dari </a:t>
            </a:r>
            <a:r>
              <a:rPr lang="id-ID" sz="2400" dirty="0">
                <a:latin typeface="Candara" panose="020E0502030303020204" pitchFamily="34" charset="0"/>
              </a:rPr>
              <a:t>kecelakaan dan penyakit </a:t>
            </a:r>
            <a:r>
              <a:rPr lang="id-ID" sz="2400" dirty="0" smtClean="0">
                <a:latin typeface="Candara" panose="020E0502030303020204" pitchFamily="34" charset="0"/>
              </a:rPr>
              <a:t>akibat kerja (PAK)</a:t>
            </a:r>
            <a:endParaRPr lang="id-ID" sz="2400" dirty="0">
              <a:latin typeface="Candara" panose="020E0502030303020204" pitchFamily="34" charset="0"/>
            </a:endParaRPr>
          </a:p>
        </p:txBody>
      </p:sp>
      <p:sp>
        <p:nvSpPr>
          <p:cNvPr id="7" name="Text Placeholder 6"/>
          <p:cNvSpPr>
            <a:spLocks noGrp="1"/>
          </p:cNvSpPr>
          <p:nvPr>
            <p:ph type="body" sz="quarter" idx="20"/>
          </p:nvPr>
        </p:nvSpPr>
        <p:spPr/>
        <p:txBody>
          <a:bodyPr>
            <a:normAutofit/>
          </a:bodyPr>
          <a:lstStyle/>
          <a:p>
            <a:pPr>
              <a:spcBef>
                <a:spcPts val="0"/>
              </a:spcBef>
            </a:pPr>
            <a:r>
              <a:rPr lang="id-ID" sz="2400" b="1" dirty="0" smtClean="0">
                <a:latin typeface="Candara" panose="020E0502030303020204" pitchFamily="34" charset="0"/>
              </a:rPr>
              <a:t>Arti (Makna) Roda Gigi</a:t>
            </a:r>
          </a:p>
          <a:p>
            <a:pPr>
              <a:spcBef>
                <a:spcPts val="0"/>
              </a:spcBef>
            </a:pPr>
            <a:r>
              <a:rPr lang="id-ID" sz="2400" dirty="0">
                <a:latin typeface="Candara" panose="020E0502030303020204" pitchFamily="34" charset="0"/>
              </a:rPr>
              <a:t>B</a:t>
            </a:r>
            <a:r>
              <a:rPr lang="sv-SE" sz="2400" dirty="0" smtClean="0">
                <a:latin typeface="Candara" panose="020E0502030303020204" pitchFamily="34" charset="0"/>
              </a:rPr>
              <a:t>ekerja </a:t>
            </a:r>
            <a:r>
              <a:rPr lang="sv-SE" sz="2400" dirty="0">
                <a:latin typeface="Candara" panose="020E0502030303020204" pitchFamily="34" charset="0"/>
              </a:rPr>
              <a:t>dengan kesegaran </a:t>
            </a:r>
            <a:r>
              <a:rPr lang="sv-SE" sz="2400" dirty="0" smtClean="0">
                <a:latin typeface="Candara" panose="020E0502030303020204" pitchFamily="34" charset="0"/>
              </a:rPr>
              <a:t>jasmani</a:t>
            </a:r>
            <a:r>
              <a:rPr lang="id-ID" sz="2400" dirty="0" smtClean="0">
                <a:latin typeface="Candara" panose="020E0502030303020204" pitchFamily="34" charset="0"/>
              </a:rPr>
              <a:t> </a:t>
            </a:r>
            <a:r>
              <a:rPr lang="sv-SE" sz="2400" dirty="0" smtClean="0">
                <a:latin typeface="Candara" panose="020E0502030303020204" pitchFamily="34" charset="0"/>
              </a:rPr>
              <a:t>dan r</a:t>
            </a:r>
            <a:r>
              <a:rPr lang="id-ID" sz="2400" dirty="0" smtClean="0">
                <a:latin typeface="Candara" panose="020E0502030303020204" pitchFamily="34" charset="0"/>
              </a:rPr>
              <a:t>o</a:t>
            </a:r>
            <a:r>
              <a:rPr lang="sv-SE" sz="2400" dirty="0" smtClean="0">
                <a:latin typeface="Candara" panose="020E0502030303020204" pitchFamily="34" charset="0"/>
              </a:rPr>
              <a:t>hani</a:t>
            </a:r>
            <a:endParaRPr lang="id-ID" sz="2400" dirty="0">
              <a:latin typeface="Candara" panose="020E0502030303020204" pitchFamily="34" charset="0"/>
            </a:endParaRPr>
          </a:p>
        </p:txBody>
      </p:sp>
      <p:sp>
        <p:nvSpPr>
          <p:cNvPr id="8" name="Text Placeholder 7"/>
          <p:cNvSpPr>
            <a:spLocks noGrp="1"/>
          </p:cNvSpPr>
          <p:nvPr>
            <p:ph type="body" sz="quarter" idx="22"/>
          </p:nvPr>
        </p:nvSpPr>
        <p:spPr/>
        <p:txBody>
          <a:bodyPr>
            <a:normAutofit/>
          </a:bodyPr>
          <a:lstStyle/>
          <a:p>
            <a:pPr>
              <a:spcBef>
                <a:spcPts val="0"/>
              </a:spcBef>
            </a:pPr>
            <a:r>
              <a:rPr lang="id-ID" sz="2400" b="1" dirty="0" smtClean="0">
                <a:latin typeface="Candara" panose="020E0502030303020204" pitchFamily="34" charset="0"/>
              </a:rPr>
              <a:t>Arti (Makna) Warna Putih</a:t>
            </a:r>
          </a:p>
          <a:p>
            <a:pPr>
              <a:spcBef>
                <a:spcPts val="0"/>
              </a:spcBef>
            </a:pPr>
            <a:r>
              <a:rPr lang="id-ID" sz="2400" dirty="0" smtClean="0">
                <a:latin typeface="Candara" panose="020E0502030303020204" pitchFamily="34" charset="0"/>
              </a:rPr>
              <a:t>Bersih dan Suci</a:t>
            </a:r>
            <a:endParaRPr lang="id-ID" sz="2400" dirty="0">
              <a:latin typeface="Candara" panose="020E0502030303020204" pitchFamily="34" charset="0"/>
            </a:endParaRPr>
          </a:p>
        </p:txBody>
      </p:sp>
      <p:sp>
        <p:nvSpPr>
          <p:cNvPr id="9" name="Text Placeholder 8"/>
          <p:cNvSpPr>
            <a:spLocks noGrp="1"/>
          </p:cNvSpPr>
          <p:nvPr>
            <p:ph type="body" sz="quarter" idx="24"/>
          </p:nvPr>
        </p:nvSpPr>
        <p:spPr/>
        <p:txBody>
          <a:bodyPr>
            <a:normAutofit/>
          </a:bodyPr>
          <a:lstStyle/>
          <a:p>
            <a:pPr>
              <a:spcBef>
                <a:spcPts val="0"/>
              </a:spcBef>
            </a:pPr>
            <a:r>
              <a:rPr lang="id-ID" sz="2400" b="1" dirty="0" smtClean="0">
                <a:latin typeface="Candara" panose="020E0502030303020204" pitchFamily="34" charset="0"/>
              </a:rPr>
              <a:t>Arti (Makna) Warna Hijau</a:t>
            </a:r>
          </a:p>
          <a:p>
            <a:pPr>
              <a:spcBef>
                <a:spcPts val="0"/>
              </a:spcBef>
            </a:pPr>
            <a:r>
              <a:rPr lang="id-ID" sz="2400" dirty="0" smtClean="0">
                <a:latin typeface="Candara" panose="020E0502030303020204" pitchFamily="34" charset="0"/>
              </a:rPr>
              <a:t>Selamat, Sehat, dan Sejahtera</a:t>
            </a:r>
            <a:endParaRPr lang="id-ID" sz="2400" dirty="0">
              <a:latin typeface="Candara" panose="020E0502030303020204" pitchFamily="34" charset="0"/>
            </a:endParaRPr>
          </a:p>
        </p:txBody>
      </p:sp>
      <p:sp>
        <p:nvSpPr>
          <p:cNvPr id="10" name="Text Placeholder 9"/>
          <p:cNvSpPr>
            <a:spLocks noGrp="1"/>
          </p:cNvSpPr>
          <p:nvPr>
            <p:ph type="body" sz="quarter" idx="26"/>
          </p:nvPr>
        </p:nvSpPr>
        <p:spPr>
          <a:xfrm>
            <a:off x="9000876" y="7892631"/>
            <a:ext cx="8590438" cy="1457109"/>
          </a:xfrm>
        </p:spPr>
        <p:txBody>
          <a:bodyPr>
            <a:noAutofit/>
          </a:bodyPr>
          <a:lstStyle/>
          <a:p>
            <a:pPr>
              <a:spcBef>
                <a:spcPts val="0"/>
              </a:spcBef>
            </a:pPr>
            <a:r>
              <a:rPr lang="id-ID" sz="2400" b="1" dirty="0" smtClean="0">
                <a:latin typeface="Candara" panose="020E0502030303020204" pitchFamily="34" charset="0"/>
              </a:rPr>
              <a:t>Arti (Makna) 11(sebelas) Gerigi Roda</a:t>
            </a:r>
          </a:p>
          <a:p>
            <a:pPr>
              <a:spcBef>
                <a:spcPts val="0"/>
              </a:spcBef>
            </a:pPr>
            <a:r>
              <a:rPr lang="pt-BR" sz="2400" dirty="0" smtClean="0">
                <a:latin typeface="Candara" panose="020E0502030303020204" pitchFamily="34" charset="0"/>
              </a:rPr>
              <a:t>Se</a:t>
            </a:r>
            <a:r>
              <a:rPr lang="id-ID" sz="2400" dirty="0" smtClean="0">
                <a:latin typeface="Candara" panose="020E0502030303020204" pitchFamily="34" charset="0"/>
              </a:rPr>
              <a:t>b</a:t>
            </a:r>
            <a:r>
              <a:rPr lang="pt-BR" sz="2400" dirty="0" smtClean="0">
                <a:latin typeface="Candara" panose="020E0502030303020204" pitchFamily="34" charset="0"/>
              </a:rPr>
              <a:t>elas </a:t>
            </a:r>
            <a:r>
              <a:rPr lang="id-ID" sz="2400" dirty="0" smtClean="0">
                <a:latin typeface="Candara" panose="020E0502030303020204" pitchFamily="34" charset="0"/>
              </a:rPr>
              <a:t>Bab </a:t>
            </a:r>
            <a:r>
              <a:rPr lang="pt-BR" sz="2400" dirty="0" smtClean="0">
                <a:latin typeface="Candara" panose="020E0502030303020204" pitchFamily="34" charset="0"/>
              </a:rPr>
              <a:t>dalam </a:t>
            </a:r>
            <a:r>
              <a:rPr lang="pt-BR" sz="2400" dirty="0">
                <a:latin typeface="Candara" panose="020E0502030303020204" pitchFamily="34" charset="0"/>
              </a:rPr>
              <a:t>Undang,Undang </a:t>
            </a:r>
            <a:r>
              <a:rPr lang="pt-BR" sz="2400" dirty="0" smtClean="0">
                <a:latin typeface="Candara" panose="020E0502030303020204" pitchFamily="34" charset="0"/>
              </a:rPr>
              <a:t>N</a:t>
            </a:r>
            <a:r>
              <a:rPr lang="id-ID" sz="2400" dirty="0">
                <a:latin typeface="Candara" panose="020E0502030303020204" pitchFamily="34" charset="0"/>
              </a:rPr>
              <a:t>o</a:t>
            </a:r>
            <a:r>
              <a:rPr lang="pt-BR" sz="2400" dirty="0" smtClean="0">
                <a:latin typeface="Candara" panose="020E0502030303020204" pitchFamily="34" charset="0"/>
              </a:rPr>
              <a:t> </a:t>
            </a:r>
            <a:r>
              <a:rPr lang="id-ID" sz="2400" dirty="0" smtClean="0">
                <a:latin typeface="Candara" panose="020E0502030303020204" pitchFamily="34" charset="0"/>
              </a:rPr>
              <a:t>1</a:t>
            </a:r>
            <a:r>
              <a:rPr lang="pt-BR" sz="2400" dirty="0" smtClean="0">
                <a:latin typeface="Candara" panose="020E0502030303020204" pitchFamily="34" charset="0"/>
              </a:rPr>
              <a:t> </a:t>
            </a:r>
            <a:r>
              <a:rPr lang="pt-BR" sz="2400" dirty="0">
                <a:latin typeface="Candara" panose="020E0502030303020204" pitchFamily="34" charset="0"/>
              </a:rPr>
              <a:t>Tahun </a:t>
            </a:r>
            <a:r>
              <a:rPr lang="id-ID" sz="2400" dirty="0" smtClean="0">
                <a:latin typeface="Candara" panose="020E0502030303020204" pitchFamily="34" charset="0"/>
              </a:rPr>
              <a:t>1970</a:t>
            </a:r>
            <a:r>
              <a:rPr lang="pt-BR" sz="2400" dirty="0" smtClean="0">
                <a:latin typeface="Candara" panose="020E0502030303020204" pitchFamily="34" charset="0"/>
              </a:rPr>
              <a:t> </a:t>
            </a:r>
            <a:r>
              <a:rPr lang="pt-BR" sz="2400" dirty="0">
                <a:latin typeface="Candara" panose="020E0502030303020204" pitchFamily="34" charset="0"/>
              </a:rPr>
              <a:t>tentang Keselamatan </a:t>
            </a:r>
            <a:r>
              <a:rPr lang="pt-BR" sz="2400" dirty="0" smtClean="0">
                <a:latin typeface="Candara" panose="020E0502030303020204" pitchFamily="34" charset="0"/>
              </a:rPr>
              <a:t>Kerj</a:t>
            </a:r>
            <a:r>
              <a:rPr lang="id-ID" sz="2400" dirty="0" smtClean="0">
                <a:latin typeface="Candara" panose="020E0502030303020204" pitchFamily="34" charset="0"/>
              </a:rPr>
              <a:t>a</a:t>
            </a:r>
            <a:endParaRPr lang="id-ID" sz="2400" dirty="0">
              <a:latin typeface="Candara" panose="020E0502030303020204" pitchFamily="34" charset="0"/>
            </a:endParaRPr>
          </a:p>
        </p:txBody>
      </p:sp>
      <p:sp>
        <p:nvSpPr>
          <p:cNvPr id="11" name="Text Placeholder 10"/>
          <p:cNvSpPr>
            <a:spLocks noGrp="1"/>
          </p:cNvSpPr>
          <p:nvPr>
            <p:ph type="body" sz="quarter" idx="28"/>
          </p:nvPr>
        </p:nvSpPr>
        <p:spPr/>
        <p:txBody>
          <a:bodyPr/>
          <a:lstStyle/>
          <a:p>
            <a:r>
              <a:rPr lang="id-ID" dirty="0" smtClean="0"/>
              <a:t>1</a:t>
            </a:r>
            <a:endParaRPr lang="id-ID"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78" y="2817495"/>
            <a:ext cx="5695950" cy="565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1691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380" y="3055269"/>
            <a:ext cx="6529743" cy="1748684"/>
          </a:xfrm>
        </p:spPr>
        <p:txBody>
          <a:bodyPr/>
          <a:lstStyle/>
          <a:p>
            <a:r>
              <a:rPr lang="id-ID" sz="3600" b="1" dirty="0"/>
              <a:t>Tujuan Keselamatan </a:t>
            </a:r>
            <a:r>
              <a:rPr lang="id-ID" sz="3600" b="1" dirty="0" smtClean="0"/>
              <a:t>dan Kesehatan Kerja</a:t>
            </a:r>
            <a:endParaRPr lang="id-ID" sz="3600" dirty="0"/>
          </a:p>
        </p:txBody>
      </p:sp>
      <p:sp>
        <p:nvSpPr>
          <p:cNvPr id="3" name="Footer Placeholder 2"/>
          <p:cNvSpPr>
            <a:spLocks noGrp="1"/>
          </p:cNvSpPr>
          <p:nvPr>
            <p:ph type="ftr" sz="quarter" idx="10"/>
          </p:nvPr>
        </p:nvSpPr>
        <p:spPr/>
        <p:txBody>
          <a:bodyPr/>
          <a:lstStyle/>
          <a:p>
            <a:r>
              <a:rPr lang="id-ID" altLang="ja-JP" dirty="0"/>
              <a:t>Culinary Management</a:t>
            </a:r>
            <a:endParaRPr lang="ja-JP" altLang="en-US" dirty="0"/>
          </a:p>
        </p:txBody>
      </p:sp>
      <p:sp>
        <p:nvSpPr>
          <p:cNvPr id="4" name="Text Placeholder 3"/>
          <p:cNvSpPr>
            <a:spLocks noGrp="1"/>
          </p:cNvSpPr>
          <p:nvPr>
            <p:ph type="body" sz="quarter" idx="14"/>
          </p:nvPr>
        </p:nvSpPr>
        <p:spPr>
          <a:xfrm>
            <a:off x="9156331" y="4293198"/>
            <a:ext cx="7763739" cy="4096422"/>
          </a:xfrm>
        </p:spPr>
        <p:txBody>
          <a:bodyPr>
            <a:normAutofit lnSpcReduction="10000"/>
          </a:bodyPr>
          <a:lstStyle/>
          <a:p>
            <a:pPr marL="457200" indent="-457200">
              <a:buFont typeface="Wingdings" panose="05000000000000000000" pitchFamily="2" charset="2"/>
              <a:buChar char="Ø"/>
            </a:pPr>
            <a:r>
              <a:rPr lang="id-ID" sz="2600" dirty="0">
                <a:latin typeface="Candara" panose="020E0502030303020204" pitchFamily="34" charset="0"/>
              </a:rPr>
              <a:t>Untuk melindungi dan memelihara kesehatan dan keselamatan pekerja guna meningkatkan kinerjanya.</a:t>
            </a:r>
          </a:p>
          <a:p>
            <a:pPr marL="457200" indent="-457200">
              <a:buFont typeface="Wingdings" panose="05000000000000000000" pitchFamily="2" charset="2"/>
              <a:buChar char="Ø"/>
            </a:pPr>
            <a:r>
              <a:rPr lang="id-ID" sz="2600" dirty="0">
                <a:latin typeface="Candara" panose="020E0502030303020204" pitchFamily="34" charset="0"/>
              </a:rPr>
              <a:t>Untuk menjaga dan memastikan keselamatan dan kesehatan semua orang di lingkungan kerja.</a:t>
            </a:r>
          </a:p>
          <a:p>
            <a:pPr marL="457200" indent="-457200">
              <a:buFont typeface="Wingdings" panose="05000000000000000000" pitchFamily="2" charset="2"/>
              <a:buChar char="Ø"/>
            </a:pPr>
            <a:r>
              <a:rPr lang="id-ID" sz="2600" dirty="0">
                <a:latin typeface="Candara" panose="020E0502030303020204" pitchFamily="34" charset="0"/>
              </a:rPr>
              <a:t>Dan Untuk memastikan sumber produksi terpelihara secara baik dan dapat digunakan dengan aman dan efisien</a:t>
            </a:r>
          </a:p>
        </p:txBody>
      </p:sp>
      <p:sp>
        <p:nvSpPr>
          <p:cNvPr id="5" name="Slide Number Placeholder 4"/>
          <p:cNvSpPr>
            <a:spLocks noGrp="1"/>
          </p:cNvSpPr>
          <p:nvPr>
            <p:ph type="sldNum" sz="quarter" idx="4"/>
          </p:nvPr>
        </p:nvSpPr>
        <p:spPr/>
        <p:txBody>
          <a:bodyPr/>
          <a:lstStyle/>
          <a:p>
            <a:fld id="{E6459DFB-86F3-43FA-8567-2EA6E426AE90}" type="slidenum">
              <a:rPr lang="ja-JP" altLang="en-US" smtClean="0"/>
              <a:pPr/>
              <a:t>5</a:t>
            </a:fld>
            <a:endParaRPr lang="ja-JP" altLang="en-US"/>
          </a:p>
        </p:txBody>
      </p:sp>
    </p:spTree>
    <p:extLst>
      <p:ext uri="{BB962C8B-B14F-4D97-AF65-F5344CB8AC3E}">
        <p14:creationId xmlns:p14="http://schemas.microsoft.com/office/powerpoint/2010/main" val="3537678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Ruang Lingkup </a:t>
            </a:r>
            <a:r>
              <a:rPr lang="id-ID" dirty="0"/>
              <a:t>K3</a:t>
            </a:r>
          </a:p>
        </p:txBody>
      </p:sp>
      <p:sp>
        <p:nvSpPr>
          <p:cNvPr id="3" name="Footer Placeholder 2"/>
          <p:cNvSpPr>
            <a:spLocks noGrp="1"/>
          </p:cNvSpPr>
          <p:nvPr>
            <p:ph type="ftr" sz="quarter" idx="10"/>
          </p:nvPr>
        </p:nvSpPr>
        <p:spPr/>
        <p:txBody>
          <a:bodyPr/>
          <a:lstStyle/>
          <a:p>
            <a:r>
              <a:rPr lang="id-ID" altLang="ja-JP" dirty="0"/>
              <a:t>Culinary Management</a:t>
            </a:r>
            <a:endParaRPr lang="ja-JP" altLang="en-US" dirty="0"/>
          </a:p>
        </p:txBody>
      </p:sp>
      <p:sp>
        <p:nvSpPr>
          <p:cNvPr id="4" name="Slide Number Placeholder 3"/>
          <p:cNvSpPr>
            <a:spLocks noGrp="1"/>
          </p:cNvSpPr>
          <p:nvPr>
            <p:ph type="sldNum" sz="quarter" idx="11"/>
          </p:nvPr>
        </p:nvSpPr>
        <p:spPr/>
        <p:txBody>
          <a:bodyPr/>
          <a:lstStyle/>
          <a:p>
            <a:fld id="{E6459DFB-86F3-43FA-8567-2EA6E426AE90}" type="slidenum">
              <a:rPr lang="ja-JP" altLang="en-US" smtClean="0"/>
              <a:pPr/>
              <a:t>6</a:t>
            </a:fld>
            <a:endParaRPr lang="ja-JP" altLang="en-US"/>
          </a:p>
        </p:txBody>
      </p:sp>
      <p:sp>
        <p:nvSpPr>
          <p:cNvPr id="5" name="Text Placeholder 4"/>
          <p:cNvSpPr>
            <a:spLocks noGrp="1"/>
          </p:cNvSpPr>
          <p:nvPr>
            <p:ph type="body" sz="quarter" idx="13"/>
          </p:nvPr>
        </p:nvSpPr>
        <p:spPr/>
        <p:txBody>
          <a:bodyPr>
            <a:normAutofit fontScale="92500" lnSpcReduction="20000"/>
          </a:bodyPr>
          <a:lstStyle/>
          <a:p>
            <a:r>
              <a:rPr lang="id-ID" dirty="0" smtClean="0"/>
              <a:t>Keselamatan  dan Kesehatan Kerja</a:t>
            </a:r>
            <a:endParaRPr lang="id-ID" dirty="0"/>
          </a:p>
        </p:txBody>
      </p:sp>
      <p:sp>
        <p:nvSpPr>
          <p:cNvPr id="6" name="Text Placeholder 5"/>
          <p:cNvSpPr>
            <a:spLocks noGrp="1"/>
          </p:cNvSpPr>
          <p:nvPr>
            <p:ph type="body" sz="quarter" idx="15"/>
          </p:nvPr>
        </p:nvSpPr>
        <p:spPr/>
        <p:txBody>
          <a:bodyPr/>
          <a:lstStyle/>
          <a:p>
            <a:r>
              <a:rPr lang="id-ID" dirty="0"/>
              <a:t>1. Lingkungan Kerja</a:t>
            </a:r>
          </a:p>
        </p:txBody>
      </p:sp>
      <p:sp>
        <p:nvSpPr>
          <p:cNvPr id="7" name="Text Placeholder 6"/>
          <p:cNvSpPr>
            <a:spLocks noGrp="1"/>
          </p:cNvSpPr>
          <p:nvPr>
            <p:ph type="body" sz="quarter" idx="14"/>
          </p:nvPr>
        </p:nvSpPr>
        <p:spPr>
          <a:xfrm>
            <a:off x="2709065" y="3362068"/>
            <a:ext cx="14413075" cy="1275244"/>
          </a:xfrm>
        </p:spPr>
        <p:txBody>
          <a:bodyPr>
            <a:noAutofit/>
          </a:bodyPr>
          <a:lstStyle/>
          <a:p>
            <a:r>
              <a:rPr lang="id-ID" sz="2400" dirty="0">
                <a:latin typeface="Candara" panose="020E0502030303020204" pitchFamily="34" charset="0"/>
              </a:rPr>
              <a:t>Merupakan lokasi tempat para pekerja melakukan aktivitas kerja. Kondisi lingkungan kerja seperti ventilasi, penerangan dan situasi haruslah memadai. Hal ini untuk meminimalisir potensi terjadinya kecelakaan kerja.</a:t>
            </a:r>
          </a:p>
        </p:txBody>
      </p:sp>
      <p:sp>
        <p:nvSpPr>
          <p:cNvPr id="8" name="Text Placeholder 7"/>
          <p:cNvSpPr>
            <a:spLocks noGrp="1"/>
          </p:cNvSpPr>
          <p:nvPr>
            <p:ph type="body" sz="quarter" idx="16"/>
          </p:nvPr>
        </p:nvSpPr>
        <p:spPr/>
        <p:txBody>
          <a:bodyPr/>
          <a:lstStyle/>
          <a:p>
            <a:r>
              <a:rPr lang="fi-FI" dirty="0"/>
              <a:t>2. Alat dan Bahan Kerja</a:t>
            </a:r>
            <a:endParaRPr lang="id-ID" dirty="0"/>
          </a:p>
        </p:txBody>
      </p:sp>
      <p:sp>
        <p:nvSpPr>
          <p:cNvPr id="9" name="Text Placeholder 8"/>
          <p:cNvSpPr>
            <a:spLocks noGrp="1"/>
          </p:cNvSpPr>
          <p:nvPr>
            <p:ph type="body" sz="quarter" idx="17"/>
          </p:nvPr>
        </p:nvSpPr>
        <p:spPr>
          <a:xfrm>
            <a:off x="2709065" y="5572422"/>
            <a:ext cx="14161615" cy="1275244"/>
          </a:xfrm>
        </p:spPr>
        <p:txBody>
          <a:bodyPr>
            <a:noAutofit/>
          </a:bodyPr>
          <a:lstStyle/>
          <a:p>
            <a:r>
              <a:rPr lang="id-ID" sz="2400" dirty="0">
                <a:latin typeface="Candara" panose="020E0502030303020204" pitchFamily="34" charset="0"/>
              </a:rPr>
              <a:t>Semua alat dan bahan yang dibutuhkan suatu pabrik atau perusahaan untuk memproduksi </a:t>
            </a:r>
            <a:r>
              <a:rPr lang="id-ID" sz="2400" dirty="0" smtClean="0">
                <a:latin typeface="Candara" panose="020E0502030303020204" pitchFamily="34" charset="0"/>
              </a:rPr>
              <a:t>barang merupakan </a:t>
            </a:r>
            <a:r>
              <a:rPr lang="id-ID" sz="2400" dirty="0">
                <a:latin typeface="Candara" panose="020E0502030303020204" pitchFamily="34" charset="0"/>
              </a:rPr>
              <a:t>faktor penentu dalam proses produksi. Oleh karenanya kelengkapan dan kondisi alat kerja dan bahan harus dicek secara berkala.</a:t>
            </a:r>
          </a:p>
        </p:txBody>
      </p:sp>
      <p:sp>
        <p:nvSpPr>
          <p:cNvPr id="10" name="Text Placeholder 9"/>
          <p:cNvSpPr>
            <a:spLocks noGrp="1"/>
          </p:cNvSpPr>
          <p:nvPr>
            <p:ph type="body" sz="quarter" idx="18"/>
          </p:nvPr>
        </p:nvSpPr>
        <p:spPr/>
        <p:txBody>
          <a:bodyPr/>
          <a:lstStyle/>
          <a:p>
            <a:r>
              <a:rPr lang="id-ID" dirty="0"/>
              <a:t>3. Metode Kerja</a:t>
            </a:r>
          </a:p>
        </p:txBody>
      </p:sp>
      <p:sp>
        <p:nvSpPr>
          <p:cNvPr id="11" name="Text Placeholder 10"/>
          <p:cNvSpPr>
            <a:spLocks noGrp="1"/>
          </p:cNvSpPr>
          <p:nvPr>
            <p:ph type="body" sz="quarter" idx="19"/>
          </p:nvPr>
        </p:nvSpPr>
        <p:spPr>
          <a:xfrm>
            <a:off x="2707932" y="7788599"/>
            <a:ext cx="14139888" cy="1275244"/>
          </a:xfrm>
        </p:spPr>
        <p:txBody>
          <a:bodyPr>
            <a:noAutofit/>
          </a:bodyPr>
          <a:lstStyle/>
          <a:p>
            <a:r>
              <a:rPr lang="id-ID" sz="2400" dirty="0">
                <a:latin typeface="Candara" panose="020E0502030303020204" pitchFamily="34" charset="0"/>
              </a:rPr>
              <a:t>Metode kerja atau prosedur kerja merupakan standar cara kerja yang harus dilakukan pekerja. Pembuatan SOP (Standar Operasional Prosedur) Pada suatu perusahaan dibuat agar pekerjaan yang dilakukan pekerja tercapai secara efektif dan efisien.</a:t>
            </a:r>
          </a:p>
        </p:txBody>
      </p:sp>
    </p:spTree>
    <p:extLst>
      <p:ext uri="{BB962C8B-B14F-4D97-AF65-F5344CB8AC3E}">
        <p14:creationId xmlns:p14="http://schemas.microsoft.com/office/powerpoint/2010/main" val="4057947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a:t>Jenis Bahaya Dalam K3</a:t>
            </a:r>
          </a:p>
        </p:txBody>
      </p:sp>
      <p:sp>
        <p:nvSpPr>
          <p:cNvPr id="3" name="Footer Placeholder 2"/>
          <p:cNvSpPr>
            <a:spLocks noGrp="1"/>
          </p:cNvSpPr>
          <p:nvPr>
            <p:ph type="ftr" sz="quarter" idx="10"/>
          </p:nvPr>
        </p:nvSpPr>
        <p:spPr/>
        <p:txBody>
          <a:bodyPr/>
          <a:lstStyle/>
          <a:p>
            <a:r>
              <a:rPr lang="id-ID" altLang="ja-JP" dirty="0"/>
              <a:t>Culinary </a:t>
            </a:r>
            <a:r>
              <a:rPr lang="id-ID" altLang="ja-JP" dirty="0" smtClean="0"/>
              <a:t>Management</a:t>
            </a:r>
            <a:endParaRPr lang="ja-JP" altLang="en-US" dirty="0"/>
          </a:p>
        </p:txBody>
      </p:sp>
      <p:sp>
        <p:nvSpPr>
          <p:cNvPr id="4" name="Slide Number Placeholder 3"/>
          <p:cNvSpPr>
            <a:spLocks noGrp="1"/>
          </p:cNvSpPr>
          <p:nvPr>
            <p:ph type="sldNum" sz="quarter" idx="11"/>
          </p:nvPr>
        </p:nvSpPr>
        <p:spPr/>
        <p:txBody>
          <a:bodyPr/>
          <a:lstStyle/>
          <a:p>
            <a:fld id="{E6459DFB-86F3-43FA-8567-2EA6E426AE90}" type="slidenum">
              <a:rPr lang="ja-JP" altLang="en-US" smtClean="0"/>
              <a:pPr/>
              <a:t>7</a:t>
            </a:fld>
            <a:endParaRPr lang="ja-JP" altLang="en-US"/>
          </a:p>
        </p:txBody>
      </p:sp>
      <p:sp>
        <p:nvSpPr>
          <p:cNvPr id="5" name="Text Placeholder 4"/>
          <p:cNvSpPr>
            <a:spLocks noGrp="1"/>
          </p:cNvSpPr>
          <p:nvPr>
            <p:ph type="body" sz="quarter" idx="13"/>
          </p:nvPr>
        </p:nvSpPr>
        <p:spPr/>
        <p:txBody>
          <a:bodyPr>
            <a:normAutofit fontScale="92500" lnSpcReduction="20000"/>
          </a:bodyPr>
          <a:lstStyle/>
          <a:p>
            <a:r>
              <a:rPr lang="id-ID" dirty="0"/>
              <a:t>Keselamatan  dan Kesehatan Kerja</a:t>
            </a:r>
          </a:p>
          <a:p>
            <a:endParaRPr lang="id-ID" dirty="0"/>
          </a:p>
        </p:txBody>
      </p:sp>
      <p:sp>
        <p:nvSpPr>
          <p:cNvPr id="6" name="Text Placeholder 5"/>
          <p:cNvSpPr>
            <a:spLocks noGrp="1"/>
          </p:cNvSpPr>
          <p:nvPr>
            <p:ph type="body" sz="quarter" idx="16"/>
          </p:nvPr>
        </p:nvSpPr>
        <p:spPr>
          <a:xfrm>
            <a:off x="6720841" y="2308860"/>
            <a:ext cx="9486900" cy="1348740"/>
          </a:xfrm>
        </p:spPr>
        <p:txBody>
          <a:bodyPr>
            <a:normAutofit/>
          </a:bodyPr>
          <a:lstStyle/>
          <a:p>
            <a:r>
              <a:rPr lang="id-ID" sz="1900" dirty="0"/>
              <a:t>Bahaya jenis kimia dalam K3 biasanya terdapat pada bahan kimia yang digunakan dalam proses produksi. Bahaya jenis kimia ini terjadi pada kontak langsung oleh pekerja ataupun terhirup</a:t>
            </a:r>
            <a:r>
              <a:rPr lang="id-ID" sz="1900" dirty="0" smtClean="0"/>
              <a:t>.(Gas, uap, debu beracun,Korosif)</a:t>
            </a:r>
            <a:endParaRPr lang="id-ID" sz="1900" dirty="0"/>
          </a:p>
        </p:txBody>
      </p:sp>
      <p:sp>
        <p:nvSpPr>
          <p:cNvPr id="7" name="Text Placeholder 6"/>
          <p:cNvSpPr>
            <a:spLocks noGrp="1"/>
          </p:cNvSpPr>
          <p:nvPr>
            <p:ph type="body" sz="quarter" idx="20"/>
          </p:nvPr>
        </p:nvSpPr>
        <p:spPr>
          <a:xfrm>
            <a:off x="6743701" y="3822368"/>
            <a:ext cx="9418320" cy="1078383"/>
          </a:xfrm>
        </p:spPr>
        <p:txBody>
          <a:bodyPr>
            <a:noAutofit/>
          </a:bodyPr>
          <a:lstStyle/>
          <a:p>
            <a:r>
              <a:rPr lang="id-ID" sz="1900" dirty="0" smtClean="0"/>
              <a:t>Gangguan yang terjadi akibat operasi suatu mesin yang menimbulkan kebisingan. Selain itu keadaan suhu ruangan yang terlalu panas ataupun terlalu dingin juga menimbulkan bahaya terhadap pekerja.(Suhu, Getaran, Listrik,Radiasi,Kebisingan)</a:t>
            </a:r>
            <a:endParaRPr lang="id-ID" sz="1900" dirty="0"/>
          </a:p>
        </p:txBody>
      </p:sp>
      <p:sp>
        <p:nvSpPr>
          <p:cNvPr id="8" name="Text Placeholder 7"/>
          <p:cNvSpPr>
            <a:spLocks noGrp="1"/>
          </p:cNvSpPr>
          <p:nvPr>
            <p:ph type="body" sz="quarter" idx="22"/>
          </p:nvPr>
        </p:nvSpPr>
        <p:spPr>
          <a:xfrm>
            <a:off x="6743700" y="5187750"/>
            <a:ext cx="9395459" cy="1078383"/>
          </a:xfrm>
        </p:spPr>
        <p:txBody>
          <a:bodyPr>
            <a:noAutofit/>
          </a:bodyPr>
          <a:lstStyle/>
          <a:p>
            <a:r>
              <a:rPr lang="sv-SE" sz="1900" dirty="0" smtClean="0"/>
              <a:t>Berasal dari hewan atau mikroorganisme tak kasat mata yang berada disekitar lokasi kerja dan dapat masuk kedalam tubuh tanpa diketahui </a:t>
            </a:r>
            <a:r>
              <a:rPr lang="id-ID" sz="1900" dirty="0" smtClean="0"/>
              <a:t> (</a:t>
            </a:r>
            <a:r>
              <a:rPr lang="id-ID" sz="1900" b="1" dirty="0" smtClean="0"/>
              <a:t>Bakteri,  Virus, Jamur,  Tanaman, Binatang)</a:t>
            </a:r>
            <a:endParaRPr lang="id-ID" sz="1900" dirty="0"/>
          </a:p>
        </p:txBody>
      </p:sp>
      <p:sp>
        <p:nvSpPr>
          <p:cNvPr id="9" name="Text Placeholder 8"/>
          <p:cNvSpPr>
            <a:spLocks noGrp="1"/>
          </p:cNvSpPr>
          <p:nvPr>
            <p:ph type="body" sz="quarter" idx="24"/>
          </p:nvPr>
        </p:nvSpPr>
        <p:spPr>
          <a:xfrm>
            <a:off x="6766560" y="6553132"/>
            <a:ext cx="9372599" cy="1078383"/>
          </a:xfrm>
        </p:spPr>
        <p:txBody>
          <a:bodyPr>
            <a:noAutofit/>
          </a:bodyPr>
          <a:lstStyle/>
          <a:p>
            <a:r>
              <a:rPr lang="id-ID" sz="1900" dirty="0" smtClean="0"/>
              <a:t>Berasal dari benda-benda bergerak, benda-benda tajam, benda yang berukuran lebih besar dan berat yang dapat menimbulkan risiko pada pekerja seperti tertusuk, terjepit, terhimpit, dll )</a:t>
            </a:r>
            <a:endParaRPr lang="id-ID" sz="1900" dirty="0"/>
          </a:p>
        </p:txBody>
      </p:sp>
      <p:sp>
        <p:nvSpPr>
          <p:cNvPr id="10" name="Text Placeholder 9"/>
          <p:cNvSpPr>
            <a:spLocks noGrp="1"/>
          </p:cNvSpPr>
          <p:nvPr>
            <p:ph type="body" sz="quarter" idx="26"/>
          </p:nvPr>
        </p:nvSpPr>
        <p:spPr>
          <a:xfrm>
            <a:off x="6743700" y="7918515"/>
            <a:ext cx="9441179" cy="1065465"/>
          </a:xfrm>
        </p:spPr>
        <p:txBody>
          <a:bodyPr>
            <a:noAutofit/>
          </a:bodyPr>
          <a:lstStyle/>
          <a:p>
            <a:pPr>
              <a:spcBef>
                <a:spcPts val="0"/>
              </a:spcBef>
            </a:pPr>
            <a:r>
              <a:rPr lang="id-ID" sz="1900" dirty="0" smtClean="0"/>
              <a:t>Bahaya yang berasal dari adanya ketidaksesuaian desain alat/fasilitas kerja dengan kapasitas tubuh pekerja. Sehingga pada kasus ini seperti ini akan menimbulkan rasa tidak nyaman di tubuh, pegal-pegal, sakit pada otot, tulang dan sendi.</a:t>
            </a:r>
            <a:endParaRPr lang="id-ID" sz="1900" dirty="0"/>
          </a:p>
        </p:txBody>
      </p:sp>
      <p:sp>
        <p:nvSpPr>
          <p:cNvPr id="11" name="Text Placeholder 10"/>
          <p:cNvSpPr>
            <a:spLocks noGrp="1"/>
          </p:cNvSpPr>
          <p:nvPr>
            <p:ph type="body" sz="quarter" idx="27"/>
          </p:nvPr>
        </p:nvSpPr>
        <p:spPr/>
        <p:txBody>
          <a:bodyPr/>
          <a:lstStyle/>
          <a:p>
            <a:r>
              <a:rPr lang="id-ID" b="1" dirty="0" smtClean="0"/>
              <a:t>Kimia</a:t>
            </a:r>
            <a:endParaRPr lang="id-ID" b="1" dirty="0"/>
          </a:p>
        </p:txBody>
      </p:sp>
      <p:sp>
        <p:nvSpPr>
          <p:cNvPr id="12" name="Text Placeholder 11"/>
          <p:cNvSpPr>
            <a:spLocks noGrp="1"/>
          </p:cNvSpPr>
          <p:nvPr>
            <p:ph type="body" sz="quarter" idx="28"/>
          </p:nvPr>
        </p:nvSpPr>
        <p:spPr/>
        <p:txBody>
          <a:bodyPr/>
          <a:lstStyle/>
          <a:p>
            <a:r>
              <a:rPr lang="id-ID" b="1" dirty="0"/>
              <a:t>Bahaya </a:t>
            </a:r>
            <a:r>
              <a:rPr lang="id-ID" b="1" dirty="0" smtClean="0"/>
              <a:t>Ergonomi</a:t>
            </a:r>
            <a:endParaRPr lang="id-ID" b="1" dirty="0"/>
          </a:p>
        </p:txBody>
      </p:sp>
      <p:sp>
        <p:nvSpPr>
          <p:cNvPr id="13" name="Text Placeholder 12"/>
          <p:cNvSpPr>
            <a:spLocks noGrp="1"/>
          </p:cNvSpPr>
          <p:nvPr>
            <p:ph type="body" sz="quarter" idx="29"/>
          </p:nvPr>
        </p:nvSpPr>
        <p:spPr/>
        <p:txBody>
          <a:bodyPr/>
          <a:lstStyle/>
          <a:p>
            <a:r>
              <a:rPr lang="id-ID" b="1" dirty="0" smtClean="0"/>
              <a:t>Fisika</a:t>
            </a:r>
            <a:endParaRPr lang="id-ID" b="1" dirty="0"/>
          </a:p>
        </p:txBody>
      </p:sp>
      <p:sp>
        <p:nvSpPr>
          <p:cNvPr id="14" name="Text Placeholder 13"/>
          <p:cNvSpPr>
            <a:spLocks noGrp="1"/>
          </p:cNvSpPr>
          <p:nvPr>
            <p:ph type="body" sz="quarter" idx="30"/>
          </p:nvPr>
        </p:nvSpPr>
        <p:spPr/>
        <p:txBody>
          <a:bodyPr/>
          <a:lstStyle/>
          <a:p>
            <a:r>
              <a:rPr lang="id-ID" b="1" dirty="0" smtClean="0"/>
              <a:t>Biologi</a:t>
            </a:r>
            <a:endParaRPr lang="id-ID" b="1" dirty="0"/>
          </a:p>
        </p:txBody>
      </p:sp>
      <p:sp>
        <p:nvSpPr>
          <p:cNvPr id="15" name="Text Placeholder 14"/>
          <p:cNvSpPr>
            <a:spLocks noGrp="1"/>
          </p:cNvSpPr>
          <p:nvPr>
            <p:ph type="body" sz="quarter" idx="31"/>
          </p:nvPr>
        </p:nvSpPr>
        <p:spPr/>
        <p:txBody>
          <a:bodyPr/>
          <a:lstStyle/>
          <a:p>
            <a:r>
              <a:rPr lang="id-ID" b="1" dirty="0" smtClean="0"/>
              <a:t>Mekanik</a:t>
            </a:r>
            <a:endParaRPr lang="id-ID" b="1" dirty="0"/>
          </a:p>
        </p:txBody>
      </p:sp>
    </p:spTree>
    <p:extLst>
      <p:ext uri="{BB962C8B-B14F-4D97-AF65-F5344CB8AC3E}">
        <p14:creationId xmlns:p14="http://schemas.microsoft.com/office/powerpoint/2010/main" val="1212109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id-ID" altLang="ja-JP" dirty="0"/>
              <a:t>Culinary Management</a:t>
            </a:r>
            <a:endParaRPr lang="ja-JP" altLang="en-US" dirty="0"/>
          </a:p>
        </p:txBody>
      </p:sp>
      <p:sp>
        <p:nvSpPr>
          <p:cNvPr id="13" name="Slide Number Placeholder 12"/>
          <p:cNvSpPr>
            <a:spLocks noGrp="1"/>
          </p:cNvSpPr>
          <p:nvPr>
            <p:ph type="sldNum" sz="quarter" idx="11"/>
          </p:nvPr>
        </p:nvSpPr>
        <p:spPr/>
        <p:txBody>
          <a:bodyPr/>
          <a:lstStyle/>
          <a:p>
            <a:fld id="{E6459DFB-86F3-43FA-8567-2EA6E426AE90}" type="slidenum">
              <a:rPr lang="ja-JP" altLang="en-US" smtClean="0"/>
              <a:pPr/>
              <a:t>8</a:t>
            </a:fld>
            <a:endParaRPr lang="ja-JP" altLang="en-US"/>
          </a:p>
        </p:txBody>
      </p:sp>
      <p:sp>
        <p:nvSpPr>
          <p:cNvPr id="15" name="Picture Placeholder 14"/>
          <p:cNvSpPr>
            <a:spLocks noGrp="1"/>
          </p:cNvSpPr>
          <p:nvPr>
            <p:ph type="pic" sz="quarter" idx="12"/>
          </p:nvPr>
        </p:nvSpPr>
        <p:spPr/>
      </p:sp>
      <p:sp>
        <p:nvSpPr>
          <p:cNvPr id="14" name="Title 13"/>
          <p:cNvSpPr>
            <a:spLocks noGrp="1"/>
          </p:cNvSpPr>
          <p:nvPr>
            <p:ph type="title"/>
          </p:nvPr>
        </p:nvSpPr>
        <p:spPr/>
        <p:txBody>
          <a:bodyPr>
            <a:normAutofit/>
          </a:bodyPr>
          <a:lstStyle/>
          <a:p>
            <a:r>
              <a:rPr lang="id-ID" sz="4000" b="1" dirty="0" smtClean="0">
                <a:solidFill>
                  <a:srgbClr val="FDF58D"/>
                </a:solidFill>
                <a:latin typeface="Candara" panose="020E0502030303020204" pitchFamily="34" charset="0"/>
              </a:rPr>
              <a:t>Alat Kelengkapan diri wajib yang digunakan </a:t>
            </a:r>
            <a:r>
              <a:rPr lang="id-ID" sz="4000" b="1" dirty="0">
                <a:solidFill>
                  <a:srgbClr val="FDF58D"/>
                </a:solidFill>
                <a:latin typeface="Candara" panose="020E0502030303020204" pitchFamily="34" charset="0"/>
              </a:rPr>
              <a:t>saat </a:t>
            </a:r>
            <a:r>
              <a:rPr lang="id-ID" sz="4000" b="1" dirty="0" smtClean="0">
                <a:solidFill>
                  <a:srgbClr val="FDF58D"/>
                </a:solidFill>
                <a:latin typeface="Candara" panose="020E0502030303020204" pitchFamily="34" charset="0"/>
              </a:rPr>
              <a:t>bekerja sesuai </a:t>
            </a:r>
            <a:r>
              <a:rPr lang="id-ID" sz="4000" b="1" dirty="0">
                <a:solidFill>
                  <a:srgbClr val="FDF58D"/>
                </a:solidFill>
                <a:latin typeface="Candara" panose="020E0502030303020204" pitchFamily="34" charset="0"/>
              </a:rPr>
              <a:t>dengan </a:t>
            </a:r>
            <a:r>
              <a:rPr lang="id-ID" sz="4000" b="1" dirty="0" smtClean="0">
                <a:solidFill>
                  <a:srgbClr val="FDF58D"/>
                </a:solidFill>
                <a:latin typeface="Candara" panose="020E0502030303020204" pitchFamily="34" charset="0"/>
              </a:rPr>
              <a:t>bahaya dan </a:t>
            </a:r>
            <a:r>
              <a:rPr lang="id-ID" sz="4000" b="1" dirty="0">
                <a:solidFill>
                  <a:srgbClr val="FDF58D"/>
                </a:solidFill>
                <a:latin typeface="Candara" panose="020E0502030303020204" pitchFamily="34" charset="0"/>
              </a:rPr>
              <a:t>resiko kerja </a:t>
            </a:r>
            <a:r>
              <a:rPr lang="id-ID" sz="4000" b="1" dirty="0" smtClean="0">
                <a:solidFill>
                  <a:srgbClr val="FDF58D"/>
                </a:solidFill>
                <a:latin typeface="Candara" panose="020E0502030303020204" pitchFamily="34" charset="0"/>
              </a:rPr>
              <a:t>untuk menjaga keselamatan tenaga </a:t>
            </a:r>
            <a:r>
              <a:rPr lang="id-ID" sz="4000" b="1" dirty="0">
                <a:solidFill>
                  <a:srgbClr val="FDF58D"/>
                </a:solidFill>
                <a:latin typeface="Candara" panose="020E0502030303020204" pitchFamily="34" charset="0"/>
              </a:rPr>
              <a:t>kerja itu </a:t>
            </a:r>
            <a:r>
              <a:rPr lang="id-ID" sz="4000" b="1" dirty="0" smtClean="0">
                <a:solidFill>
                  <a:srgbClr val="FDF58D"/>
                </a:solidFill>
                <a:latin typeface="Candara" panose="020E0502030303020204" pitchFamily="34" charset="0"/>
              </a:rPr>
              <a:t>sendiri maupun </a:t>
            </a:r>
            <a:r>
              <a:rPr lang="id-ID" sz="4000" b="1" dirty="0">
                <a:solidFill>
                  <a:srgbClr val="FDF58D"/>
                </a:solidFill>
                <a:latin typeface="Candara" panose="020E0502030303020204" pitchFamily="34" charset="0"/>
              </a:rPr>
              <a:t>orang </a:t>
            </a:r>
            <a:r>
              <a:rPr lang="id-ID" sz="4000" b="1" dirty="0" smtClean="0">
                <a:solidFill>
                  <a:srgbClr val="FDF58D"/>
                </a:solidFill>
                <a:latin typeface="Candara" panose="020E0502030303020204" pitchFamily="34" charset="0"/>
              </a:rPr>
              <a:t>lain </a:t>
            </a:r>
            <a:r>
              <a:rPr lang="id-ID" sz="4000" b="1" dirty="0">
                <a:solidFill>
                  <a:srgbClr val="FDF58D"/>
                </a:solidFill>
                <a:latin typeface="Candara" panose="020E0502030303020204" pitchFamily="34" charset="0"/>
              </a:rPr>
              <a:t>ditempat </a:t>
            </a:r>
            <a:r>
              <a:rPr lang="id-ID" sz="4000" b="1" dirty="0" smtClean="0">
                <a:solidFill>
                  <a:srgbClr val="FDF58D"/>
                </a:solidFill>
                <a:latin typeface="Candara" panose="020E0502030303020204" pitchFamily="34" charset="0"/>
              </a:rPr>
              <a:t>kerja</a:t>
            </a:r>
            <a:endParaRPr lang="id-ID" dirty="0">
              <a:solidFill>
                <a:schemeClr val="bg1">
                  <a:lumMod val="95000"/>
                </a:schemeClr>
              </a:solidFill>
            </a:endParaRPr>
          </a:p>
        </p:txBody>
      </p:sp>
      <p:sp>
        <p:nvSpPr>
          <p:cNvPr id="16" name="Text Placeholder 15"/>
          <p:cNvSpPr>
            <a:spLocks noGrp="1"/>
          </p:cNvSpPr>
          <p:nvPr>
            <p:ph type="body" sz="quarter" idx="24"/>
          </p:nvPr>
        </p:nvSpPr>
        <p:spPr/>
        <p:txBody>
          <a:bodyPr/>
          <a:lstStyle/>
          <a:p>
            <a:r>
              <a:rPr lang="id-ID" sz="4000" b="1" dirty="0" smtClean="0">
                <a:solidFill>
                  <a:schemeClr val="accent2">
                    <a:lumMod val="75000"/>
                  </a:schemeClr>
                </a:solidFill>
                <a:effectLst>
                  <a:outerShdw blurRad="38100" dist="38100" dir="2700000" algn="tl">
                    <a:srgbClr val="000000">
                      <a:alpha val="43137"/>
                    </a:srgbClr>
                  </a:outerShdw>
                </a:effectLst>
              </a:rPr>
              <a:t>ALAT PERLENGKAPAN DIRI (APD)</a:t>
            </a:r>
            <a:endParaRPr lang="id-ID" sz="4000" b="1" dirty="0">
              <a:solidFill>
                <a:schemeClr val="accent2">
                  <a:lumMod val="75000"/>
                </a:schemeClr>
              </a:solidFill>
              <a:effectLst>
                <a:outerShdw blurRad="38100" dist="38100" dir="2700000" algn="tl">
                  <a:srgbClr val="000000">
                    <a:alpha val="43137"/>
                  </a:srgbClr>
                </a:outerShdw>
              </a:effectLst>
            </a:endParaRP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7260" y="0"/>
            <a:ext cx="8206740" cy="1028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3281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rcRect t="12094" b="12094"/>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6"/>
          <p:cNvSpPr>
            <a:spLocks noGrp="1"/>
          </p:cNvSpPr>
          <p:nvPr>
            <p:ph type="title"/>
          </p:nvPr>
        </p:nvSpPr>
        <p:spPr/>
        <p:txBody>
          <a:bodyPr/>
          <a:lstStyle/>
          <a:p>
            <a:endParaRPr lang="id-ID"/>
          </a:p>
        </p:txBody>
      </p:sp>
      <p:sp>
        <p:nvSpPr>
          <p:cNvPr id="9" name="Text Placeholder 8"/>
          <p:cNvSpPr>
            <a:spLocks noGrp="1"/>
          </p:cNvSpPr>
          <p:nvPr>
            <p:ph type="body" sz="quarter" idx="15"/>
          </p:nvPr>
        </p:nvSpPr>
        <p:spPr/>
        <p:txBody>
          <a:bodyPr/>
          <a:lstStyle/>
          <a:p>
            <a:r>
              <a:rPr lang="id-ID" sz="4800" b="1" dirty="0" smtClean="0">
                <a:effectLst>
                  <a:outerShdw blurRad="38100" dist="38100" dir="2700000" algn="tl">
                    <a:srgbClr val="000000">
                      <a:alpha val="43137"/>
                    </a:srgbClr>
                  </a:outerShdw>
                </a:effectLst>
                <a:latin typeface="Candara" panose="020E0502030303020204" pitchFamily="34" charset="0"/>
              </a:rPr>
              <a:t>BEBERAPA </a:t>
            </a:r>
            <a:r>
              <a:rPr lang="pt-BR" sz="4800" b="1" dirty="0" smtClean="0">
                <a:effectLst>
                  <a:outerShdw blurRad="38100" dist="38100" dir="2700000" algn="tl">
                    <a:srgbClr val="000000">
                      <a:alpha val="43137"/>
                    </a:srgbClr>
                  </a:outerShdw>
                </a:effectLst>
                <a:latin typeface="Candara" panose="020E0502030303020204" pitchFamily="34" charset="0"/>
              </a:rPr>
              <a:t>ALAT </a:t>
            </a:r>
            <a:r>
              <a:rPr lang="id-ID" sz="4800" b="1" dirty="0" smtClean="0">
                <a:effectLst>
                  <a:outerShdw blurRad="38100" dist="38100" dir="2700000" algn="tl">
                    <a:srgbClr val="000000">
                      <a:alpha val="43137"/>
                    </a:srgbClr>
                  </a:outerShdw>
                </a:effectLst>
                <a:latin typeface="Candara" panose="020E0502030303020204" pitchFamily="34" charset="0"/>
              </a:rPr>
              <a:t>PELINDUNG</a:t>
            </a:r>
            <a:r>
              <a:rPr lang="pt-BR" sz="4800" b="1" dirty="0" smtClean="0">
                <a:effectLst>
                  <a:outerShdw blurRad="38100" dist="38100" dir="2700000" algn="tl">
                    <a:srgbClr val="000000">
                      <a:alpha val="43137"/>
                    </a:srgbClr>
                  </a:outerShdw>
                </a:effectLst>
                <a:latin typeface="Candara" panose="020E0502030303020204" pitchFamily="34" charset="0"/>
              </a:rPr>
              <a:t> </a:t>
            </a:r>
            <a:r>
              <a:rPr lang="id-ID" sz="4800" b="1" dirty="0" smtClean="0">
                <a:effectLst>
                  <a:outerShdw blurRad="38100" dist="38100" dir="2700000" algn="tl">
                    <a:srgbClr val="000000">
                      <a:alpha val="43137"/>
                    </a:srgbClr>
                  </a:outerShdw>
                </a:effectLst>
                <a:latin typeface="Candara" panose="020E0502030303020204" pitchFamily="34" charset="0"/>
              </a:rPr>
              <a:t>DIRI</a:t>
            </a:r>
            <a:endParaRPr lang="id-ID" sz="4800" b="1" dirty="0">
              <a:effectLst>
                <a:outerShdw blurRad="38100" dist="38100" dir="2700000" algn="tl">
                  <a:srgbClr val="000000">
                    <a:alpha val="43137"/>
                  </a:srgbClr>
                </a:outerShdw>
              </a:effectLst>
              <a:latin typeface="Candara" panose="020E0502030303020204" pitchFamily="34" charset="0"/>
            </a:endParaRPr>
          </a:p>
        </p:txBody>
      </p:sp>
      <p:sp>
        <p:nvSpPr>
          <p:cNvPr id="2" name="Footer Placeholder 1"/>
          <p:cNvSpPr>
            <a:spLocks noGrp="1"/>
          </p:cNvSpPr>
          <p:nvPr>
            <p:ph type="ftr" sz="quarter" idx="4294967295"/>
          </p:nvPr>
        </p:nvSpPr>
        <p:spPr>
          <a:xfrm>
            <a:off x="12495213" y="9464675"/>
            <a:ext cx="5791200" cy="547688"/>
          </a:xfrm>
          <a:prstGeom prst="rect">
            <a:avLst/>
          </a:prstGeom>
        </p:spPr>
        <p:txBody>
          <a:bodyPr/>
          <a:lstStyle/>
          <a:p>
            <a:pPr algn="ctr"/>
            <a:r>
              <a:rPr lang="id-ID" altLang="ja-JP" sz="2400" dirty="0"/>
              <a:t>Culinary Management</a:t>
            </a:r>
            <a:endParaRPr lang="ja-JP" altLang="en-US" sz="2400" dirty="0"/>
          </a:p>
        </p:txBody>
      </p:sp>
      <p:sp>
        <p:nvSpPr>
          <p:cNvPr id="3" name="Slide Number Placeholder 2"/>
          <p:cNvSpPr>
            <a:spLocks noGrp="1"/>
          </p:cNvSpPr>
          <p:nvPr>
            <p:ph type="sldNum" sz="quarter" idx="4294967295"/>
          </p:nvPr>
        </p:nvSpPr>
        <p:spPr>
          <a:xfrm>
            <a:off x="17205325" y="9432925"/>
            <a:ext cx="1081088" cy="547688"/>
          </a:xfrm>
          <a:prstGeom prst="rect">
            <a:avLst/>
          </a:prstGeom>
        </p:spPr>
        <p:txBody>
          <a:bodyPr/>
          <a:lstStyle/>
          <a:p>
            <a:fld id="{E6459DFB-86F3-43FA-8567-2EA6E426AE90}" type="slidenum">
              <a:rPr lang="ja-JP" altLang="en-US" smtClean="0"/>
              <a:pPr/>
              <a:t>9</a:t>
            </a:fld>
            <a:endParaRPr lang="ja-JP" altLang="en-US"/>
          </a:p>
        </p:txBody>
      </p:sp>
    </p:spTree>
    <p:extLst>
      <p:ext uri="{BB962C8B-B14F-4D97-AF65-F5344CB8AC3E}">
        <p14:creationId xmlns:p14="http://schemas.microsoft.com/office/powerpoint/2010/main" val="809685160"/>
      </p:ext>
    </p:extLst>
  </p:cSld>
  <p:clrMapOvr>
    <a:masterClrMapping/>
  </p:clrMapOvr>
</p:sld>
</file>

<file path=ppt/theme/theme1.xml><?xml version="1.0" encoding="utf-8"?>
<a:theme xmlns:a="http://schemas.openxmlformats.org/drawingml/2006/main" name="Vega - Header">
  <a:themeElements>
    <a:clrScheme name="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00FF"/>
      </a:hlink>
      <a:folHlink>
        <a:srgbClr val="800080"/>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prstDash val="sysDot"/>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a:solidFill>
              <a:schemeClr val="accent6"/>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chemeClr val="tx2"/>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Vega - Footer Only">
  <a:themeElements>
    <a:clrScheme name="Veg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ACE2"/>
      </a:hlink>
      <a:folHlink>
        <a:srgbClr val="00ACE2"/>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Vega - Free">
  <a:themeElements>
    <a:clrScheme name="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ACE2"/>
      </a:hlink>
      <a:folHlink>
        <a:srgbClr val="00ACE2"/>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16249</TotalTime>
  <Words>809</Words>
  <Application>Microsoft Office PowerPoint</Application>
  <PresentationFormat>Custom</PresentationFormat>
  <Paragraphs>108</Paragraphs>
  <Slides>18</Slides>
  <Notes>2</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Vega - Header</vt:lpstr>
      <vt:lpstr>Vega - Footer Only</vt:lpstr>
      <vt:lpstr>Vega - Free</vt:lpstr>
      <vt:lpstr>KESELAMATAN DAN KESEHATAN KERJA ( K3 )</vt:lpstr>
      <vt:lpstr>PowerPoint Presentation</vt:lpstr>
      <vt:lpstr>Keselamatan dan Kesehatan Kerja (K3)</vt:lpstr>
      <vt:lpstr>Arti Lambang K3 :</vt:lpstr>
      <vt:lpstr>Tujuan Keselamatan dan Kesehatan Kerja</vt:lpstr>
      <vt:lpstr>Ruang Lingkup K3</vt:lpstr>
      <vt:lpstr>Jenis Bahaya Dalam K3</vt:lpstr>
      <vt:lpstr>Alat Kelengkapan diri wajib yang digunakan saat bekerja sesuai dengan bahaya dan resiko kerja untuk menjaga keselamatan tenaga kerja itu sendiri maupun orang lain ditempat kerja</vt:lpstr>
      <vt:lpstr>PowerPoint Presentation</vt:lpstr>
      <vt:lpstr>PELINDUNG MATA (GOOGLES)</vt:lpstr>
      <vt:lpstr>SAFETY HELMET (PELINDUNG KEPALA DAN WAJAH)</vt:lpstr>
      <vt:lpstr>Masker Wajah</vt:lpstr>
      <vt:lpstr>PELINDUNG TANGAN (SAFETY GLOVES)</vt:lpstr>
      <vt:lpstr>PELINDUNG TELINGA (SAFETY EARPLUG)</vt:lpstr>
      <vt:lpstr>SAFETY SHOES</vt:lpstr>
      <vt:lpstr>PAKAIAN PELINDUNG (SAFETY WEAR CLOTHING)</vt:lpstr>
      <vt:lpstr>TUGAS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Vega</dc:title>
  <dc:creator>Jun</dc:creator>
  <cp:lastModifiedBy>HP 14-g102AU</cp:lastModifiedBy>
  <cp:revision>376</cp:revision>
  <dcterms:created xsi:type="dcterms:W3CDTF">2015-09-05T11:42:45Z</dcterms:created>
  <dcterms:modified xsi:type="dcterms:W3CDTF">2019-10-28T05:16:27Z</dcterms:modified>
</cp:coreProperties>
</file>