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2.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655" r:id="rId3"/>
  </p:sldMasterIdLst>
  <p:notesMasterIdLst>
    <p:notesMasterId r:id="rId23"/>
  </p:notesMasterIdLst>
  <p:sldIdLst>
    <p:sldId id="358" r:id="rId4"/>
    <p:sldId id="357" r:id="rId5"/>
    <p:sldId id="326" r:id="rId6"/>
    <p:sldId id="265" r:id="rId7"/>
    <p:sldId id="360" r:id="rId8"/>
    <p:sldId id="361" r:id="rId9"/>
    <p:sldId id="362" r:id="rId10"/>
    <p:sldId id="262" r:id="rId11"/>
    <p:sldId id="363" r:id="rId12"/>
    <p:sldId id="364" r:id="rId13"/>
    <p:sldId id="365" r:id="rId14"/>
    <p:sldId id="366" r:id="rId15"/>
    <p:sldId id="367" r:id="rId16"/>
    <p:sldId id="368" r:id="rId17"/>
    <p:sldId id="369" r:id="rId18"/>
    <p:sldId id="370" r:id="rId19"/>
    <p:sldId id="371" r:id="rId20"/>
    <p:sldId id="372" r:id="rId21"/>
    <p:sldId id="350" r:id="rId22"/>
  </p:sldIdLst>
  <p:sldSz cx="18286413" cy="10287000"/>
  <p:notesSz cx="6858000" cy="9144000"/>
  <p:defaultText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238">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1084" autoAdjust="0"/>
  </p:normalViewPr>
  <p:slideViewPr>
    <p:cSldViewPr snapToGrid="0">
      <p:cViewPr varScale="1">
        <p:scale>
          <a:sx n="43" d="100"/>
          <a:sy n="43" d="100"/>
        </p:scale>
        <p:origin x="-792" y="-96"/>
      </p:cViewPr>
      <p:guideLst>
        <p:guide orient="horz" pos="3238"/>
        <p:guide pos="5759"/>
      </p:guideLst>
    </p:cSldViewPr>
  </p:slideViewPr>
  <p:notesTextViewPr>
    <p:cViewPr>
      <p:scale>
        <a:sx n="1" d="1"/>
        <a:sy n="1" d="1"/>
      </p:scale>
      <p:origin x="0" y="0"/>
    </p:cViewPr>
  </p:notesTextViewPr>
  <p:sorterViewPr>
    <p:cViewPr>
      <p:scale>
        <a:sx n="100" d="100"/>
        <a:sy n="100" d="100"/>
      </p:scale>
      <p:origin x="0" y="483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40410B-B5DF-44D5-B438-62561615F79B}" type="datetimeFigureOut">
              <a:rPr kumimoji="1" lang="ja-JP" altLang="en-US" smtClean="0"/>
              <a:t>2019/11/14</a:t>
            </a:fld>
            <a:endParaRPr kumimoji="1" lang="ja-JP" altLang="en-US"/>
          </a:p>
        </p:txBody>
      </p:sp>
      <p:sp>
        <p:nvSpPr>
          <p:cNvPr id="4" name="スライド イメージ プレースホルダー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0F6D12-D0E5-42E3-AE9E-4CBB24513023}" type="slidenum">
              <a:rPr kumimoji="1" lang="ja-JP" altLang="en-US" smtClean="0"/>
              <a:t>‹#›</a:t>
            </a:fld>
            <a:endParaRPr kumimoji="1" lang="ja-JP" altLang="en-US"/>
          </a:p>
        </p:txBody>
      </p:sp>
    </p:spTree>
    <p:extLst>
      <p:ext uri="{BB962C8B-B14F-4D97-AF65-F5344CB8AC3E}">
        <p14:creationId xmlns:p14="http://schemas.microsoft.com/office/powerpoint/2010/main" val="632614945"/>
      </p:ext>
    </p:extLst>
  </p:cSld>
  <p:clrMap bg1="lt1" tx1="dk1" bg2="lt2" tx2="dk2" accent1="accent1" accent2="accent2" accent3="accent3" accent4="accent4" accent5="accent5" accent6="accent6" hlink="hlink" folHlink="folHlink"/>
  <p:notesStyle>
    <a:lvl1pPr marL="0" algn="l" defTabSz="1632753" rtl="0" eaLnBrk="1" latinLnBrk="0" hangingPunct="1">
      <a:defRPr kumimoji="1" sz="2100" kern="1200">
        <a:solidFill>
          <a:schemeClr val="tx1"/>
        </a:solidFill>
        <a:latin typeface="+mn-lt"/>
        <a:ea typeface="+mn-ea"/>
        <a:cs typeface="+mn-cs"/>
      </a:defRPr>
    </a:lvl1pPr>
    <a:lvl2pPr marL="816376" algn="l" defTabSz="1632753" rtl="0" eaLnBrk="1" latinLnBrk="0" hangingPunct="1">
      <a:defRPr kumimoji="1" sz="2100" kern="1200">
        <a:solidFill>
          <a:schemeClr val="tx1"/>
        </a:solidFill>
        <a:latin typeface="+mn-lt"/>
        <a:ea typeface="+mn-ea"/>
        <a:cs typeface="+mn-cs"/>
      </a:defRPr>
    </a:lvl2pPr>
    <a:lvl3pPr marL="1632753" algn="l" defTabSz="1632753" rtl="0" eaLnBrk="1" latinLnBrk="0" hangingPunct="1">
      <a:defRPr kumimoji="1" sz="2100" kern="1200">
        <a:solidFill>
          <a:schemeClr val="tx1"/>
        </a:solidFill>
        <a:latin typeface="+mn-lt"/>
        <a:ea typeface="+mn-ea"/>
        <a:cs typeface="+mn-cs"/>
      </a:defRPr>
    </a:lvl3pPr>
    <a:lvl4pPr marL="2449129" algn="l" defTabSz="1632753" rtl="0" eaLnBrk="1" latinLnBrk="0" hangingPunct="1">
      <a:defRPr kumimoji="1" sz="2100" kern="1200">
        <a:solidFill>
          <a:schemeClr val="tx1"/>
        </a:solidFill>
        <a:latin typeface="+mn-lt"/>
        <a:ea typeface="+mn-ea"/>
        <a:cs typeface="+mn-cs"/>
      </a:defRPr>
    </a:lvl4pPr>
    <a:lvl5pPr marL="3265505" algn="l" defTabSz="1632753" rtl="0" eaLnBrk="1" latinLnBrk="0" hangingPunct="1">
      <a:defRPr kumimoji="1" sz="2100" kern="1200">
        <a:solidFill>
          <a:schemeClr val="tx1"/>
        </a:solidFill>
        <a:latin typeface="+mn-lt"/>
        <a:ea typeface="+mn-ea"/>
        <a:cs typeface="+mn-cs"/>
      </a:defRPr>
    </a:lvl5pPr>
    <a:lvl6pPr marL="4081882" algn="l" defTabSz="1632753" rtl="0" eaLnBrk="1" latinLnBrk="0" hangingPunct="1">
      <a:defRPr kumimoji="1" sz="2100" kern="1200">
        <a:solidFill>
          <a:schemeClr val="tx1"/>
        </a:solidFill>
        <a:latin typeface="+mn-lt"/>
        <a:ea typeface="+mn-ea"/>
        <a:cs typeface="+mn-cs"/>
      </a:defRPr>
    </a:lvl6pPr>
    <a:lvl7pPr marL="4898258" algn="l" defTabSz="1632753" rtl="0" eaLnBrk="1" latinLnBrk="0" hangingPunct="1">
      <a:defRPr kumimoji="1" sz="2100" kern="1200">
        <a:solidFill>
          <a:schemeClr val="tx1"/>
        </a:solidFill>
        <a:latin typeface="+mn-lt"/>
        <a:ea typeface="+mn-ea"/>
        <a:cs typeface="+mn-cs"/>
      </a:defRPr>
    </a:lvl7pPr>
    <a:lvl8pPr marL="5714634" algn="l" defTabSz="1632753" rtl="0" eaLnBrk="1" latinLnBrk="0" hangingPunct="1">
      <a:defRPr kumimoji="1" sz="2100" kern="1200">
        <a:solidFill>
          <a:schemeClr val="tx1"/>
        </a:solidFill>
        <a:latin typeface="+mn-lt"/>
        <a:ea typeface="+mn-ea"/>
        <a:cs typeface="+mn-cs"/>
      </a:defRPr>
    </a:lvl8pPr>
    <a:lvl9pPr marL="6531011" algn="l" defTabSz="1632753" rtl="0" eaLnBrk="1" latinLnBrk="0" hangingPunct="1">
      <a:defRPr kumimoji="1" sz="2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BA0F6D12-D0E5-42E3-AE9E-4CBB24513023}" type="slidenum">
              <a:rPr kumimoji="1" lang="ja-JP" altLang="en-US" smtClean="0"/>
              <a:t>3</a:t>
            </a:fld>
            <a:endParaRPr kumimoji="1" lang="ja-JP" altLang="en-US"/>
          </a:p>
        </p:txBody>
      </p:sp>
    </p:spTree>
    <p:extLst>
      <p:ext uri="{BB962C8B-B14F-4D97-AF65-F5344CB8AC3E}">
        <p14:creationId xmlns:p14="http://schemas.microsoft.com/office/powerpoint/2010/main" val="1311774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5" name="テキスト プレースホルダー 6"/>
          <p:cNvSpPr>
            <a:spLocks noGrp="1"/>
          </p:cNvSpPr>
          <p:nvPr>
            <p:ph type="body" sz="quarter" idx="14" hasCustomPrompt="1"/>
          </p:nvPr>
        </p:nvSpPr>
        <p:spPr>
          <a:xfrm>
            <a:off x="1078310" y="4279404"/>
            <a:ext cx="16200313" cy="331236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正方形/長方形 5"/>
          <p:cNvSpPr/>
          <p:nvPr userDrawn="1"/>
        </p:nvSpPr>
        <p:spPr>
          <a:xfrm>
            <a:off x="1222326" y="4135388"/>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367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Horisontal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9"/>
          <p:cNvSpPr>
            <a:spLocks noGrp="1"/>
          </p:cNvSpPr>
          <p:nvPr>
            <p:ph type="pic" sz="quarter" idx="14" hasCustomPrompt="1"/>
          </p:nvPr>
        </p:nvSpPr>
        <p:spPr>
          <a:xfrm>
            <a:off x="-1" y="2407196"/>
            <a:ext cx="4462687" cy="4680520"/>
          </a:xfrm>
          <a:solidFill>
            <a:schemeClr val="accent2">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0" name="図プレースホルダー 9"/>
          <p:cNvSpPr>
            <a:spLocks noGrp="1"/>
          </p:cNvSpPr>
          <p:nvPr>
            <p:ph type="pic" sz="quarter" idx="15" hasCustomPrompt="1"/>
          </p:nvPr>
        </p:nvSpPr>
        <p:spPr>
          <a:xfrm>
            <a:off x="4462687" y="2407196"/>
            <a:ext cx="8568950" cy="4680520"/>
          </a:xfrm>
          <a:solidFill>
            <a:schemeClr val="accent3">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1" name="図プレースホルダー 9"/>
          <p:cNvSpPr>
            <a:spLocks noGrp="1"/>
          </p:cNvSpPr>
          <p:nvPr>
            <p:ph type="pic" sz="quarter" idx="16" hasCustomPrompt="1"/>
          </p:nvPr>
        </p:nvSpPr>
        <p:spPr>
          <a:xfrm>
            <a:off x="13031638" y="2407196"/>
            <a:ext cx="5254774" cy="4680520"/>
          </a:xfrm>
          <a:solidFill>
            <a:schemeClr val="accent1">
              <a:lumMod val="20000"/>
              <a:lumOff val="80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751976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2" y="7087716"/>
            <a:ext cx="4463523" cy="1440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4463522" y="7087716"/>
            <a:ext cx="8568007" cy="144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a:off x="13031637" y="7087716"/>
            <a:ext cx="5254774"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84445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cons and Items">
    <p:spTree>
      <p:nvGrpSpPr>
        <p:cNvPr id="1" name=""/>
        <p:cNvGrpSpPr/>
        <p:nvPr/>
      </p:nvGrpSpPr>
      <p:grpSpPr>
        <a:xfrm>
          <a:off x="0" y="0"/>
          <a:ext cx="0" cy="0"/>
          <a:chOff x="0" y="0"/>
          <a:chExt cx="0" cy="0"/>
        </a:xfrm>
      </p:grpSpPr>
      <p:sp>
        <p:nvSpPr>
          <p:cNvPr id="53" name="円/楕円 52"/>
          <p:cNvSpPr/>
          <p:nvPr userDrawn="1"/>
        </p:nvSpPr>
        <p:spPr>
          <a:xfrm>
            <a:off x="6076328" y="3034060"/>
            <a:ext cx="2367069" cy="236706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0005897" y="3034059"/>
            <a:ext cx="2367069" cy="236706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13935465" y="3034058"/>
            <a:ext cx="2367069" cy="2367069"/>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143915" y="3034057"/>
            <a:ext cx="2367069" cy="236706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5923928" y="2932460"/>
            <a:ext cx="2367069" cy="236706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9853497" y="2932459"/>
            <a:ext cx="2367069" cy="236706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円/楕円 50"/>
          <p:cNvSpPr/>
          <p:nvPr userDrawn="1"/>
        </p:nvSpPr>
        <p:spPr>
          <a:xfrm>
            <a:off x="13783065" y="2932458"/>
            <a:ext cx="2367069" cy="2367069"/>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1991515" y="2932457"/>
            <a:ext cx="2367069" cy="236706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5994888" y="2983263"/>
            <a:ext cx="2367069" cy="23670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24457" y="2983262"/>
            <a:ext cx="2367069" cy="23670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3854025" y="2983261"/>
            <a:ext cx="2367069" cy="236706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062475" y="2983260"/>
            <a:ext cx="2367069" cy="23670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12"/>
          <p:cNvSpPr>
            <a:spLocks noGrp="1"/>
          </p:cNvSpPr>
          <p:nvPr userDrawn="1">
            <p:ph type="pic" sz="quarter" idx="17" hasCustomPrompt="1"/>
          </p:nvPr>
        </p:nvSpPr>
        <p:spPr>
          <a:xfrm>
            <a:off x="6754393" y="3742768"/>
            <a:ext cx="848058" cy="848058"/>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userDrawn="1">
            <p:ph type="pic" sz="quarter" idx="18" hasCustomPrompt="1"/>
          </p:nvPr>
        </p:nvSpPr>
        <p:spPr>
          <a:xfrm>
            <a:off x="10683962" y="3742767"/>
            <a:ext cx="848058" cy="848058"/>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userDrawn="1">
            <p:ph type="pic" sz="quarter" idx="19" hasCustomPrompt="1"/>
          </p:nvPr>
        </p:nvSpPr>
        <p:spPr>
          <a:xfrm>
            <a:off x="14613530" y="3742766"/>
            <a:ext cx="848058" cy="848058"/>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userDrawn="1">
            <p:ph type="pic" sz="quarter" idx="20" hasCustomPrompt="1"/>
          </p:nvPr>
        </p:nvSpPr>
        <p:spPr>
          <a:xfrm>
            <a:off x="2821980" y="3742765"/>
            <a:ext cx="848058" cy="848058"/>
          </a:xfrm>
        </p:spPr>
        <p:txBody>
          <a:bodyPr>
            <a:normAutofit/>
          </a:bodyPr>
          <a:lstStyle>
            <a:lvl1pPr>
              <a:defRPr sz="1600"/>
            </a:lvl1pPr>
          </a:lstStyle>
          <a:p>
            <a:r>
              <a:rPr kumimoji="1" lang="en-US" altLang="ja-JP" dirty="0"/>
              <a:t>Icon</a:t>
            </a:r>
            <a:endParaRPr kumimoji="1" lang="ja-JP" altLang="en-US" dirty="0"/>
          </a:p>
        </p:txBody>
      </p:sp>
      <p:sp>
        <p:nvSpPr>
          <p:cNvPr id="23" name="テキスト プレースホルダー 6"/>
          <p:cNvSpPr>
            <a:spLocks noGrp="1"/>
          </p:cNvSpPr>
          <p:nvPr>
            <p:ph type="body" sz="quarter" idx="21" hasCustomPrompt="1"/>
          </p:nvPr>
        </p:nvSpPr>
        <p:spPr>
          <a:xfrm>
            <a:off x="1404504" y="5501527"/>
            <a:ext cx="3683011"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38817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1625829" y="629361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5307798" y="5499183"/>
            <a:ext cx="3715678"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5318687" y="6378536"/>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5556346" y="629127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9243759" y="5501527"/>
            <a:ext cx="3715678"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9249204"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9486863" y="629361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プレースホルダー 6"/>
          <p:cNvSpPr>
            <a:spLocks noGrp="1"/>
          </p:cNvSpPr>
          <p:nvPr>
            <p:ph type="body" sz="quarter" idx="29" hasCustomPrompt="1"/>
          </p:nvPr>
        </p:nvSpPr>
        <p:spPr>
          <a:xfrm>
            <a:off x="13179720" y="5501527"/>
            <a:ext cx="3715678"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0" hasCustomPrompt="1"/>
          </p:nvPr>
        </p:nvSpPr>
        <p:spPr>
          <a:xfrm>
            <a:off x="13179720" y="6380880"/>
            <a:ext cx="371567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13417379" y="629361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38835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Points">
    <p:spTree>
      <p:nvGrpSpPr>
        <p:cNvPr id="1" name=""/>
        <p:cNvGrpSpPr/>
        <p:nvPr/>
      </p:nvGrpSpPr>
      <p:grpSpPr>
        <a:xfrm>
          <a:off x="0" y="0"/>
          <a:ext cx="0" cy="0"/>
          <a:chOff x="0" y="0"/>
          <a:chExt cx="0" cy="0"/>
        </a:xfrm>
      </p:grpSpPr>
      <p:sp>
        <p:nvSpPr>
          <p:cNvPr id="53" name="円/楕円 52"/>
          <p:cNvSpPr/>
          <p:nvPr userDrawn="1"/>
        </p:nvSpPr>
        <p:spPr>
          <a:xfrm>
            <a:off x="7746028" y="2830860"/>
            <a:ext cx="2950599" cy="29505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a:off x="12906466" y="2830859"/>
            <a:ext cx="2950599" cy="29505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円/楕円 55"/>
          <p:cNvSpPr/>
          <p:nvPr userDrawn="1"/>
        </p:nvSpPr>
        <p:spPr>
          <a:xfrm>
            <a:off x="2585589" y="2830857"/>
            <a:ext cx="2950599" cy="29505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p:cNvSpPr/>
          <p:nvPr userDrawn="1"/>
        </p:nvSpPr>
        <p:spPr>
          <a:xfrm>
            <a:off x="7593628" y="2729260"/>
            <a:ext cx="2950599" cy="295059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12754066" y="2729259"/>
            <a:ext cx="2950599" cy="29505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2433189" y="2729257"/>
            <a:ext cx="2950599" cy="295059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7664588" y="2780063"/>
            <a:ext cx="2950599" cy="29505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12825026" y="2780062"/>
            <a:ext cx="2950599" cy="29505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504149" y="2780060"/>
            <a:ext cx="2950599" cy="29505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p:ph type="body" sz="quarter" idx="21" hasCustomPrompt="1"/>
          </p:nvPr>
        </p:nvSpPr>
        <p:spPr>
          <a:xfrm>
            <a:off x="1644014" y="5856370"/>
            <a:ext cx="4635777"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1611086"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正方形/長方形 28"/>
          <p:cNvSpPr/>
          <p:nvPr userDrawn="1"/>
        </p:nvSpPr>
        <p:spPr>
          <a:xfrm>
            <a:off x="2366057" y="66484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25" hasCustomPrompt="1"/>
          </p:nvPr>
        </p:nvSpPr>
        <p:spPr>
          <a:xfrm>
            <a:off x="6801600" y="5854026"/>
            <a:ext cx="4676895"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6" hasCustomPrompt="1"/>
          </p:nvPr>
        </p:nvSpPr>
        <p:spPr>
          <a:xfrm>
            <a:off x="6804346" y="6733379"/>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7559317" y="664611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27" hasCustomPrompt="1"/>
          </p:nvPr>
        </p:nvSpPr>
        <p:spPr>
          <a:xfrm>
            <a:off x="11961877" y="5856370"/>
            <a:ext cx="4676895"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1959179" y="6735723"/>
            <a:ext cx="4702628" cy="2143030"/>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正方形/長方形 36"/>
          <p:cNvSpPr/>
          <p:nvPr userDrawn="1"/>
        </p:nvSpPr>
        <p:spPr>
          <a:xfrm>
            <a:off x="12714150" y="664845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29" hasCustomPrompt="1"/>
          </p:nvPr>
        </p:nvSpPr>
        <p:spPr>
          <a:xfrm>
            <a:off x="257107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2" name="テキスト プレースホルダー 6"/>
          <p:cNvSpPr>
            <a:spLocks noGrp="1"/>
          </p:cNvSpPr>
          <p:nvPr>
            <p:ph type="body" sz="quarter" idx="30" hasCustomPrompt="1"/>
          </p:nvPr>
        </p:nvSpPr>
        <p:spPr>
          <a:xfrm>
            <a:off x="7736150"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
        <p:nvSpPr>
          <p:cNvPr id="43" name="テキスト プレースホルダー 6"/>
          <p:cNvSpPr>
            <a:spLocks noGrp="1"/>
          </p:cNvSpPr>
          <p:nvPr>
            <p:ph type="body" sz="quarter" idx="31" hasCustomPrompt="1"/>
          </p:nvPr>
        </p:nvSpPr>
        <p:spPr>
          <a:xfrm>
            <a:off x="12901225" y="3844516"/>
            <a:ext cx="2798199" cy="720080"/>
          </a:xfrm>
        </p:spPr>
        <p:txBody>
          <a:bodyPr anchor="t">
            <a:noAutofit/>
          </a:bodyPr>
          <a:lstStyle>
            <a:lvl1pPr algn="ctr">
              <a:defRPr sz="3200" i="0" baseline="0">
                <a:solidFill>
                  <a:schemeClr val="bg1"/>
                </a:solidFill>
                <a:latin typeface="Route 159 SemiBold"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670873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 Icon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図プレースホルダー 12"/>
          <p:cNvSpPr>
            <a:spLocks noGrp="1"/>
          </p:cNvSpPr>
          <p:nvPr userDrawn="1">
            <p:ph type="pic" sz="quarter" idx="20" hasCustomPrompt="1"/>
          </p:nvPr>
        </p:nvSpPr>
        <p:spPr>
          <a:xfrm>
            <a:off x="889851" y="2794801"/>
            <a:ext cx="552341" cy="552341"/>
          </a:xfrm>
        </p:spPr>
        <p:txBody>
          <a:bodyPr>
            <a:normAutofit/>
          </a:bodyPr>
          <a:lstStyle>
            <a:lvl1pPr>
              <a:defRPr sz="1600"/>
            </a:lvl1pPr>
          </a:lstStyle>
          <a:p>
            <a:r>
              <a:rPr kumimoji="1" lang="en-US" altLang="ja-JP" dirty="0"/>
              <a:t> </a:t>
            </a:r>
            <a:endParaRPr kumimoji="1" lang="ja-JP" altLang="en-US" dirty="0"/>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図プレースホルダー 12"/>
          <p:cNvSpPr>
            <a:spLocks noGrp="1"/>
          </p:cNvSpPr>
          <p:nvPr>
            <p:ph type="pic" sz="quarter" idx="25" hasCustomPrompt="1"/>
          </p:nvPr>
        </p:nvSpPr>
        <p:spPr>
          <a:xfrm>
            <a:off x="663546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図プレースホルダー 12"/>
          <p:cNvSpPr>
            <a:spLocks noGrp="1"/>
          </p:cNvSpPr>
          <p:nvPr>
            <p:ph type="pic" sz="quarter" idx="28" hasCustomPrompt="1"/>
          </p:nvPr>
        </p:nvSpPr>
        <p:spPr>
          <a:xfrm>
            <a:off x="12375884" y="2794801"/>
            <a:ext cx="552341" cy="552341"/>
          </a:xfrm>
        </p:spPr>
        <p:txBody>
          <a:bodyPr>
            <a:normAutofit/>
          </a:bodyPr>
          <a:lstStyle>
            <a:lvl1pPr>
              <a:defRPr sz="1600"/>
            </a:lvl1pPr>
          </a:lstStyle>
          <a:p>
            <a:r>
              <a:rPr kumimoji="1" lang="en-US" altLang="ja-JP" dirty="0"/>
              <a:t> </a:t>
            </a:r>
            <a:endParaRPr kumimoji="1" lang="ja-JP" altLang="en-US"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図プレースホルダー 12"/>
          <p:cNvSpPr>
            <a:spLocks noGrp="1"/>
          </p:cNvSpPr>
          <p:nvPr>
            <p:ph type="pic" sz="quarter" idx="31" hasCustomPrompt="1"/>
          </p:nvPr>
        </p:nvSpPr>
        <p:spPr>
          <a:xfrm>
            <a:off x="901713"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図プレースホルダー 12"/>
          <p:cNvSpPr>
            <a:spLocks noGrp="1"/>
          </p:cNvSpPr>
          <p:nvPr>
            <p:ph type="pic" sz="quarter" idx="34" hasCustomPrompt="1"/>
          </p:nvPr>
        </p:nvSpPr>
        <p:spPr>
          <a:xfrm>
            <a:off x="664732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図プレースホルダー 12"/>
          <p:cNvSpPr>
            <a:spLocks noGrp="1"/>
          </p:cNvSpPr>
          <p:nvPr>
            <p:ph type="pic" sz="quarter" idx="37" hasCustomPrompt="1"/>
          </p:nvPr>
        </p:nvSpPr>
        <p:spPr>
          <a:xfrm>
            <a:off x="12387746" y="6043545"/>
            <a:ext cx="552341" cy="552341"/>
          </a:xfrm>
        </p:spPr>
        <p:txBody>
          <a:bodyPr>
            <a:normAutofit/>
          </a:bodyPr>
          <a:lstStyle>
            <a:lvl1pPr>
              <a:defRPr sz="1600"/>
            </a:lvl1pPr>
          </a:lstStyle>
          <a:p>
            <a:r>
              <a:rPr kumimoji="1" lang="en-US" altLang="ja-JP" dirty="0"/>
              <a:t> </a:t>
            </a:r>
            <a:endParaRPr kumimoji="1" lang="ja-JP" altLang="en-US"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80544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 numeric List">
    <p:spTree>
      <p:nvGrpSpPr>
        <p:cNvPr id="1" name=""/>
        <p:cNvGrpSpPr/>
        <p:nvPr/>
      </p:nvGrpSpPr>
      <p:grpSpPr>
        <a:xfrm>
          <a:off x="0" y="0"/>
          <a:ext cx="0" cy="0"/>
          <a:chOff x="0" y="0"/>
          <a:chExt cx="0" cy="0"/>
        </a:xfrm>
      </p:grpSpPr>
      <p:sp>
        <p:nvSpPr>
          <p:cNvPr id="19" name="円/楕円 18"/>
          <p:cNvSpPr/>
          <p:nvPr userDrawn="1"/>
        </p:nvSpPr>
        <p:spPr>
          <a:xfrm>
            <a:off x="574254" y="2479204"/>
            <a:ext cx="1183534" cy="1183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1</a:t>
            </a:r>
            <a:endParaRPr kumimoji="1" lang="ja-JP" altLang="en-US" sz="3600" dirty="0"/>
          </a:p>
        </p:txBody>
      </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kumimoji="1" lang="en-US" altLang="ja-JP" sz="2400" i="1" kern="1200" baseline="0" dirty="0" smtClean="0">
                <a:solidFill>
                  <a:schemeClr val="tx1">
                    <a:lumMod val="50000"/>
                    <a:lumOff val="50000"/>
                  </a:schemeClr>
                </a:solidFill>
                <a:latin typeface="+mn-lt"/>
                <a:ea typeface="+mn-ea"/>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1" hasCustomPrompt="1"/>
          </p:nvPr>
        </p:nvSpPr>
        <p:spPr>
          <a:xfrm>
            <a:off x="1807154" y="2724362"/>
            <a:ext cx="4270738"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4" hasCustomPrompt="1"/>
          </p:nvPr>
        </p:nvSpPr>
        <p:spPr>
          <a:xfrm>
            <a:off x="1833637"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1977653" y="351645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319867" y="2479204"/>
            <a:ext cx="1183534" cy="11835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2</a:t>
            </a:r>
            <a:endParaRPr kumimoji="1" lang="ja-JP" altLang="en-US" sz="3600" dirty="0"/>
          </a:p>
        </p:txBody>
      </p:sp>
      <p:sp>
        <p:nvSpPr>
          <p:cNvPr id="42" name="テキスト プレースホルダー 6"/>
          <p:cNvSpPr>
            <a:spLocks noGrp="1"/>
          </p:cNvSpPr>
          <p:nvPr>
            <p:ph type="body" sz="quarter" idx="26" hasCustomPrompt="1"/>
          </p:nvPr>
        </p:nvSpPr>
        <p:spPr>
          <a:xfrm>
            <a:off x="7552767" y="2724362"/>
            <a:ext cx="4270738"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7" hasCustomPrompt="1"/>
          </p:nvPr>
        </p:nvSpPr>
        <p:spPr>
          <a:xfrm>
            <a:off x="757925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7723266" y="351645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2060287" y="2479204"/>
            <a:ext cx="1183534" cy="11835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3</a:t>
            </a:r>
            <a:endParaRPr kumimoji="1" lang="ja-JP" altLang="en-US" sz="3600" dirty="0"/>
          </a:p>
        </p:txBody>
      </p:sp>
      <p:sp>
        <p:nvSpPr>
          <p:cNvPr id="47" name="テキスト プレースホルダー 6"/>
          <p:cNvSpPr>
            <a:spLocks noGrp="1"/>
          </p:cNvSpPr>
          <p:nvPr>
            <p:ph type="body" sz="quarter" idx="29" hasCustomPrompt="1"/>
          </p:nvPr>
        </p:nvSpPr>
        <p:spPr>
          <a:xfrm>
            <a:off x="13293187" y="2724362"/>
            <a:ext cx="4270738"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0" hasCustomPrompt="1"/>
          </p:nvPr>
        </p:nvSpPr>
        <p:spPr>
          <a:xfrm>
            <a:off x="13319670" y="3603715"/>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9" name="正方形/長方形 48"/>
          <p:cNvSpPr/>
          <p:nvPr userDrawn="1"/>
        </p:nvSpPr>
        <p:spPr>
          <a:xfrm>
            <a:off x="13463686" y="3516450"/>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p:cNvSpPr/>
          <p:nvPr userDrawn="1"/>
        </p:nvSpPr>
        <p:spPr>
          <a:xfrm>
            <a:off x="586116" y="5727948"/>
            <a:ext cx="1183534" cy="11835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4</a:t>
            </a:r>
            <a:endParaRPr kumimoji="1" lang="ja-JP" altLang="en-US" sz="3600" dirty="0"/>
          </a:p>
        </p:txBody>
      </p:sp>
      <p:sp>
        <p:nvSpPr>
          <p:cNvPr id="52" name="テキスト プレースホルダー 6"/>
          <p:cNvSpPr>
            <a:spLocks noGrp="1"/>
          </p:cNvSpPr>
          <p:nvPr>
            <p:ph type="body" sz="quarter" idx="32" hasCustomPrompt="1"/>
          </p:nvPr>
        </p:nvSpPr>
        <p:spPr>
          <a:xfrm>
            <a:off x="1819016" y="5973106"/>
            <a:ext cx="4270738"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3" hasCustomPrompt="1"/>
          </p:nvPr>
        </p:nvSpPr>
        <p:spPr>
          <a:xfrm>
            <a:off x="1845499"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正方形/長方形 53"/>
          <p:cNvSpPr/>
          <p:nvPr userDrawn="1"/>
        </p:nvSpPr>
        <p:spPr>
          <a:xfrm>
            <a:off x="1989515" y="676519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円/楕円 54"/>
          <p:cNvSpPr/>
          <p:nvPr userDrawn="1"/>
        </p:nvSpPr>
        <p:spPr>
          <a:xfrm>
            <a:off x="6331729" y="5727948"/>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5</a:t>
            </a:r>
            <a:endParaRPr kumimoji="1" lang="ja-JP" altLang="en-US" sz="3600" dirty="0"/>
          </a:p>
        </p:txBody>
      </p:sp>
      <p:sp>
        <p:nvSpPr>
          <p:cNvPr id="57" name="テキスト プレースホルダー 6"/>
          <p:cNvSpPr>
            <a:spLocks noGrp="1"/>
          </p:cNvSpPr>
          <p:nvPr>
            <p:ph type="body" sz="quarter" idx="35" hasCustomPrompt="1"/>
          </p:nvPr>
        </p:nvSpPr>
        <p:spPr>
          <a:xfrm>
            <a:off x="7564629" y="5973106"/>
            <a:ext cx="4270738"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58" name="テキスト プレースホルダー 6"/>
          <p:cNvSpPr>
            <a:spLocks noGrp="1"/>
          </p:cNvSpPr>
          <p:nvPr>
            <p:ph type="body" sz="quarter" idx="36" hasCustomPrompt="1"/>
          </p:nvPr>
        </p:nvSpPr>
        <p:spPr>
          <a:xfrm>
            <a:off x="759111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9" name="正方形/長方形 58"/>
          <p:cNvSpPr/>
          <p:nvPr userDrawn="1"/>
        </p:nvSpPr>
        <p:spPr>
          <a:xfrm>
            <a:off x="7735128" y="676519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2072149" y="5727948"/>
            <a:ext cx="1183534" cy="118353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3600" dirty="0"/>
              <a:t>6</a:t>
            </a:r>
            <a:endParaRPr kumimoji="1" lang="ja-JP" altLang="en-US" sz="3600" dirty="0"/>
          </a:p>
        </p:txBody>
      </p:sp>
      <p:sp>
        <p:nvSpPr>
          <p:cNvPr id="62" name="テキスト プレースホルダー 6"/>
          <p:cNvSpPr>
            <a:spLocks noGrp="1"/>
          </p:cNvSpPr>
          <p:nvPr>
            <p:ph type="body" sz="quarter" idx="38" hasCustomPrompt="1"/>
          </p:nvPr>
        </p:nvSpPr>
        <p:spPr>
          <a:xfrm>
            <a:off x="13305049" y="5973106"/>
            <a:ext cx="4270738"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63" name="テキスト プレースホルダー 6"/>
          <p:cNvSpPr>
            <a:spLocks noGrp="1"/>
          </p:cNvSpPr>
          <p:nvPr>
            <p:ph type="body" sz="quarter" idx="39" hasCustomPrompt="1"/>
          </p:nvPr>
        </p:nvSpPr>
        <p:spPr>
          <a:xfrm>
            <a:off x="13331532" y="6852459"/>
            <a:ext cx="4308618" cy="197183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4" name="正方形/長方形 63"/>
          <p:cNvSpPr/>
          <p:nvPr userDrawn="1"/>
        </p:nvSpPr>
        <p:spPr>
          <a:xfrm>
            <a:off x="13475548" y="676519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034889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Image and Text">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297509" y="673148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0" name="円/楕円 39"/>
          <p:cNvSpPr/>
          <p:nvPr userDrawn="1"/>
        </p:nvSpPr>
        <p:spPr>
          <a:xfrm>
            <a:off x="2067923" y="3222046"/>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65789" y="381494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904038" y="3097899"/>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図プレースホルダー 5"/>
          <p:cNvSpPr>
            <a:spLocks noGrp="1"/>
          </p:cNvSpPr>
          <p:nvPr>
            <p:ph type="pic" sz="quarter" idx="14" hasCustomPrompt="1"/>
          </p:nvPr>
        </p:nvSpPr>
        <p:spPr>
          <a:xfrm>
            <a:off x="2067923" y="3222046"/>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44" name="円/楕円 43"/>
          <p:cNvSpPr/>
          <p:nvPr userDrawn="1"/>
        </p:nvSpPr>
        <p:spPr>
          <a:xfrm>
            <a:off x="771779" y="307803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5" name="円/楕円 44"/>
          <p:cNvSpPr/>
          <p:nvPr userDrawn="1"/>
        </p:nvSpPr>
        <p:spPr>
          <a:xfrm>
            <a:off x="2149865" y="3125836"/>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6" name="円/楕円 45"/>
          <p:cNvSpPr/>
          <p:nvPr userDrawn="1"/>
        </p:nvSpPr>
        <p:spPr>
          <a:xfrm>
            <a:off x="7300185" y="634733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7" name="テキスト プレースホルダー 6"/>
          <p:cNvSpPr>
            <a:spLocks noGrp="1"/>
          </p:cNvSpPr>
          <p:nvPr>
            <p:ph type="body" sz="quarter" idx="15" hasCustomPrompt="1"/>
          </p:nvPr>
        </p:nvSpPr>
        <p:spPr>
          <a:xfrm>
            <a:off x="8011062" y="4280927"/>
            <a:ext cx="8732894" cy="386702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8" name="正方形/長方形 47"/>
          <p:cNvSpPr/>
          <p:nvPr userDrawn="1"/>
        </p:nvSpPr>
        <p:spPr>
          <a:xfrm>
            <a:off x="8155077" y="409753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テキスト プレースホルダー 6"/>
          <p:cNvSpPr>
            <a:spLocks noGrp="1"/>
          </p:cNvSpPr>
          <p:nvPr>
            <p:ph type="body" sz="quarter" idx="16" hasCustomPrompt="1"/>
          </p:nvPr>
        </p:nvSpPr>
        <p:spPr>
          <a:xfrm>
            <a:off x="8011061" y="3129723"/>
            <a:ext cx="8732894"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881940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s and Text">
    <p:spTree>
      <p:nvGrpSpPr>
        <p:cNvPr id="1" name=""/>
        <p:cNvGrpSpPr/>
        <p:nvPr/>
      </p:nvGrpSpPr>
      <p:grpSpPr>
        <a:xfrm>
          <a:off x="0" y="0"/>
          <a:ext cx="0" cy="0"/>
          <a:chOff x="0" y="0"/>
          <a:chExt cx="0" cy="0"/>
        </a:xfrm>
      </p:grpSpPr>
      <p:sp>
        <p:nvSpPr>
          <p:cNvPr id="40" name="円/楕円 39"/>
          <p:cNvSpPr/>
          <p:nvPr userDrawn="1"/>
        </p:nvSpPr>
        <p:spPr>
          <a:xfrm>
            <a:off x="4458345" y="3412627"/>
            <a:ext cx="4022085" cy="4022085"/>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1" name="円/楕円 40"/>
          <p:cNvSpPr/>
          <p:nvPr userDrawn="1"/>
        </p:nvSpPr>
        <p:spPr>
          <a:xfrm>
            <a:off x="2445722" y="6065022"/>
            <a:ext cx="2917180" cy="2917180"/>
          </a:xfrm>
          <a:prstGeom prst="ellips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 name="円/楕円 4"/>
          <p:cNvSpPr/>
          <p:nvPr userDrawn="1"/>
        </p:nvSpPr>
        <p:spPr>
          <a:xfrm>
            <a:off x="1869641" y="2792663"/>
            <a:ext cx="3079949" cy="3079949"/>
          </a:xfrm>
          <a:prstGeom prst="ellips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0" name="円/楕円 29"/>
          <p:cNvSpPr/>
          <p:nvPr userDrawn="1"/>
        </p:nvSpPr>
        <p:spPr>
          <a:xfrm>
            <a:off x="7175549" y="7260833"/>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31" name="円/楕円 30"/>
          <p:cNvSpPr/>
          <p:nvPr userDrawn="1"/>
        </p:nvSpPr>
        <p:spPr>
          <a:xfrm>
            <a:off x="1574220" y="6165309"/>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5"/>
          <p:cNvSpPr>
            <a:spLocks noGrp="1"/>
          </p:cNvSpPr>
          <p:nvPr>
            <p:ph type="pic" sz="quarter" idx="14" hasCustomPrompt="1"/>
          </p:nvPr>
        </p:nvSpPr>
        <p:spPr>
          <a:xfrm>
            <a:off x="1768041" y="2685392"/>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4" name="図プレースホルダー 5"/>
          <p:cNvSpPr>
            <a:spLocks noGrp="1"/>
          </p:cNvSpPr>
          <p:nvPr>
            <p:ph type="pic" sz="quarter" idx="15" hasCustomPrompt="1"/>
          </p:nvPr>
        </p:nvSpPr>
        <p:spPr>
          <a:xfrm>
            <a:off x="4379821" y="3328309"/>
            <a:ext cx="3976216" cy="3976216"/>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7" name="図プレースホルダー 5"/>
          <p:cNvSpPr>
            <a:spLocks noGrp="1"/>
          </p:cNvSpPr>
          <p:nvPr>
            <p:ph type="pic" sz="quarter" idx="16" hasCustomPrompt="1"/>
          </p:nvPr>
        </p:nvSpPr>
        <p:spPr>
          <a:xfrm>
            <a:off x="2409803" y="6018154"/>
            <a:ext cx="2843075" cy="2843075"/>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32" name="円/楕円 31"/>
          <p:cNvSpPr/>
          <p:nvPr userDrawn="1"/>
        </p:nvSpPr>
        <p:spPr>
          <a:xfrm>
            <a:off x="903945" y="53164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3" name="円/楕円 32"/>
          <p:cNvSpPr/>
          <p:nvPr userDrawn="1"/>
        </p:nvSpPr>
        <p:spPr>
          <a:xfrm>
            <a:off x="2064474" y="5656588"/>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4" name="円/楕円 33"/>
          <p:cNvSpPr/>
          <p:nvPr userDrawn="1"/>
        </p:nvSpPr>
        <p:spPr>
          <a:xfrm>
            <a:off x="6367929" y="7855916"/>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1" name="アーチ 20"/>
          <p:cNvSpPr/>
          <p:nvPr userDrawn="1"/>
        </p:nvSpPr>
        <p:spPr>
          <a:xfrm rot="3600000">
            <a:off x="9163259" y="2420421"/>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アーチ 21"/>
          <p:cNvSpPr/>
          <p:nvPr userDrawn="1"/>
        </p:nvSpPr>
        <p:spPr>
          <a:xfrm rot="6618510">
            <a:off x="9279847" y="2537009"/>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テキスト プレースホルダー 6"/>
          <p:cNvSpPr>
            <a:spLocks noGrp="1"/>
          </p:cNvSpPr>
          <p:nvPr>
            <p:ph type="body" sz="quarter" idx="17" hasCustomPrompt="1"/>
          </p:nvPr>
        </p:nvSpPr>
        <p:spPr>
          <a:xfrm>
            <a:off x="10020638" y="2655891"/>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18" hasCustomPrompt="1"/>
          </p:nvPr>
        </p:nvSpPr>
        <p:spPr>
          <a:xfrm>
            <a:off x="10706654"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6" name="アーチ 35"/>
          <p:cNvSpPr/>
          <p:nvPr userDrawn="1"/>
        </p:nvSpPr>
        <p:spPr>
          <a:xfrm rot="3600000">
            <a:off x="9163259" y="5835460"/>
            <a:ext cx="1492195" cy="1492195"/>
          </a:xfrm>
          <a:prstGeom prst="blockArc">
            <a:avLst>
              <a:gd name="adj1" fmla="val 18941412"/>
              <a:gd name="adj2" fmla="val 11732646"/>
              <a:gd name="adj3" fmla="val 4340"/>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7" name="アーチ 36"/>
          <p:cNvSpPr/>
          <p:nvPr userDrawn="1"/>
        </p:nvSpPr>
        <p:spPr>
          <a:xfrm rot="6618510">
            <a:off x="9279847" y="5952048"/>
            <a:ext cx="1259018" cy="1259018"/>
          </a:xfrm>
          <a:prstGeom prst="blockArc">
            <a:avLst>
              <a:gd name="adj1" fmla="val 19452122"/>
              <a:gd name="adj2" fmla="val 11742259"/>
              <a:gd name="adj3" fmla="val 4894"/>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8" name="テキスト プレースホルダー 6"/>
          <p:cNvSpPr>
            <a:spLocks noGrp="1"/>
          </p:cNvSpPr>
          <p:nvPr>
            <p:ph type="body" sz="quarter" idx="19" hasCustomPrompt="1"/>
          </p:nvPr>
        </p:nvSpPr>
        <p:spPr>
          <a:xfrm>
            <a:off x="10020638" y="6070930"/>
            <a:ext cx="7119363" cy="790352"/>
          </a:xfrm>
        </p:spPr>
        <p:txBody>
          <a:bodyPr anchor="b">
            <a:no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20" hasCustomPrompt="1"/>
          </p:nvPr>
        </p:nvSpPr>
        <p:spPr>
          <a:xfrm>
            <a:off x="10706654"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7853946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 Images and Text">
    <p:spTree>
      <p:nvGrpSpPr>
        <p:cNvPr id="1" name=""/>
        <p:cNvGrpSpPr/>
        <p:nvPr/>
      </p:nvGrpSpPr>
      <p:grpSpPr>
        <a:xfrm>
          <a:off x="0" y="0"/>
          <a:ext cx="0" cy="0"/>
          <a:chOff x="0" y="0"/>
          <a:chExt cx="0" cy="0"/>
        </a:xfrm>
      </p:grpSpPr>
      <p:sp>
        <p:nvSpPr>
          <p:cNvPr id="66" name="円/楕円 65"/>
          <p:cNvSpPr/>
          <p:nvPr userDrawn="1"/>
        </p:nvSpPr>
        <p:spPr>
          <a:xfrm>
            <a:off x="9664871" y="2437214"/>
            <a:ext cx="1756228" cy="175622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1045031" y="5921829"/>
            <a:ext cx="1756228" cy="1756228"/>
          </a:xfrm>
          <a:prstGeom prst="ellipse">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5"/>
          <p:cNvSpPr>
            <a:spLocks noGrp="1"/>
          </p:cNvSpPr>
          <p:nvPr>
            <p:ph type="pic" sz="quarter" idx="15" hasCustomPrompt="1"/>
          </p:nvPr>
        </p:nvSpPr>
        <p:spPr>
          <a:xfrm>
            <a:off x="9519784" y="3626742"/>
            <a:ext cx="8766629" cy="3753773"/>
          </a:xfrm>
          <a:solidFill>
            <a:schemeClr val="accent2">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55" name="テキスト プレースホルダー 6"/>
          <p:cNvSpPr>
            <a:spLocks noGrp="1"/>
          </p:cNvSpPr>
          <p:nvPr>
            <p:ph type="body" sz="quarter" idx="16" hasCustomPrompt="1"/>
          </p:nvPr>
        </p:nvSpPr>
        <p:spPr>
          <a:xfrm>
            <a:off x="1940796" y="6513388"/>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6" name="テキスト プレースホルダー 6"/>
          <p:cNvSpPr>
            <a:spLocks noGrp="1"/>
          </p:cNvSpPr>
          <p:nvPr>
            <p:ph type="body" sz="quarter" idx="17" hasCustomPrompt="1"/>
          </p:nvPr>
        </p:nvSpPr>
        <p:spPr>
          <a:xfrm>
            <a:off x="2709066" y="7271656"/>
            <a:ext cx="6086591" cy="2119087"/>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9" name="テキスト プレースホルダー 6"/>
          <p:cNvSpPr>
            <a:spLocks noGrp="1"/>
          </p:cNvSpPr>
          <p:nvPr>
            <p:ph type="body" sz="quarter" idx="18" hasCustomPrompt="1"/>
          </p:nvPr>
        </p:nvSpPr>
        <p:spPr>
          <a:xfrm>
            <a:off x="10647831" y="2696964"/>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0" name="テキスト プレースホルダー 6"/>
          <p:cNvSpPr>
            <a:spLocks noGrp="1"/>
          </p:cNvSpPr>
          <p:nvPr>
            <p:ph type="body" sz="quarter" idx="19" hasCustomPrompt="1"/>
          </p:nvPr>
        </p:nvSpPr>
        <p:spPr>
          <a:xfrm>
            <a:off x="9509009" y="7467596"/>
            <a:ext cx="7762991" cy="1632861"/>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6" name="図プレースホルダー 5"/>
          <p:cNvSpPr>
            <a:spLocks noGrp="1"/>
          </p:cNvSpPr>
          <p:nvPr>
            <p:ph type="pic" sz="quarter" idx="14" hasCustomPrompt="1"/>
          </p:nvPr>
        </p:nvSpPr>
        <p:spPr>
          <a:xfrm>
            <a:off x="0" y="2632513"/>
            <a:ext cx="8766629" cy="3753773"/>
          </a:xfrm>
          <a:solidFill>
            <a:schemeClr val="accent3">
              <a:lumMod val="20000"/>
              <a:lumOff val="80000"/>
            </a:schemeClr>
          </a:solidFill>
        </p:spPr>
        <p:txBody>
          <a:bodyPr>
            <a:normAutofit/>
          </a:bodyPr>
          <a:lstStyle>
            <a:lvl1pPr>
              <a:defRPr sz="1800"/>
            </a:lvl1pPr>
          </a:lstStyle>
          <a:p>
            <a:r>
              <a:rPr kumimoji="1" lang="en-US" altLang="ja-JP" dirty="0"/>
              <a:t>Add an image</a:t>
            </a:r>
            <a:endParaRPr kumimoji="1" lang="ja-JP" altLang="en-US" dirty="0"/>
          </a:p>
        </p:txBody>
      </p:sp>
      <p:sp>
        <p:nvSpPr>
          <p:cNvPr id="65" name="円/楕円 64"/>
          <p:cNvSpPr/>
          <p:nvPr userDrawn="1"/>
        </p:nvSpPr>
        <p:spPr>
          <a:xfrm>
            <a:off x="540658" y="7173684"/>
            <a:ext cx="1008745" cy="1008745"/>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7" name="円/楕円 66"/>
          <p:cNvSpPr/>
          <p:nvPr userDrawn="1"/>
        </p:nvSpPr>
        <p:spPr>
          <a:xfrm>
            <a:off x="11165457" y="1867529"/>
            <a:ext cx="878114" cy="878114"/>
          </a:xfrm>
          <a:prstGeom prst="ellipse">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正方形/長方形 11"/>
          <p:cNvSpPr/>
          <p:nvPr userDrawn="1"/>
        </p:nvSpPr>
        <p:spPr>
          <a:xfrm>
            <a:off x="0" y="6386286"/>
            <a:ext cx="8766630" cy="94343"/>
          </a:xfrm>
          <a:prstGeom prst="rect">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8" name="正方形/長方形 67"/>
          <p:cNvSpPr/>
          <p:nvPr userDrawn="1"/>
        </p:nvSpPr>
        <p:spPr>
          <a:xfrm>
            <a:off x="9519784" y="3531926"/>
            <a:ext cx="8766630" cy="94343"/>
          </a:xfrm>
          <a:prstGeom prst="rect">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Tree>
    <p:extLst>
      <p:ext uri="{BB962C8B-B14F-4D97-AF65-F5344CB8AC3E}">
        <p14:creationId xmlns:p14="http://schemas.microsoft.com/office/powerpoint/2010/main" val="2673902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 Image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711785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7216846"/>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7115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71178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7219190"/>
            <a:ext cx="3715678" cy="1643461"/>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7117857"/>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1" hasCustomPrompt="1"/>
          </p:nvPr>
        </p:nvSpPr>
        <p:spPr>
          <a:xfrm>
            <a:off x="1032937" y="6485306"/>
            <a:ext cx="3715678" cy="573935"/>
          </a:xfrm>
        </p:spPr>
        <p:txBody>
          <a:bodyPr anchor="t">
            <a:noAutofit/>
          </a:bodyPr>
          <a:lstStyle>
            <a:lvl1pPr algn="ctr">
              <a:defRPr sz="18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32" hasCustomPrompt="1"/>
          </p:nvPr>
        </p:nvSpPr>
        <p:spPr>
          <a:xfrm>
            <a:off x="5197920" y="6482962"/>
            <a:ext cx="3715678" cy="573935"/>
          </a:xfrm>
        </p:spPr>
        <p:txBody>
          <a:bodyPr anchor="t">
            <a:noAutofit/>
          </a:bodyPr>
          <a:lstStyle>
            <a:lvl1pPr algn="ctr">
              <a:defRPr sz="1800" i="1" baseline="0">
                <a:solidFill>
                  <a:schemeClr val="accent3">
                    <a:lumMod val="50000"/>
                  </a:schemeClr>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33" hasCustomPrompt="1"/>
          </p:nvPr>
        </p:nvSpPr>
        <p:spPr>
          <a:xfrm>
            <a:off x="9362903" y="6485306"/>
            <a:ext cx="3715678" cy="573935"/>
          </a:xfrm>
        </p:spPr>
        <p:txBody>
          <a:bodyPr anchor="t">
            <a:noAutofit/>
          </a:bodyPr>
          <a:lstStyle>
            <a:lvl1pPr algn="ctr">
              <a:defRPr sz="1800" i="1" baseline="0">
                <a:solidFill>
                  <a:schemeClr val="accent2">
                    <a:lumMod val="50000"/>
                  </a:schemeClr>
                </a:solidFill>
                <a:latin typeface="+mn-lt"/>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34" hasCustomPrompt="1"/>
          </p:nvPr>
        </p:nvSpPr>
        <p:spPr>
          <a:xfrm>
            <a:off x="13527887" y="6485306"/>
            <a:ext cx="3715678" cy="573935"/>
          </a:xfrm>
        </p:spPr>
        <p:txBody>
          <a:bodyPr anchor="t">
            <a:noAutofit/>
          </a:bodyPr>
          <a:lstStyle>
            <a:lvl1pPr algn="ctr">
              <a:defRPr sz="1800" i="1" baseline="0">
                <a:solidFill>
                  <a:schemeClr val="accent4">
                    <a:lumMod val="50000"/>
                  </a:schemeClr>
                </a:solidFill>
                <a:latin typeface="+mn-lt"/>
              </a:defRPr>
            </a:lvl1pPr>
          </a:lstStyle>
          <a:p>
            <a:pPr lvl="0"/>
            <a:r>
              <a:rPr kumimoji="1" lang="en-US" altLang="ja-JP" dirty="0"/>
              <a:t>Text goes here</a:t>
            </a:r>
            <a:endParaRPr kumimoji="1" lang="ja-JP" altLang="en-US" dirty="0"/>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938005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Image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1382135" y="2742860"/>
            <a:ext cx="3152799" cy="315279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218250" y="2618713"/>
            <a:ext cx="3152799" cy="315279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5"/>
          <p:cNvSpPr>
            <a:spLocks noGrp="1"/>
          </p:cNvSpPr>
          <p:nvPr>
            <p:ph type="pic" sz="quarter" idx="14" hasCustomPrompt="1"/>
          </p:nvPr>
        </p:nvSpPr>
        <p:spPr>
          <a:xfrm>
            <a:off x="1353999" y="2700656"/>
            <a:ext cx="3063073" cy="306307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3" name="円/楕円 12"/>
          <p:cNvSpPr/>
          <p:nvPr userDrawn="1"/>
        </p:nvSpPr>
        <p:spPr>
          <a:xfrm>
            <a:off x="5539138" y="2742860"/>
            <a:ext cx="3152799" cy="3152799"/>
          </a:xfrm>
          <a:prstGeom prst="ellipse">
            <a:avLst/>
          </a:prstGeom>
          <a:solidFill>
            <a:schemeClr val="accent3">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5375253" y="2618713"/>
            <a:ext cx="3152799" cy="3152799"/>
          </a:xfrm>
          <a:prstGeom prst="ellipse">
            <a:avLst/>
          </a:prstGeom>
          <a:solidFill>
            <a:schemeClr val="accent3">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5"/>
          <p:cNvSpPr>
            <a:spLocks noGrp="1"/>
          </p:cNvSpPr>
          <p:nvPr>
            <p:ph type="pic" sz="quarter" idx="15" hasCustomPrompt="1"/>
          </p:nvPr>
        </p:nvSpPr>
        <p:spPr>
          <a:xfrm>
            <a:off x="5511002" y="2700656"/>
            <a:ext cx="3063073" cy="3063073"/>
          </a:xfrm>
          <a:prstGeom prst="ellipse">
            <a:avLst/>
          </a:prstGeom>
          <a:solidFill>
            <a:schemeClr val="bg1"/>
          </a:solidFill>
          <a:ln w="28575" cmpd="sng">
            <a:solidFill>
              <a:schemeClr val="accent3"/>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9696141" y="2742860"/>
            <a:ext cx="3152799" cy="3152799"/>
          </a:xfrm>
          <a:prstGeom prst="ellipse">
            <a:avLst/>
          </a:prstGeom>
          <a:solidFill>
            <a:schemeClr val="accent2">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9532256" y="2618713"/>
            <a:ext cx="3152799" cy="3152799"/>
          </a:xfrm>
          <a:prstGeom prst="ellipse">
            <a:avLst/>
          </a:prstGeom>
          <a:solidFill>
            <a:schemeClr val="accent2">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図プレースホルダー 5"/>
          <p:cNvSpPr>
            <a:spLocks noGrp="1"/>
          </p:cNvSpPr>
          <p:nvPr>
            <p:ph type="pic" sz="quarter" idx="16" hasCustomPrompt="1"/>
          </p:nvPr>
        </p:nvSpPr>
        <p:spPr>
          <a:xfrm>
            <a:off x="9668005" y="2700656"/>
            <a:ext cx="3063073" cy="3063073"/>
          </a:xfrm>
          <a:prstGeom prst="ellipse">
            <a:avLst/>
          </a:prstGeom>
          <a:solidFill>
            <a:schemeClr val="bg1"/>
          </a:solidFill>
          <a:ln w="28575" cmpd="sng">
            <a:solidFill>
              <a:schemeClr val="accent2"/>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9" name="円/楕円 18"/>
          <p:cNvSpPr/>
          <p:nvPr userDrawn="1"/>
        </p:nvSpPr>
        <p:spPr>
          <a:xfrm>
            <a:off x="13853145" y="2742860"/>
            <a:ext cx="3152799" cy="3152799"/>
          </a:xfrm>
          <a:prstGeom prst="ellipse">
            <a:avLst/>
          </a:prstGeom>
          <a:solidFill>
            <a:schemeClr val="accent4">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3689260" y="2618713"/>
            <a:ext cx="3152799" cy="3152799"/>
          </a:xfrm>
          <a:prstGeom prst="ellipse">
            <a:avLst/>
          </a:prstGeom>
          <a:solidFill>
            <a:schemeClr val="accent4">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図プレースホルダー 5"/>
          <p:cNvSpPr>
            <a:spLocks noGrp="1"/>
          </p:cNvSpPr>
          <p:nvPr>
            <p:ph type="pic" sz="quarter" idx="17" hasCustomPrompt="1"/>
          </p:nvPr>
        </p:nvSpPr>
        <p:spPr>
          <a:xfrm>
            <a:off x="13825009" y="2700656"/>
            <a:ext cx="3063073" cy="3063073"/>
          </a:xfrm>
          <a:prstGeom prst="ellipse">
            <a:avLst/>
          </a:prstGeom>
          <a:solidFill>
            <a:schemeClr val="bg1"/>
          </a:solidFill>
          <a:ln w="28575" cmpd="sng">
            <a:solidFill>
              <a:schemeClr val="accent4"/>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21" hasCustomPrompt="1"/>
          </p:nvPr>
        </p:nvSpPr>
        <p:spPr>
          <a:xfrm>
            <a:off x="882803" y="5988137"/>
            <a:ext cx="3977631" cy="720080"/>
          </a:xfrm>
        </p:spPr>
        <p:txBody>
          <a:bodyPr anchor="t">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4" hasCustomPrompt="1"/>
          </p:nvPr>
        </p:nvSpPr>
        <p:spPr>
          <a:xfrm>
            <a:off x="103528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272944" y="668053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5" hasCustomPrompt="1"/>
          </p:nvPr>
        </p:nvSpPr>
        <p:spPr>
          <a:xfrm>
            <a:off x="5020318" y="5985793"/>
            <a:ext cx="4012911" cy="720080"/>
          </a:xfrm>
        </p:spPr>
        <p:txBody>
          <a:bodyPr anchor="t">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6" hasCustomPrompt="1"/>
          </p:nvPr>
        </p:nvSpPr>
        <p:spPr>
          <a:xfrm>
            <a:off x="5200268" y="6779524"/>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5437927" y="6678191"/>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プレースホルダー 6"/>
          <p:cNvSpPr>
            <a:spLocks noGrp="1"/>
          </p:cNvSpPr>
          <p:nvPr>
            <p:ph type="body" sz="quarter" idx="27" hasCustomPrompt="1"/>
          </p:nvPr>
        </p:nvSpPr>
        <p:spPr>
          <a:xfrm>
            <a:off x="9190501" y="5988137"/>
            <a:ext cx="4012911" cy="720080"/>
          </a:xfrm>
        </p:spPr>
        <p:txBody>
          <a:bodyPr anchor="t">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9365251"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9602910" y="6680535"/>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29" hasCustomPrompt="1"/>
          </p:nvPr>
        </p:nvSpPr>
        <p:spPr>
          <a:xfrm>
            <a:off x="13360684" y="5988137"/>
            <a:ext cx="4012911" cy="720080"/>
          </a:xfrm>
        </p:spPr>
        <p:txBody>
          <a:bodyPr anchor="t">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0" hasCustomPrompt="1"/>
          </p:nvPr>
        </p:nvSpPr>
        <p:spPr>
          <a:xfrm>
            <a:off x="13530235" y="6781868"/>
            <a:ext cx="3715678" cy="1898306"/>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13767894" y="6680535"/>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スライド番号プレースホルダー 3"/>
          <p:cNvSpPr>
            <a:spLocks noGrp="1"/>
          </p:cNvSpPr>
          <p:nvPr>
            <p:ph type="sldNum" sz="quarter" idx="11"/>
          </p:nvPr>
        </p:nvSpPr>
        <p:spPr>
          <a:xfrm>
            <a:off x="17151170" y="9432788"/>
            <a:ext cx="1080120" cy="547688"/>
          </a:xfrm>
        </p:spPr>
        <p:txBody>
          <a:body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944176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3600000">
            <a:off x="1165671" y="3510331"/>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アーチ 12"/>
          <p:cNvSpPr/>
          <p:nvPr userDrawn="1"/>
        </p:nvSpPr>
        <p:spPr>
          <a:xfrm rot="6618510">
            <a:off x="1282259" y="3626919"/>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テキスト プレースホルダー 6"/>
          <p:cNvSpPr>
            <a:spLocks noGrp="1"/>
          </p:cNvSpPr>
          <p:nvPr>
            <p:ph type="body" sz="quarter" idx="15" hasCustomPrompt="1"/>
          </p:nvPr>
        </p:nvSpPr>
        <p:spPr>
          <a:xfrm>
            <a:off x="2023050" y="3745801"/>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2709065" y="4451978"/>
            <a:ext cx="13938025" cy="322782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095332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ersonal skill">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4684657" y="5560522"/>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0" name="円/楕円 9"/>
          <p:cNvSpPr/>
          <p:nvPr userDrawn="1"/>
        </p:nvSpPr>
        <p:spPr>
          <a:xfrm>
            <a:off x="5706494" y="6515035"/>
            <a:ext cx="405980" cy="4059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11" name="円/楕円 10"/>
          <p:cNvSpPr/>
          <p:nvPr userDrawn="1"/>
        </p:nvSpPr>
        <p:spPr>
          <a:xfrm>
            <a:off x="1357412" y="2815601"/>
            <a:ext cx="4163054" cy="4163054"/>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996836" y="2898945"/>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1193527" y="2691454"/>
            <a:ext cx="4163054" cy="4163054"/>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5"/>
          <p:cNvSpPr>
            <a:spLocks noGrp="1"/>
          </p:cNvSpPr>
          <p:nvPr>
            <p:ph type="pic" sz="quarter" idx="14" hasCustomPrompt="1"/>
          </p:nvPr>
        </p:nvSpPr>
        <p:spPr>
          <a:xfrm>
            <a:off x="1329275" y="2815600"/>
            <a:ext cx="4044577" cy="4044577"/>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16" name="円/楕円 15"/>
          <p:cNvSpPr/>
          <p:nvPr userDrawn="1"/>
        </p:nvSpPr>
        <p:spPr>
          <a:xfrm>
            <a:off x="627840" y="2220419"/>
            <a:ext cx="565687" cy="5656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8" name="テキスト プレースホルダー 6"/>
          <p:cNvSpPr>
            <a:spLocks noGrp="1"/>
          </p:cNvSpPr>
          <p:nvPr>
            <p:ph type="body" sz="quarter" idx="21" hasCustomPrompt="1"/>
          </p:nvPr>
        </p:nvSpPr>
        <p:spPr>
          <a:xfrm>
            <a:off x="541846" y="7178630"/>
            <a:ext cx="5663368"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1" hasCustomPrompt="1"/>
          </p:nvPr>
        </p:nvSpPr>
        <p:spPr>
          <a:xfrm>
            <a:off x="799793" y="7802411"/>
            <a:ext cx="5147474" cy="573935"/>
          </a:xfrm>
        </p:spPr>
        <p:txBody>
          <a:bodyPr anchor="t">
            <a:noAutofit/>
          </a:bodyPr>
          <a:lstStyle>
            <a:lvl1pPr algn="ctr">
              <a:defRPr sz="2000" i="1" baseline="0">
                <a:solidFill>
                  <a:schemeClr val="accent1">
                    <a:lumMod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6" hasCustomPrompt="1"/>
          </p:nvPr>
        </p:nvSpPr>
        <p:spPr>
          <a:xfrm>
            <a:off x="6185744" y="2506652"/>
            <a:ext cx="5627977"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7" hasCustomPrompt="1"/>
          </p:nvPr>
        </p:nvSpPr>
        <p:spPr>
          <a:xfrm>
            <a:off x="6212228" y="3386005"/>
            <a:ext cx="5586604" cy="217451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6356244" y="3298740"/>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6356244" y="5763825"/>
            <a:ext cx="829194" cy="829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12"/>
          <p:cNvSpPr>
            <a:spLocks noGrp="1"/>
          </p:cNvSpPr>
          <p:nvPr>
            <p:ph type="pic" sz="quarter" idx="20" hasCustomPrompt="1"/>
          </p:nvPr>
        </p:nvSpPr>
        <p:spPr>
          <a:xfrm>
            <a:off x="6484144" y="5891725"/>
            <a:ext cx="573395" cy="573395"/>
          </a:xfrm>
        </p:spPr>
        <p:txBody>
          <a:bodyPr>
            <a:normAutofit/>
          </a:bodyPr>
          <a:lstStyle>
            <a:lvl1pPr>
              <a:defRPr sz="1600"/>
            </a:lvl1pPr>
          </a:lstStyle>
          <a:p>
            <a:r>
              <a:rPr kumimoji="1" lang="en-US" altLang="ja-JP" dirty="0"/>
              <a:t> </a:t>
            </a:r>
            <a:endParaRPr kumimoji="1" lang="ja-JP" altLang="en-US" dirty="0"/>
          </a:p>
        </p:txBody>
      </p:sp>
      <p:sp>
        <p:nvSpPr>
          <p:cNvPr id="25" name="円/楕円 24"/>
          <p:cNvSpPr/>
          <p:nvPr userDrawn="1"/>
        </p:nvSpPr>
        <p:spPr>
          <a:xfrm>
            <a:off x="6356243" y="6831797"/>
            <a:ext cx="829194" cy="8291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12"/>
          <p:cNvSpPr>
            <a:spLocks noGrp="1"/>
          </p:cNvSpPr>
          <p:nvPr>
            <p:ph type="pic" sz="quarter" idx="32" hasCustomPrompt="1"/>
          </p:nvPr>
        </p:nvSpPr>
        <p:spPr>
          <a:xfrm>
            <a:off x="6484143" y="6959697"/>
            <a:ext cx="573395" cy="573395"/>
          </a:xfrm>
        </p:spPr>
        <p:txBody>
          <a:bodyPr>
            <a:normAutofit/>
          </a:bodyPr>
          <a:lstStyle>
            <a:lvl1pPr>
              <a:defRPr sz="1600"/>
            </a:lvl1pPr>
          </a:lstStyle>
          <a:p>
            <a:r>
              <a:rPr kumimoji="1" lang="en-US" altLang="ja-JP" dirty="0"/>
              <a:t> </a:t>
            </a:r>
            <a:endParaRPr kumimoji="1" lang="ja-JP" altLang="en-US" dirty="0"/>
          </a:p>
        </p:txBody>
      </p:sp>
      <p:sp>
        <p:nvSpPr>
          <p:cNvPr id="27" name="円/楕円 26"/>
          <p:cNvSpPr/>
          <p:nvPr userDrawn="1"/>
        </p:nvSpPr>
        <p:spPr>
          <a:xfrm>
            <a:off x="6356244" y="7899770"/>
            <a:ext cx="829194" cy="8291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12"/>
          <p:cNvSpPr>
            <a:spLocks noGrp="1"/>
          </p:cNvSpPr>
          <p:nvPr>
            <p:ph type="pic" sz="quarter" idx="33" hasCustomPrompt="1"/>
          </p:nvPr>
        </p:nvSpPr>
        <p:spPr>
          <a:xfrm>
            <a:off x="6484144" y="8027670"/>
            <a:ext cx="573395" cy="573395"/>
          </a:xfrm>
        </p:spPr>
        <p:txBody>
          <a:bodyPr>
            <a:normAutofit/>
          </a:bodyPr>
          <a:lstStyle>
            <a:lvl1pPr>
              <a:defRPr sz="1600"/>
            </a:lvl1pPr>
          </a:lstStyle>
          <a:p>
            <a:r>
              <a:rPr kumimoji="1" lang="en-US" altLang="ja-JP" dirty="0"/>
              <a:t> </a:t>
            </a:r>
            <a:endParaRPr kumimoji="1" lang="ja-JP" altLang="en-US" dirty="0"/>
          </a:p>
        </p:txBody>
      </p:sp>
      <p:sp>
        <p:nvSpPr>
          <p:cNvPr id="29" name="テキスト プレースホルダー 6"/>
          <p:cNvSpPr>
            <a:spLocks noGrp="1"/>
          </p:cNvSpPr>
          <p:nvPr>
            <p:ph type="body" sz="quarter" idx="34" hasCustomPrompt="1"/>
          </p:nvPr>
        </p:nvSpPr>
        <p:spPr>
          <a:xfrm>
            <a:off x="7185438" y="5818382"/>
            <a:ext cx="4629197" cy="720080"/>
          </a:xfrm>
        </p:spPr>
        <p:txBody>
          <a:bodyPr anchor="ctr">
            <a:noAutofit/>
          </a:bodyPr>
          <a:lstStyle>
            <a:lvl1pPr algn="l">
              <a:defRPr sz="1800" i="0" baseline="0">
                <a:solidFill>
                  <a:schemeClr val="accent1"/>
                </a:solidFill>
                <a:latin typeface="+mn-lt"/>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5" hasCustomPrompt="1"/>
          </p:nvPr>
        </p:nvSpPr>
        <p:spPr>
          <a:xfrm>
            <a:off x="7185438" y="6886354"/>
            <a:ext cx="4629197" cy="720080"/>
          </a:xfrm>
        </p:spPr>
        <p:txBody>
          <a:bodyPr anchor="ctr">
            <a:noAutofit/>
          </a:bodyPr>
          <a:lstStyle>
            <a:lvl1pPr algn="l">
              <a:defRPr sz="1800" i="0" baseline="0">
                <a:solidFill>
                  <a:schemeClr val="accent6"/>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36" hasCustomPrompt="1"/>
          </p:nvPr>
        </p:nvSpPr>
        <p:spPr>
          <a:xfrm>
            <a:off x="7185438" y="7954327"/>
            <a:ext cx="4629197" cy="720080"/>
          </a:xfrm>
        </p:spPr>
        <p:txBody>
          <a:bodyPr anchor="ctr">
            <a:noAutofit/>
          </a:bodyPr>
          <a:lstStyle>
            <a:lvl1pPr algn="l">
              <a:defRPr sz="1800" i="0" baseline="0">
                <a:solidFill>
                  <a:schemeClr val="accent3"/>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37" hasCustomPrompt="1"/>
          </p:nvPr>
        </p:nvSpPr>
        <p:spPr>
          <a:xfrm>
            <a:off x="11978303" y="2503262"/>
            <a:ext cx="5061477"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3" name="正方形/長方形 32"/>
          <p:cNvSpPr/>
          <p:nvPr userDrawn="1"/>
        </p:nvSpPr>
        <p:spPr>
          <a:xfrm>
            <a:off x="12148803" y="329535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38" hasCustomPrompt="1"/>
          </p:nvPr>
        </p:nvSpPr>
        <p:spPr>
          <a:xfrm>
            <a:off x="11968545" y="3606078"/>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7" name="グループ化 96"/>
          <p:cNvGrpSpPr/>
          <p:nvPr userDrawn="1"/>
        </p:nvGrpSpPr>
        <p:grpSpPr>
          <a:xfrm>
            <a:off x="12099171" y="4206974"/>
            <a:ext cx="5138100" cy="430805"/>
            <a:chOff x="12418479" y="4395656"/>
            <a:chExt cx="5138100" cy="430805"/>
          </a:xfrm>
        </p:grpSpPr>
        <p:sp>
          <p:nvSpPr>
            <p:cNvPr id="37" name="円/楕円 36"/>
            <p:cNvSpPr/>
            <p:nvPr userDrawn="1"/>
          </p:nvSpPr>
          <p:spPr>
            <a:xfrm>
              <a:off x="12418479"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a:off x="12941512"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13464545"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3987578"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4510611"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a:off x="15556677"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p:cNvSpPr/>
            <p:nvPr userDrawn="1"/>
          </p:nvSpPr>
          <p:spPr>
            <a:xfrm>
              <a:off x="16079710"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2577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p:cNvSpPr/>
            <p:nvPr userDrawn="1"/>
          </p:nvSpPr>
          <p:spPr>
            <a:xfrm>
              <a:off x="15033644"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16602743" y="4395656"/>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1" name="テキスト プレースホルダー 6"/>
          <p:cNvSpPr>
            <a:spLocks noGrp="1"/>
          </p:cNvSpPr>
          <p:nvPr userDrawn="1">
            <p:ph type="body" sz="quarter" idx="39" hasCustomPrompt="1"/>
          </p:nvPr>
        </p:nvSpPr>
        <p:spPr>
          <a:xfrm>
            <a:off x="11968545" y="4912576"/>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8" name="グループ化 97"/>
          <p:cNvGrpSpPr/>
          <p:nvPr userDrawn="1"/>
        </p:nvGrpSpPr>
        <p:grpSpPr>
          <a:xfrm>
            <a:off x="12099171" y="5513472"/>
            <a:ext cx="5138100" cy="430805"/>
            <a:chOff x="12418479" y="5702154"/>
            <a:chExt cx="5138100" cy="430805"/>
          </a:xfrm>
        </p:grpSpPr>
        <p:sp>
          <p:nvSpPr>
            <p:cNvPr id="63" name="円/楕円 62"/>
            <p:cNvSpPr/>
            <p:nvPr userDrawn="1"/>
          </p:nvSpPr>
          <p:spPr>
            <a:xfrm>
              <a:off x="12418479"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2941512"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円/楕円 64"/>
            <p:cNvSpPr/>
            <p:nvPr userDrawn="1"/>
          </p:nvSpPr>
          <p:spPr>
            <a:xfrm>
              <a:off x="13464545"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a:off x="13987578"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円/楕円 66"/>
            <p:cNvSpPr/>
            <p:nvPr userDrawn="1"/>
          </p:nvSpPr>
          <p:spPr>
            <a:xfrm>
              <a:off x="14510611"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円/楕円 67"/>
            <p:cNvSpPr/>
            <p:nvPr userDrawn="1"/>
          </p:nvSpPr>
          <p:spPr>
            <a:xfrm>
              <a:off x="15556677"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円/楕円 68"/>
            <p:cNvSpPr/>
            <p:nvPr userDrawn="1"/>
          </p:nvSpPr>
          <p:spPr>
            <a:xfrm>
              <a:off x="16079710"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p:cNvSpPr/>
            <p:nvPr userDrawn="1"/>
          </p:nvSpPr>
          <p:spPr>
            <a:xfrm>
              <a:off x="1712577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p:cNvSpPr/>
            <p:nvPr userDrawn="1"/>
          </p:nvSpPr>
          <p:spPr>
            <a:xfrm>
              <a:off x="15033644"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p:cNvSpPr/>
            <p:nvPr userDrawn="1"/>
          </p:nvSpPr>
          <p:spPr>
            <a:xfrm>
              <a:off x="16602743" y="5702154"/>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3" name="テキスト プレースホルダー 6"/>
          <p:cNvSpPr>
            <a:spLocks noGrp="1"/>
          </p:cNvSpPr>
          <p:nvPr userDrawn="1">
            <p:ph type="body" sz="quarter" idx="40" hasCustomPrompt="1"/>
          </p:nvPr>
        </p:nvSpPr>
        <p:spPr>
          <a:xfrm>
            <a:off x="11968545" y="6219074"/>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99" name="グループ化 98"/>
          <p:cNvGrpSpPr/>
          <p:nvPr userDrawn="1"/>
        </p:nvGrpSpPr>
        <p:grpSpPr>
          <a:xfrm>
            <a:off x="12099171" y="6819970"/>
            <a:ext cx="5138100" cy="430805"/>
            <a:chOff x="12418479" y="7008652"/>
            <a:chExt cx="5138100" cy="430805"/>
          </a:xfrm>
        </p:grpSpPr>
        <p:sp>
          <p:nvSpPr>
            <p:cNvPr id="75" name="円/楕円 74"/>
            <p:cNvSpPr/>
            <p:nvPr userDrawn="1"/>
          </p:nvSpPr>
          <p:spPr>
            <a:xfrm>
              <a:off x="12418479"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円/楕円 75"/>
            <p:cNvSpPr/>
            <p:nvPr userDrawn="1"/>
          </p:nvSpPr>
          <p:spPr>
            <a:xfrm>
              <a:off x="12941512"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円/楕円 76"/>
            <p:cNvSpPr/>
            <p:nvPr userDrawn="1"/>
          </p:nvSpPr>
          <p:spPr>
            <a:xfrm>
              <a:off x="13464545"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円/楕円 77"/>
            <p:cNvSpPr/>
            <p:nvPr userDrawn="1"/>
          </p:nvSpPr>
          <p:spPr>
            <a:xfrm>
              <a:off x="13987578"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円/楕円 78"/>
            <p:cNvSpPr/>
            <p:nvPr userDrawn="1"/>
          </p:nvSpPr>
          <p:spPr>
            <a:xfrm>
              <a:off x="14510611"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円/楕円 79"/>
            <p:cNvSpPr/>
            <p:nvPr userDrawn="1"/>
          </p:nvSpPr>
          <p:spPr>
            <a:xfrm>
              <a:off x="15556677"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80"/>
            <p:cNvSpPr/>
            <p:nvPr userDrawn="1"/>
          </p:nvSpPr>
          <p:spPr>
            <a:xfrm>
              <a:off x="16079710"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712577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円/楕円 82"/>
            <p:cNvSpPr/>
            <p:nvPr userDrawn="1"/>
          </p:nvSpPr>
          <p:spPr>
            <a:xfrm>
              <a:off x="15033644"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userDrawn="1"/>
          </p:nvSpPr>
          <p:spPr>
            <a:xfrm>
              <a:off x="16602743" y="7008652"/>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5" name="テキスト プレースホルダー 6"/>
          <p:cNvSpPr>
            <a:spLocks noGrp="1"/>
          </p:cNvSpPr>
          <p:nvPr userDrawn="1">
            <p:ph type="body" sz="quarter" idx="41" hasCustomPrompt="1"/>
          </p:nvPr>
        </p:nvSpPr>
        <p:spPr>
          <a:xfrm>
            <a:off x="11968545" y="7525572"/>
            <a:ext cx="5147474" cy="573935"/>
          </a:xfrm>
        </p:spPr>
        <p:txBody>
          <a:bodyPr anchor="t">
            <a:noAutofit/>
          </a:bodyPr>
          <a:lstStyle>
            <a:lvl1pPr algn="l">
              <a:defRPr sz="2000" i="1" baseline="0">
                <a:solidFill>
                  <a:schemeClr val="accent5">
                    <a:lumMod val="75000"/>
                  </a:schemeClr>
                </a:solidFill>
                <a:latin typeface="+mn-lt"/>
              </a:defRPr>
            </a:lvl1pPr>
          </a:lstStyle>
          <a:p>
            <a:pPr lvl="0"/>
            <a:r>
              <a:rPr kumimoji="1" lang="en-US" altLang="ja-JP" dirty="0"/>
              <a:t>Text goes here</a:t>
            </a:r>
            <a:endParaRPr kumimoji="1" lang="ja-JP" altLang="en-US" dirty="0"/>
          </a:p>
        </p:txBody>
      </p:sp>
      <p:grpSp>
        <p:nvGrpSpPr>
          <p:cNvPr id="100" name="グループ化 99"/>
          <p:cNvGrpSpPr/>
          <p:nvPr userDrawn="1"/>
        </p:nvGrpSpPr>
        <p:grpSpPr>
          <a:xfrm>
            <a:off x="12099171" y="8126468"/>
            <a:ext cx="5138100" cy="430805"/>
            <a:chOff x="12418479" y="8315150"/>
            <a:chExt cx="5138100" cy="430805"/>
          </a:xfrm>
        </p:grpSpPr>
        <p:sp>
          <p:nvSpPr>
            <p:cNvPr id="87" name="円/楕円 86"/>
            <p:cNvSpPr/>
            <p:nvPr userDrawn="1"/>
          </p:nvSpPr>
          <p:spPr>
            <a:xfrm>
              <a:off x="12418479"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円/楕円 87"/>
            <p:cNvSpPr/>
            <p:nvPr userDrawn="1"/>
          </p:nvSpPr>
          <p:spPr>
            <a:xfrm>
              <a:off x="12941512"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userDrawn="1"/>
          </p:nvSpPr>
          <p:spPr>
            <a:xfrm>
              <a:off x="13464545"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楕円 89"/>
            <p:cNvSpPr/>
            <p:nvPr userDrawn="1"/>
          </p:nvSpPr>
          <p:spPr>
            <a:xfrm>
              <a:off x="13987578"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円/楕円 90"/>
            <p:cNvSpPr/>
            <p:nvPr userDrawn="1"/>
          </p:nvSpPr>
          <p:spPr>
            <a:xfrm>
              <a:off x="14510611"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円/楕円 91"/>
            <p:cNvSpPr/>
            <p:nvPr userDrawn="1"/>
          </p:nvSpPr>
          <p:spPr>
            <a:xfrm>
              <a:off x="15556677"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円/楕円 92"/>
            <p:cNvSpPr/>
            <p:nvPr userDrawn="1"/>
          </p:nvSpPr>
          <p:spPr>
            <a:xfrm>
              <a:off x="16079710"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円/楕円 93"/>
            <p:cNvSpPr/>
            <p:nvPr userDrawn="1"/>
          </p:nvSpPr>
          <p:spPr>
            <a:xfrm>
              <a:off x="1712577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userDrawn="1"/>
          </p:nvSpPr>
          <p:spPr>
            <a:xfrm>
              <a:off x="15033644"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16602743" y="8315150"/>
              <a:ext cx="430805" cy="43080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012680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0" y="5533873"/>
            <a:ext cx="18286413" cy="136071"/>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6508" y="5533873"/>
            <a:ext cx="2871934" cy="1360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15438932" y="5533871"/>
            <a:ext cx="2847482" cy="1360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11290994" y="5533871"/>
            <a:ext cx="4160968" cy="1360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7047864" y="5533871"/>
            <a:ext cx="4160968" cy="1360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userDrawn="1"/>
        </p:nvSpPr>
        <p:spPr>
          <a:xfrm>
            <a:off x="2886896" y="5533872"/>
            <a:ext cx="4160968" cy="1360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573641" y="5297107"/>
            <a:ext cx="609600" cy="609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743064" y="5297107"/>
            <a:ext cx="609600"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928464" y="5297107"/>
            <a:ext cx="609600"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5108578" y="5297107"/>
            <a:ext cx="609600"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プレースホルダー 6"/>
          <p:cNvSpPr>
            <a:spLocks noGrp="1"/>
          </p:cNvSpPr>
          <p:nvPr>
            <p:ph type="body" sz="quarter" idx="20" hasCustomPrompt="1"/>
          </p:nvPr>
        </p:nvSpPr>
        <p:spPr>
          <a:xfrm>
            <a:off x="1656175" y="4534744"/>
            <a:ext cx="2444532"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1" name="テキスト プレースホルダー 6"/>
          <p:cNvSpPr>
            <a:spLocks noGrp="1"/>
          </p:cNvSpPr>
          <p:nvPr>
            <p:ph type="body" sz="quarter" idx="21" hasCustomPrompt="1"/>
          </p:nvPr>
        </p:nvSpPr>
        <p:spPr>
          <a:xfrm>
            <a:off x="604304" y="3852575"/>
            <a:ext cx="454827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4" hasCustomPrompt="1"/>
          </p:nvPr>
        </p:nvSpPr>
        <p:spPr>
          <a:xfrm>
            <a:off x="604304" y="2428968"/>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3" name="正方形/長方形 22"/>
          <p:cNvSpPr/>
          <p:nvPr userDrawn="1"/>
        </p:nvSpPr>
        <p:spPr>
          <a:xfrm>
            <a:off x="1258261" y="37888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プレースホルダー 6"/>
          <p:cNvSpPr>
            <a:spLocks noGrp="1"/>
          </p:cNvSpPr>
          <p:nvPr>
            <p:ph type="body" sz="quarter" idx="25" hasCustomPrompt="1"/>
          </p:nvPr>
        </p:nvSpPr>
        <p:spPr>
          <a:xfrm>
            <a:off x="5825598" y="5961947"/>
            <a:ext cx="2444532"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5" name="テキスト プレースホルダー 6"/>
          <p:cNvSpPr>
            <a:spLocks noGrp="1"/>
          </p:cNvSpPr>
          <p:nvPr>
            <p:ph type="body" sz="quarter" idx="26" hasCustomPrompt="1"/>
          </p:nvPr>
        </p:nvSpPr>
        <p:spPr>
          <a:xfrm>
            <a:off x="4773727" y="6629607"/>
            <a:ext cx="454827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6" name="正方形/長方形 25"/>
          <p:cNvSpPr/>
          <p:nvPr userDrawn="1"/>
        </p:nvSpPr>
        <p:spPr>
          <a:xfrm>
            <a:off x="5427684" y="73787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p:ph type="body" sz="quarter" idx="27" hasCustomPrompt="1"/>
          </p:nvPr>
        </p:nvSpPr>
        <p:spPr>
          <a:xfrm>
            <a:off x="4773727"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8" hasCustomPrompt="1"/>
          </p:nvPr>
        </p:nvSpPr>
        <p:spPr>
          <a:xfrm>
            <a:off x="10010998" y="4512972"/>
            <a:ext cx="2444532"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29" name="テキスト プレースホルダー 6"/>
          <p:cNvSpPr>
            <a:spLocks noGrp="1"/>
          </p:cNvSpPr>
          <p:nvPr>
            <p:ph type="body" sz="quarter" idx="29" hasCustomPrompt="1"/>
          </p:nvPr>
        </p:nvSpPr>
        <p:spPr>
          <a:xfrm>
            <a:off x="8959127" y="3830803"/>
            <a:ext cx="454827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30" hasCustomPrompt="1"/>
          </p:nvPr>
        </p:nvSpPr>
        <p:spPr>
          <a:xfrm>
            <a:off x="8959127" y="2407196"/>
            <a:ext cx="4548274" cy="123456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1" name="正方形/長方形 30"/>
          <p:cNvSpPr/>
          <p:nvPr userDrawn="1"/>
        </p:nvSpPr>
        <p:spPr>
          <a:xfrm>
            <a:off x="9613084" y="3767111"/>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テキスト プレースホルダー 6"/>
          <p:cNvSpPr>
            <a:spLocks noGrp="1"/>
          </p:cNvSpPr>
          <p:nvPr>
            <p:ph type="body" sz="quarter" idx="31" hasCustomPrompt="1"/>
          </p:nvPr>
        </p:nvSpPr>
        <p:spPr>
          <a:xfrm>
            <a:off x="14215755" y="5961947"/>
            <a:ext cx="2444532"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33" name="テキスト プレースホルダー 6"/>
          <p:cNvSpPr>
            <a:spLocks noGrp="1"/>
          </p:cNvSpPr>
          <p:nvPr>
            <p:ph type="body" sz="quarter" idx="32" hasCustomPrompt="1"/>
          </p:nvPr>
        </p:nvSpPr>
        <p:spPr>
          <a:xfrm>
            <a:off x="13163884" y="6629607"/>
            <a:ext cx="4548274" cy="720080"/>
          </a:xfrm>
        </p:spPr>
        <p:txBody>
          <a:bodyPr anchor="t">
            <a:noAutofit/>
          </a:bodyPr>
          <a:lstStyle>
            <a:lvl1pPr algn="ctr">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4" name="正方形/長方形 33"/>
          <p:cNvSpPr/>
          <p:nvPr userDrawn="1"/>
        </p:nvSpPr>
        <p:spPr>
          <a:xfrm>
            <a:off x="13817841" y="737871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33" hasCustomPrompt="1"/>
          </p:nvPr>
        </p:nvSpPr>
        <p:spPr>
          <a:xfrm>
            <a:off x="13163884" y="7581347"/>
            <a:ext cx="4548274" cy="123456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320319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History timelin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アーチ 4"/>
          <p:cNvSpPr/>
          <p:nvPr userDrawn="1"/>
        </p:nvSpPr>
        <p:spPr>
          <a:xfrm rot="4617169">
            <a:off x="588794" y="5409182"/>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正方形/長方形 5"/>
          <p:cNvSpPr/>
          <p:nvPr userDrawn="1"/>
        </p:nvSpPr>
        <p:spPr>
          <a:xfrm>
            <a:off x="0" y="5922288"/>
            <a:ext cx="62736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rot="5400000">
            <a:off x="188522" y="4473913"/>
            <a:ext cx="19069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1014991" y="3416303"/>
            <a:ext cx="254000" cy="254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userDrawn="1"/>
        </p:nvSpPr>
        <p:spPr>
          <a:xfrm flipV="1">
            <a:off x="908574" y="5735600"/>
            <a:ext cx="419097" cy="4190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flipV="1">
            <a:off x="1327671" y="5922288"/>
            <a:ext cx="2545830"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アーチ 4"/>
          <p:cNvSpPr/>
          <p:nvPr userDrawn="1"/>
        </p:nvSpPr>
        <p:spPr>
          <a:xfrm rot="16982831" flipV="1">
            <a:off x="3836818"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正方形/長方形 40"/>
          <p:cNvSpPr/>
          <p:nvPr userDrawn="1"/>
        </p:nvSpPr>
        <p:spPr>
          <a:xfrm rot="16200000" flipV="1">
            <a:off x="3436546" y="7365351"/>
            <a:ext cx="1906939" cy="457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userDrawn="1"/>
        </p:nvSpPr>
        <p:spPr>
          <a:xfrm flipV="1">
            <a:off x="4263015" y="8214680"/>
            <a:ext cx="254000" cy="25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p:cNvSpPr/>
          <p:nvPr userDrawn="1"/>
        </p:nvSpPr>
        <p:spPr>
          <a:xfrm>
            <a:off x="4161415" y="5734608"/>
            <a:ext cx="419097" cy="4190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p:cNvSpPr/>
          <p:nvPr userDrawn="1"/>
        </p:nvSpPr>
        <p:spPr>
          <a:xfrm>
            <a:off x="4580512" y="5921298"/>
            <a:ext cx="254583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アーチ 4"/>
          <p:cNvSpPr/>
          <p:nvPr userDrawn="1"/>
        </p:nvSpPr>
        <p:spPr>
          <a:xfrm rot="4617169">
            <a:off x="7089659"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正方形/長方形 50"/>
          <p:cNvSpPr/>
          <p:nvPr userDrawn="1"/>
        </p:nvSpPr>
        <p:spPr>
          <a:xfrm rot="5400000">
            <a:off x="6689387" y="4478235"/>
            <a:ext cx="190693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円/楕円 51"/>
          <p:cNvSpPr/>
          <p:nvPr userDrawn="1"/>
        </p:nvSpPr>
        <p:spPr>
          <a:xfrm>
            <a:off x="7515856" y="3420625"/>
            <a:ext cx="254000" cy="25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円/楕円 53"/>
          <p:cNvSpPr/>
          <p:nvPr userDrawn="1"/>
        </p:nvSpPr>
        <p:spPr>
          <a:xfrm flipV="1">
            <a:off x="7420581" y="5735600"/>
            <a:ext cx="419097" cy="4190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userDrawn="1"/>
        </p:nvSpPr>
        <p:spPr>
          <a:xfrm flipV="1">
            <a:off x="7839678" y="5922288"/>
            <a:ext cx="254583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アーチ 4"/>
          <p:cNvSpPr/>
          <p:nvPr userDrawn="1"/>
        </p:nvSpPr>
        <p:spPr>
          <a:xfrm rot="16982831" flipV="1">
            <a:off x="10348825" y="5396259"/>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7" name="正方形/長方形 56"/>
          <p:cNvSpPr/>
          <p:nvPr userDrawn="1"/>
        </p:nvSpPr>
        <p:spPr>
          <a:xfrm rot="16200000" flipV="1">
            <a:off x="9948553" y="7365351"/>
            <a:ext cx="1906939"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円/楕円 57"/>
          <p:cNvSpPr/>
          <p:nvPr userDrawn="1"/>
        </p:nvSpPr>
        <p:spPr>
          <a:xfrm flipV="1">
            <a:off x="10775022" y="8214680"/>
            <a:ext cx="254000" cy="25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10673422" y="5734608"/>
            <a:ext cx="419097" cy="41909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userDrawn="1"/>
        </p:nvSpPr>
        <p:spPr>
          <a:xfrm>
            <a:off x="11092519" y="5921298"/>
            <a:ext cx="254583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アーチ 4"/>
          <p:cNvSpPr/>
          <p:nvPr userDrawn="1"/>
        </p:nvSpPr>
        <p:spPr>
          <a:xfrm rot="4617169">
            <a:off x="13601666" y="5413504"/>
            <a:ext cx="1060678" cy="1079542"/>
          </a:xfrm>
          <a:custGeom>
            <a:avLst/>
            <a:gdLst/>
            <a:ahLst/>
            <a:cxnLst/>
            <a:rect l="l" t="t" r="r" b="b"/>
            <a:pathLst>
              <a:path w="1060678" h="1079542">
                <a:moveTo>
                  <a:pt x="0" y="403821"/>
                </a:moveTo>
                <a:cubicBezTo>
                  <a:pt x="49928" y="204954"/>
                  <a:pt x="212205" y="48210"/>
                  <a:pt x="421631" y="9189"/>
                </a:cubicBezTo>
                <a:cubicBezTo>
                  <a:pt x="677346" y="-38457"/>
                  <a:pt x="930695" y="102950"/>
                  <a:pt x="1024375" y="345611"/>
                </a:cubicBezTo>
                <a:cubicBezTo>
                  <a:pt x="1118055" y="588272"/>
                  <a:pt x="1025447" y="863236"/>
                  <a:pt x="804051" y="999780"/>
                </a:cubicBezTo>
                <a:cubicBezTo>
                  <a:pt x="679200" y="1076781"/>
                  <a:pt x="533398" y="1097424"/>
                  <a:pt x="399074" y="1064336"/>
                </a:cubicBezTo>
                <a:lnTo>
                  <a:pt x="409963" y="1017346"/>
                </a:lnTo>
                <a:cubicBezTo>
                  <a:pt x="532246" y="1047467"/>
                  <a:pt x="664978" y="1028674"/>
                  <a:pt x="778638" y="958576"/>
                </a:cubicBezTo>
                <a:cubicBezTo>
                  <a:pt x="980188" y="834272"/>
                  <a:pt x="1064494" y="583956"/>
                  <a:pt x="979212" y="363047"/>
                </a:cubicBezTo>
                <a:cubicBezTo>
                  <a:pt x="893930" y="142138"/>
                  <a:pt x="663291" y="13407"/>
                  <a:pt x="430498" y="56782"/>
                </a:cubicBezTo>
                <a:cubicBezTo>
                  <a:pt x="240313" y="92218"/>
                  <a:pt x="92840" y="234299"/>
                  <a:pt x="47020" y="41471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3" name="正方形/長方形 62"/>
          <p:cNvSpPr/>
          <p:nvPr userDrawn="1"/>
        </p:nvSpPr>
        <p:spPr>
          <a:xfrm rot="5400000">
            <a:off x="13201394" y="4478235"/>
            <a:ext cx="1906939"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円/楕円 63"/>
          <p:cNvSpPr/>
          <p:nvPr userDrawn="1"/>
        </p:nvSpPr>
        <p:spPr>
          <a:xfrm>
            <a:off x="14027863" y="3420625"/>
            <a:ext cx="254000" cy="254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userDrawn="1"/>
        </p:nvSpPr>
        <p:spPr>
          <a:xfrm flipV="1">
            <a:off x="13928051" y="5735600"/>
            <a:ext cx="419097" cy="4190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
        <p:nvSpPr>
          <p:cNvPr id="71" name="テキスト プレースホルダー 6"/>
          <p:cNvSpPr>
            <a:spLocks noGrp="1"/>
          </p:cNvSpPr>
          <p:nvPr>
            <p:ph type="body" sz="quarter" idx="21" hasCustomPrompt="1"/>
          </p:nvPr>
        </p:nvSpPr>
        <p:spPr>
          <a:xfrm>
            <a:off x="1327671" y="3270347"/>
            <a:ext cx="3678319"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72" name="テキスト プレースホルダー 6"/>
          <p:cNvSpPr>
            <a:spLocks noGrp="1"/>
          </p:cNvSpPr>
          <p:nvPr>
            <p:ph type="body" sz="quarter" idx="24" hasCustomPrompt="1"/>
          </p:nvPr>
        </p:nvSpPr>
        <p:spPr>
          <a:xfrm>
            <a:off x="1334401"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3" name="正方形/長方形 72"/>
          <p:cNvSpPr/>
          <p:nvPr userDrawn="1"/>
        </p:nvSpPr>
        <p:spPr>
          <a:xfrm>
            <a:off x="1477604" y="39285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テキスト プレースホルダー 6"/>
          <p:cNvSpPr>
            <a:spLocks noGrp="1"/>
          </p:cNvSpPr>
          <p:nvPr>
            <p:ph type="body" sz="quarter" idx="20" hasCustomPrompt="1"/>
          </p:nvPr>
        </p:nvSpPr>
        <p:spPr>
          <a:xfrm>
            <a:off x="291646" y="2688817"/>
            <a:ext cx="1746409" cy="720080"/>
          </a:xfrm>
        </p:spPr>
        <p:txBody>
          <a:bodyPr anchor="t">
            <a:noAutofit/>
          </a:bodyPr>
          <a:lstStyle>
            <a:lvl1pPr algn="ctr">
              <a:defRPr sz="3200" i="1" baseline="0">
                <a:solidFill>
                  <a:schemeClr val="accent1">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5" name="テキスト プレースホルダー 6"/>
          <p:cNvSpPr>
            <a:spLocks noGrp="1"/>
          </p:cNvSpPr>
          <p:nvPr>
            <p:ph type="body" sz="quarter" idx="25" hasCustomPrompt="1"/>
          </p:nvPr>
        </p:nvSpPr>
        <p:spPr>
          <a:xfrm>
            <a:off x="7814278" y="3270347"/>
            <a:ext cx="3678319"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26" hasCustomPrompt="1"/>
          </p:nvPr>
        </p:nvSpPr>
        <p:spPr>
          <a:xfrm>
            <a:off x="7821008"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7" name="正方形/長方形 76"/>
          <p:cNvSpPr/>
          <p:nvPr userDrawn="1"/>
        </p:nvSpPr>
        <p:spPr>
          <a:xfrm>
            <a:off x="7964211" y="392858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プレースホルダー 6"/>
          <p:cNvSpPr>
            <a:spLocks noGrp="1"/>
          </p:cNvSpPr>
          <p:nvPr>
            <p:ph type="body" sz="quarter" idx="27" hasCustomPrompt="1"/>
          </p:nvPr>
        </p:nvSpPr>
        <p:spPr>
          <a:xfrm>
            <a:off x="6778253" y="2688817"/>
            <a:ext cx="1746409" cy="720080"/>
          </a:xfrm>
        </p:spPr>
        <p:txBody>
          <a:bodyPr anchor="t">
            <a:noAutofit/>
          </a:bodyPr>
          <a:lstStyle>
            <a:lvl1pPr algn="ctr">
              <a:defRPr sz="3200" i="1" baseline="0">
                <a:solidFill>
                  <a:schemeClr val="accent2">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79" name="テキスト プレースホルダー 6"/>
          <p:cNvSpPr>
            <a:spLocks noGrp="1"/>
          </p:cNvSpPr>
          <p:nvPr>
            <p:ph type="body" sz="quarter" idx="28" hasCustomPrompt="1"/>
          </p:nvPr>
        </p:nvSpPr>
        <p:spPr>
          <a:xfrm>
            <a:off x="14324839" y="3270347"/>
            <a:ext cx="3678319" cy="720080"/>
          </a:xfrm>
        </p:spPr>
        <p:txBody>
          <a:bodyPr anchor="b">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80" name="テキスト プレースホルダー 6"/>
          <p:cNvSpPr>
            <a:spLocks noGrp="1"/>
          </p:cNvSpPr>
          <p:nvPr>
            <p:ph type="body" sz="quarter" idx="29" hasCustomPrompt="1"/>
          </p:nvPr>
        </p:nvSpPr>
        <p:spPr>
          <a:xfrm>
            <a:off x="14331569" y="4025991"/>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1" name="正方形/長方形 80"/>
          <p:cNvSpPr/>
          <p:nvPr userDrawn="1"/>
        </p:nvSpPr>
        <p:spPr>
          <a:xfrm>
            <a:off x="14474772" y="3928583"/>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テキスト プレースホルダー 6"/>
          <p:cNvSpPr>
            <a:spLocks noGrp="1"/>
          </p:cNvSpPr>
          <p:nvPr>
            <p:ph type="body" sz="quarter" idx="30" hasCustomPrompt="1"/>
          </p:nvPr>
        </p:nvSpPr>
        <p:spPr>
          <a:xfrm>
            <a:off x="13288814" y="2688817"/>
            <a:ext cx="1746409" cy="720080"/>
          </a:xfrm>
        </p:spPr>
        <p:txBody>
          <a:bodyPr anchor="t">
            <a:noAutofit/>
          </a:bodyPr>
          <a:lstStyle>
            <a:lvl1pPr algn="ctr">
              <a:defRPr sz="3200" i="1" baseline="0">
                <a:solidFill>
                  <a:schemeClr val="accent5">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3" name="テキスト プレースホルダー 6"/>
          <p:cNvSpPr>
            <a:spLocks noGrp="1"/>
          </p:cNvSpPr>
          <p:nvPr>
            <p:ph type="body" sz="quarter" idx="31" hasCustomPrompt="1"/>
          </p:nvPr>
        </p:nvSpPr>
        <p:spPr>
          <a:xfrm>
            <a:off x="4580512" y="6632566"/>
            <a:ext cx="3678319"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84" name="テキスト プレースホルダー 6"/>
          <p:cNvSpPr>
            <a:spLocks noGrp="1"/>
          </p:cNvSpPr>
          <p:nvPr>
            <p:ph type="body" sz="quarter" idx="32" hasCustomPrompt="1"/>
          </p:nvPr>
        </p:nvSpPr>
        <p:spPr>
          <a:xfrm>
            <a:off x="4587242"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5" name="正方形/長方形 84"/>
          <p:cNvSpPr/>
          <p:nvPr userDrawn="1"/>
        </p:nvSpPr>
        <p:spPr>
          <a:xfrm>
            <a:off x="4730445" y="729080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プレースホルダー 6"/>
          <p:cNvSpPr>
            <a:spLocks noGrp="1"/>
          </p:cNvSpPr>
          <p:nvPr>
            <p:ph type="body" sz="quarter" idx="33" hasCustomPrompt="1"/>
          </p:nvPr>
        </p:nvSpPr>
        <p:spPr>
          <a:xfrm>
            <a:off x="3519087" y="8462885"/>
            <a:ext cx="1746409" cy="720080"/>
          </a:xfrm>
        </p:spPr>
        <p:txBody>
          <a:bodyPr anchor="t">
            <a:noAutofit/>
          </a:bodyPr>
          <a:lstStyle>
            <a:lvl1pPr algn="ctr">
              <a:defRPr sz="3200" i="1" baseline="0">
                <a:solidFill>
                  <a:schemeClr val="accent3">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87" name="テキスト プレースホルダー 6"/>
          <p:cNvSpPr>
            <a:spLocks noGrp="1"/>
          </p:cNvSpPr>
          <p:nvPr>
            <p:ph type="body" sz="quarter" idx="34" hasCustomPrompt="1"/>
          </p:nvPr>
        </p:nvSpPr>
        <p:spPr>
          <a:xfrm>
            <a:off x="11096241" y="6632566"/>
            <a:ext cx="3678319" cy="720080"/>
          </a:xfrm>
        </p:spPr>
        <p:txBody>
          <a:bodyPr anchor="b">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88" name="テキスト プレースホルダー 6"/>
          <p:cNvSpPr>
            <a:spLocks noGrp="1"/>
          </p:cNvSpPr>
          <p:nvPr>
            <p:ph type="body" sz="quarter" idx="35" hasCustomPrompt="1"/>
          </p:nvPr>
        </p:nvSpPr>
        <p:spPr>
          <a:xfrm>
            <a:off x="11102971" y="7388210"/>
            <a:ext cx="3678319" cy="123456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89" name="正方形/長方形 88"/>
          <p:cNvSpPr/>
          <p:nvPr userDrawn="1"/>
        </p:nvSpPr>
        <p:spPr>
          <a:xfrm>
            <a:off x="11246174" y="729080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テキスト プレースホルダー 6"/>
          <p:cNvSpPr>
            <a:spLocks noGrp="1"/>
          </p:cNvSpPr>
          <p:nvPr>
            <p:ph type="body" sz="quarter" idx="36" hasCustomPrompt="1"/>
          </p:nvPr>
        </p:nvSpPr>
        <p:spPr>
          <a:xfrm>
            <a:off x="10034816" y="8462885"/>
            <a:ext cx="1746409" cy="720080"/>
          </a:xfrm>
        </p:spPr>
        <p:txBody>
          <a:bodyPr anchor="t">
            <a:noAutofit/>
          </a:bodyPr>
          <a:lstStyle>
            <a:lvl1pPr algn="ctr">
              <a:defRPr sz="3200" i="1" baseline="0">
                <a:solidFill>
                  <a:schemeClr val="accent4">
                    <a:lumMod val="50000"/>
                  </a:schemeClr>
                </a:solidFill>
                <a:latin typeface="Open Sans Semibold" panose="020B0706030804020204" pitchFamily="34" charset="0"/>
                <a:cs typeface="Open Sans Semibold" panose="020B0706030804020204" pitchFamily="34" charset="0"/>
              </a:defRPr>
            </a:lvl1pPr>
          </a:lstStyle>
          <a:p>
            <a:pPr lvl="0"/>
            <a:r>
              <a:rPr kumimoji="1" lang="en-US" altLang="ja-JP" dirty="0"/>
              <a:t>9999</a:t>
            </a:r>
            <a:endParaRPr kumimoji="1" lang="ja-JP" altLang="en-US" dirty="0"/>
          </a:p>
        </p:txBody>
      </p:sp>
      <p:sp>
        <p:nvSpPr>
          <p:cNvPr id="67" name="正方形/長方形 66"/>
          <p:cNvSpPr/>
          <p:nvPr userDrawn="1"/>
        </p:nvSpPr>
        <p:spPr>
          <a:xfrm flipV="1">
            <a:off x="14347147" y="5922286"/>
            <a:ext cx="3939266"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6"/>
              </a:solidFill>
            </a:endParaRPr>
          </a:p>
        </p:txBody>
      </p:sp>
    </p:spTree>
    <p:extLst>
      <p:ext uri="{BB962C8B-B14F-4D97-AF65-F5344CB8AC3E}">
        <p14:creationId xmlns:p14="http://schemas.microsoft.com/office/powerpoint/2010/main" val="2809525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 keyword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 y="3775955"/>
            <a:ext cx="18286412" cy="1947863"/>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二等辺三角形 7"/>
          <p:cNvSpPr/>
          <p:nvPr userDrawn="1"/>
        </p:nvSpPr>
        <p:spPr>
          <a:xfrm>
            <a:off x="8043640"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二等辺三角形 33"/>
          <p:cNvSpPr/>
          <p:nvPr userDrawn="1"/>
        </p:nvSpPr>
        <p:spPr>
          <a:xfrm rot="10800000">
            <a:off x="3503785"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7"/>
          <p:cNvSpPr/>
          <p:nvPr userDrawn="1"/>
        </p:nvSpPr>
        <p:spPr>
          <a:xfrm>
            <a:off x="10853552"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33"/>
          <p:cNvSpPr/>
          <p:nvPr userDrawn="1"/>
        </p:nvSpPr>
        <p:spPr>
          <a:xfrm rot="10800000">
            <a:off x="6313697"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二等辺三角形 7"/>
          <p:cNvSpPr/>
          <p:nvPr userDrawn="1"/>
        </p:nvSpPr>
        <p:spPr>
          <a:xfrm>
            <a:off x="13663464"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二等辺三角形 33"/>
          <p:cNvSpPr/>
          <p:nvPr userDrawn="1"/>
        </p:nvSpPr>
        <p:spPr>
          <a:xfrm rot="10800000">
            <a:off x="9123609"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二等辺三角形 7"/>
          <p:cNvSpPr/>
          <p:nvPr userDrawn="1"/>
        </p:nvSpPr>
        <p:spPr>
          <a:xfrm>
            <a:off x="16473376"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二等辺三角形 33"/>
          <p:cNvSpPr/>
          <p:nvPr userDrawn="1"/>
        </p:nvSpPr>
        <p:spPr>
          <a:xfrm rot="10800000">
            <a:off x="11933521"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二等辺三角形 7"/>
          <p:cNvSpPr/>
          <p:nvPr userDrawn="1"/>
        </p:nvSpPr>
        <p:spPr>
          <a:xfrm>
            <a:off x="5233728" y="3307951"/>
            <a:ext cx="945094" cy="467072"/>
          </a:xfrm>
          <a:custGeom>
            <a:avLst/>
            <a:gdLst/>
            <a:ahLst/>
            <a:cxnLst/>
            <a:rect l="l" t="t" r="r" b="b"/>
            <a:pathLst>
              <a:path w="945094" h="467072">
                <a:moveTo>
                  <a:pt x="467072" y="0"/>
                </a:moveTo>
                <a:lnTo>
                  <a:pt x="945094" y="467072"/>
                </a:lnTo>
                <a:lnTo>
                  <a:pt x="0" y="467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二等辺三角形 33"/>
          <p:cNvSpPr/>
          <p:nvPr userDrawn="1"/>
        </p:nvSpPr>
        <p:spPr>
          <a:xfrm rot="10800000">
            <a:off x="693873" y="5722886"/>
            <a:ext cx="951623" cy="468000"/>
          </a:xfrm>
          <a:custGeom>
            <a:avLst/>
            <a:gdLst/>
            <a:ahLst/>
            <a:cxnLst/>
            <a:rect l="l" t="t" r="r" b="b"/>
            <a:pathLst>
              <a:path w="951623" h="468000">
                <a:moveTo>
                  <a:pt x="951623" y="468000"/>
                </a:moveTo>
                <a:lnTo>
                  <a:pt x="0" y="468000"/>
                </a:lnTo>
                <a:lnTo>
                  <a:pt x="269575" y="198426"/>
                </a:lnTo>
                <a:lnTo>
                  <a:pt x="472652"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15" hasCustomPrompt="1"/>
          </p:nvPr>
        </p:nvSpPr>
        <p:spPr>
          <a:xfrm>
            <a:off x="1078310" y="7170289"/>
            <a:ext cx="16200313" cy="17559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正方形/長方形 31"/>
          <p:cNvSpPr/>
          <p:nvPr userDrawn="1"/>
        </p:nvSpPr>
        <p:spPr>
          <a:xfrm>
            <a:off x="1222326" y="7026274"/>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6"/>
          <p:cNvSpPr/>
          <p:nvPr userDrawn="1"/>
        </p:nvSpPr>
        <p:spPr>
          <a:xfrm rot="18900000">
            <a:off x="3617978"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6"/>
          <p:cNvSpPr/>
          <p:nvPr userDrawn="1"/>
        </p:nvSpPr>
        <p:spPr>
          <a:xfrm rot="18900000">
            <a:off x="6427890"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6"/>
          <p:cNvSpPr/>
          <p:nvPr userDrawn="1"/>
        </p:nvSpPr>
        <p:spPr>
          <a:xfrm rot="18900000">
            <a:off x="9237802"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6"/>
          <p:cNvSpPr/>
          <p:nvPr userDrawn="1"/>
        </p:nvSpPr>
        <p:spPr>
          <a:xfrm rot="18900000">
            <a:off x="12047714"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6"/>
          <p:cNvSpPr/>
          <p:nvPr userDrawn="1"/>
        </p:nvSpPr>
        <p:spPr>
          <a:xfrm rot="18900000">
            <a:off x="808066" y="4163864"/>
            <a:ext cx="5248576" cy="1170179"/>
          </a:xfrm>
          <a:custGeom>
            <a:avLst/>
            <a:gdLst/>
            <a:ahLst/>
            <a:cxnLst/>
            <a:rect l="l" t="t" r="r" b="b"/>
            <a:pathLst>
              <a:path w="5248576" h="1170179">
                <a:moveTo>
                  <a:pt x="4078397" y="0"/>
                </a:moveTo>
                <a:lnTo>
                  <a:pt x="5248576" y="1170179"/>
                </a:lnTo>
                <a:lnTo>
                  <a:pt x="1170178" y="117017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プレースホルダー 11"/>
          <p:cNvSpPr>
            <a:spLocks noGrp="1"/>
          </p:cNvSpPr>
          <p:nvPr>
            <p:ph type="body" sz="quarter" idx="36" hasCustomPrompt="1"/>
          </p:nvPr>
        </p:nvSpPr>
        <p:spPr>
          <a:xfrm rot="18900000">
            <a:off x="1674413" y="4278329"/>
            <a:ext cx="3572959" cy="870619"/>
          </a:xfrm>
        </p:spPr>
        <p:txBody>
          <a:bodyPr anchor="ctr">
            <a:noAutofit/>
          </a:bodyPr>
          <a:lstStyle>
            <a:lvl1pPr algn="ctr">
              <a:lnSpc>
                <a:spcPct val="100000"/>
              </a:lnSpc>
              <a:spcBef>
                <a:spcPts val="0"/>
              </a:spcBef>
              <a:defRPr sz="3600" spc="0" baseline="0">
                <a:solidFill>
                  <a:schemeClr val="bg1"/>
                </a:solidFill>
                <a:effectLst/>
                <a:latin typeface="Route 159 Bold" pitchFamily="50" charset="0"/>
              </a:defRPr>
            </a:lvl1pPr>
          </a:lstStyle>
          <a:p>
            <a:pPr lvl="0"/>
            <a:r>
              <a:rPr lang="en-US" dirty="0"/>
              <a:t>Word</a:t>
            </a:r>
          </a:p>
        </p:txBody>
      </p:sp>
      <p:sp>
        <p:nvSpPr>
          <p:cNvPr id="27" name="テキスト プレースホルダー 11"/>
          <p:cNvSpPr>
            <a:spLocks noGrp="1"/>
          </p:cNvSpPr>
          <p:nvPr>
            <p:ph type="body" sz="quarter" idx="37" hasCustomPrompt="1"/>
          </p:nvPr>
        </p:nvSpPr>
        <p:spPr>
          <a:xfrm rot="18900000">
            <a:off x="4490186"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8" name="テキスト プレースホルダー 11"/>
          <p:cNvSpPr>
            <a:spLocks noGrp="1"/>
          </p:cNvSpPr>
          <p:nvPr>
            <p:ph type="body" sz="quarter" idx="38" hasCustomPrompt="1"/>
          </p:nvPr>
        </p:nvSpPr>
        <p:spPr>
          <a:xfrm rot="18900000">
            <a:off x="7305959"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29" name="テキスト プレースホルダー 11"/>
          <p:cNvSpPr>
            <a:spLocks noGrp="1"/>
          </p:cNvSpPr>
          <p:nvPr>
            <p:ph type="body" sz="quarter" idx="39" hasCustomPrompt="1"/>
          </p:nvPr>
        </p:nvSpPr>
        <p:spPr>
          <a:xfrm rot="18900000">
            <a:off x="10121732"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
        <p:nvSpPr>
          <p:cNvPr id="30" name="テキスト プレースホルダー 11"/>
          <p:cNvSpPr>
            <a:spLocks noGrp="1"/>
          </p:cNvSpPr>
          <p:nvPr>
            <p:ph type="body" sz="quarter" idx="40" hasCustomPrompt="1"/>
          </p:nvPr>
        </p:nvSpPr>
        <p:spPr>
          <a:xfrm rot="18900000">
            <a:off x="12937503" y="4278329"/>
            <a:ext cx="3572959" cy="870619"/>
          </a:xfrm>
        </p:spPr>
        <p:txBody>
          <a:bodyPr anchor="ctr">
            <a:noAutofit/>
          </a:bodyPr>
          <a:lstStyle>
            <a:lvl1pPr algn="ctr">
              <a:lnSpc>
                <a:spcPct val="100000"/>
              </a:lnSpc>
              <a:spcBef>
                <a:spcPts val="0"/>
              </a:spcBef>
              <a:defRPr sz="3600" spc="0">
                <a:solidFill>
                  <a:schemeClr val="bg1"/>
                </a:solidFill>
                <a:effectLst/>
                <a:latin typeface="Route 159 Bold" pitchFamily="50" charset="0"/>
              </a:defRPr>
            </a:lvl1pPr>
          </a:lstStyle>
          <a:p>
            <a:pPr lvl="0"/>
            <a:r>
              <a:rPr lang="en-US" altLang="ja-JP" dirty="0"/>
              <a:t>Word</a:t>
            </a:r>
          </a:p>
        </p:txBody>
      </p:sp>
    </p:spTree>
    <p:extLst>
      <p:ext uri="{BB962C8B-B14F-4D97-AF65-F5344CB8AC3E}">
        <p14:creationId xmlns:p14="http://schemas.microsoft.com/office/powerpoint/2010/main" val="31396888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 Image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図プレースホルダー 5"/>
          <p:cNvSpPr>
            <a:spLocks noGrp="1"/>
          </p:cNvSpPr>
          <p:nvPr>
            <p:ph type="pic" sz="quarter" idx="14" hasCustomPrompt="1"/>
          </p:nvPr>
        </p:nvSpPr>
        <p:spPr>
          <a:xfrm>
            <a:off x="259681"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9" name="図プレースホルダー 5"/>
          <p:cNvSpPr>
            <a:spLocks noGrp="1"/>
          </p:cNvSpPr>
          <p:nvPr>
            <p:ph type="pic" sz="quarter" idx="15" hasCustomPrompt="1"/>
          </p:nvPr>
        </p:nvSpPr>
        <p:spPr>
          <a:xfrm>
            <a:off x="3830737"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0" name="図プレースホルダー 5"/>
          <p:cNvSpPr>
            <a:spLocks noGrp="1"/>
          </p:cNvSpPr>
          <p:nvPr>
            <p:ph type="pic" sz="quarter" idx="16" hasCustomPrompt="1"/>
          </p:nvPr>
        </p:nvSpPr>
        <p:spPr>
          <a:xfrm>
            <a:off x="7401812"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1" name="図プレースホルダー 5"/>
          <p:cNvSpPr>
            <a:spLocks noGrp="1"/>
          </p:cNvSpPr>
          <p:nvPr>
            <p:ph type="pic" sz="quarter" idx="17" hasCustomPrompt="1"/>
          </p:nvPr>
        </p:nvSpPr>
        <p:spPr>
          <a:xfrm>
            <a:off x="10972849"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2" name="図プレースホルダー 5"/>
          <p:cNvSpPr>
            <a:spLocks noGrp="1"/>
          </p:cNvSpPr>
          <p:nvPr>
            <p:ph type="pic" sz="quarter" idx="18" hasCustomPrompt="1"/>
          </p:nvPr>
        </p:nvSpPr>
        <p:spPr>
          <a:xfrm>
            <a:off x="14543905" y="2368873"/>
            <a:ext cx="3456285" cy="4930229"/>
          </a:xfrm>
          <a:solidFill>
            <a:schemeClr val="bg1">
              <a:lumMod val="95000"/>
            </a:schemeClr>
          </a:solidFill>
        </p:spPr>
        <p:txBody>
          <a:bodyPr/>
          <a:lstStyle>
            <a:lvl1pPr>
              <a:defRPr baseline="0"/>
            </a:lvl1pPr>
          </a:lstStyle>
          <a:p>
            <a:r>
              <a:rPr kumimoji="1" lang="en-US" altLang="ja-JP" dirty="0"/>
              <a:t>Add an image</a:t>
            </a:r>
            <a:endParaRPr kumimoji="1" lang="ja-JP" altLang="en-US" dirty="0"/>
          </a:p>
        </p:txBody>
      </p:sp>
      <p:sp>
        <p:nvSpPr>
          <p:cNvPr id="14" name="テキスト プレースホルダー 13"/>
          <p:cNvSpPr>
            <a:spLocks noGrp="1"/>
          </p:cNvSpPr>
          <p:nvPr>
            <p:ph type="body" sz="quarter" idx="19" hasCustomPrompt="1"/>
          </p:nvPr>
        </p:nvSpPr>
        <p:spPr>
          <a:xfrm>
            <a:off x="260350" y="6545040"/>
            <a:ext cx="3455988" cy="754062"/>
          </a:xfrm>
          <a:solidFill>
            <a:schemeClr val="accent1">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5" name="テキスト プレースホルダー 13"/>
          <p:cNvSpPr>
            <a:spLocks noGrp="1"/>
          </p:cNvSpPr>
          <p:nvPr>
            <p:ph type="body" sz="quarter" idx="20" hasCustomPrompt="1"/>
          </p:nvPr>
        </p:nvSpPr>
        <p:spPr>
          <a:xfrm>
            <a:off x="3831239" y="6545040"/>
            <a:ext cx="3455988" cy="754062"/>
          </a:xfrm>
          <a:solidFill>
            <a:schemeClr val="accent3">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6" name="テキスト プレースホルダー 13"/>
          <p:cNvSpPr>
            <a:spLocks noGrp="1"/>
          </p:cNvSpPr>
          <p:nvPr>
            <p:ph type="body" sz="quarter" idx="21" hasCustomPrompt="1"/>
          </p:nvPr>
        </p:nvSpPr>
        <p:spPr>
          <a:xfrm>
            <a:off x="14543905" y="6545040"/>
            <a:ext cx="3455988" cy="754062"/>
          </a:xfrm>
          <a:solidFill>
            <a:schemeClr val="accent5">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7" name="テキスト プレースホルダー 13"/>
          <p:cNvSpPr>
            <a:spLocks noGrp="1"/>
          </p:cNvSpPr>
          <p:nvPr>
            <p:ph type="body" sz="quarter" idx="22" hasCustomPrompt="1"/>
          </p:nvPr>
        </p:nvSpPr>
        <p:spPr>
          <a:xfrm>
            <a:off x="10973017" y="6545040"/>
            <a:ext cx="3455988" cy="754062"/>
          </a:xfrm>
          <a:solidFill>
            <a:schemeClr val="accent4">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8" name="テキスト プレースホルダー 13"/>
          <p:cNvSpPr>
            <a:spLocks noGrp="1"/>
          </p:cNvSpPr>
          <p:nvPr>
            <p:ph type="body" sz="quarter" idx="23" hasCustomPrompt="1"/>
          </p:nvPr>
        </p:nvSpPr>
        <p:spPr>
          <a:xfrm>
            <a:off x="7401960" y="6545040"/>
            <a:ext cx="3455988" cy="754062"/>
          </a:xfrm>
          <a:solidFill>
            <a:schemeClr val="accent2">
              <a:alpha val="80000"/>
            </a:schemeClr>
          </a:solidFill>
        </p:spPr>
        <p:txBody>
          <a:bodyPr anchor="ctr"/>
          <a:lstStyle>
            <a:lvl1pPr algn="ctr">
              <a:defRPr>
                <a:solidFill>
                  <a:schemeClr val="bg1"/>
                </a:solidFill>
              </a:defRPr>
            </a:lvl1pPr>
          </a:lstStyle>
          <a:p>
            <a:pPr lvl="0"/>
            <a:r>
              <a:rPr kumimoji="1" lang="en-US" altLang="ja-JP" dirty="0"/>
              <a:t>TEXT</a:t>
            </a:r>
            <a:endParaRPr kumimoji="1" lang="ja-JP" altLang="en-US" dirty="0"/>
          </a:p>
        </p:txBody>
      </p:sp>
      <p:sp>
        <p:nvSpPr>
          <p:cNvPr id="19" name="テキスト プレースホルダー 6"/>
          <p:cNvSpPr>
            <a:spLocks noGrp="1"/>
          </p:cNvSpPr>
          <p:nvPr>
            <p:ph type="body" sz="quarter" idx="24"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0" name="正方形/長方形 19"/>
          <p:cNvSpPr/>
          <p:nvPr userDrawn="1"/>
        </p:nvSpPr>
        <p:spPr>
          <a:xfrm>
            <a:off x="1222326" y="7519764"/>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637233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 Step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userDrawn="1"/>
        </p:nvSpPr>
        <p:spPr>
          <a:xfrm>
            <a:off x="0" y="2767236"/>
            <a:ext cx="7129368"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平行四辺形 11"/>
          <p:cNvSpPr/>
          <p:nvPr userDrawn="1"/>
        </p:nvSpPr>
        <p:spPr>
          <a:xfrm>
            <a:off x="1800000" y="3847355"/>
            <a:ext cx="5329368" cy="552061"/>
          </a:xfrm>
          <a:prstGeom prst="parallelogram">
            <a:avLst>
              <a:gd name="adj" fmla="val 137052"/>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1" hasCustomPrompt="1"/>
          </p:nvPr>
        </p:nvSpPr>
        <p:spPr>
          <a:xfrm>
            <a:off x="423427" y="2947255"/>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2" name="平行四辺形 21"/>
          <p:cNvSpPr/>
          <p:nvPr userDrawn="1"/>
        </p:nvSpPr>
        <p:spPr>
          <a:xfrm>
            <a:off x="3600000" y="5479537"/>
            <a:ext cx="5329368" cy="552061"/>
          </a:xfrm>
          <a:prstGeom prst="parallelogram">
            <a:avLst>
              <a:gd name="adj" fmla="val 137052"/>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平行四辺形 22"/>
          <p:cNvSpPr/>
          <p:nvPr userDrawn="1"/>
        </p:nvSpPr>
        <p:spPr>
          <a:xfrm>
            <a:off x="5398214" y="7111718"/>
            <a:ext cx="5329368" cy="552061"/>
          </a:xfrm>
          <a:prstGeom prst="parallelogram">
            <a:avLst>
              <a:gd name="adj" fmla="val 13705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1800000" y="4399417"/>
            <a:ext cx="7129368"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3600000" y="6031598"/>
            <a:ext cx="7129368"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userDrawn="1"/>
        </p:nvSpPr>
        <p:spPr>
          <a:xfrm>
            <a:off x="5398214" y="7663780"/>
            <a:ext cx="7129368" cy="10801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2" hasCustomPrompt="1"/>
          </p:nvPr>
        </p:nvSpPr>
        <p:spPr>
          <a:xfrm>
            <a:off x="2222017" y="4579437"/>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4022217" y="6211618"/>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4" hasCustomPrompt="1"/>
          </p:nvPr>
        </p:nvSpPr>
        <p:spPr>
          <a:xfrm>
            <a:off x="5824027" y="7843800"/>
            <a:ext cx="6528067" cy="720080"/>
          </a:xfrm>
        </p:spPr>
        <p:txBody>
          <a:bodyPr anchor="ctr">
            <a:noAutofit/>
          </a:bodyPr>
          <a:lstStyle>
            <a:lvl1pPr algn="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5" hasCustomPrompt="1"/>
          </p:nvPr>
        </p:nvSpPr>
        <p:spPr>
          <a:xfrm>
            <a:off x="7198990" y="2668427"/>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6" hasCustomPrompt="1"/>
          </p:nvPr>
        </p:nvSpPr>
        <p:spPr>
          <a:xfrm>
            <a:off x="12599590" y="7570632"/>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7" hasCustomPrompt="1"/>
          </p:nvPr>
        </p:nvSpPr>
        <p:spPr>
          <a:xfrm>
            <a:off x="8999190" y="4299864"/>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8" hasCustomPrompt="1"/>
          </p:nvPr>
        </p:nvSpPr>
        <p:spPr>
          <a:xfrm>
            <a:off x="10845998" y="5932789"/>
            <a:ext cx="5544616" cy="128414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76298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sp>
        <p:nvSpPr>
          <p:cNvPr id="25" name="正方形/長方形 24"/>
          <p:cNvSpPr/>
          <p:nvPr userDrawn="1"/>
        </p:nvSpPr>
        <p:spPr>
          <a:xfrm>
            <a:off x="-29722" y="8477753"/>
            <a:ext cx="6677030" cy="72043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直角三角形 22"/>
          <p:cNvSpPr/>
          <p:nvPr userDrawn="1"/>
        </p:nvSpPr>
        <p:spPr>
          <a:xfrm rot="10800000">
            <a:off x="5926875" y="6645437"/>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直角三角形 5"/>
          <p:cNvSpPr/>
          <p:nvPr userDrawn="1"/>
        </p:nvSpPr>
        <p:spPr>
          <a:xfrm rot="10800000">
            <a:off x="5926875" y="6645436"/>
            <a:ext cx="4600136" cy="720434"/>
          </a:xfrm>
          <a:custGeom>
            <a:avLst/>
            <a:gdLst/>
            <a:ahLst/>
            <a:cxnLst/>
            <a:rect l="l" t="t" r="r" b="b"/>
            <a:pathLst>
              <a:path w="4600136" h="720434">
                <a:moveTo>
                  <a:pt x="4600136" y="720434"/>
                </a:moveTo>
                <a:lnTo>
                  <a:pt x="3879703" y="720434"/>
                </a:lnTo>
                <a:lnTo>
                  <a:pt x="3879702" y="720434"/>
                </a:lnTo>
                <a:lnTo>
                  <a:pt x="707423" y="720434"/>
                </a:lnTo>
                <a:lnTo>
                  <a:pt x="0" y="13011"/>
                </a:lnTo>
                <a:lnTo>
                  <a:pt x="0" y="0"/>
                </a:lnTo>
                <a:lnTo>
                  <a:pt x="3879702" y="0"/>
                </a:lnTo>
                <a:lnTo>
                  <a:pt x="3879703" y="0"/>
                </a:lnTo>
                <a:lnTo>
                  <a:pt x="3879703" y="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10800000">
            <a:off x="9806577" y="4813120"/>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06575" y="4813119"/>
            <a:ext cx="4600136" cy="720434"/>
          </a:xfrm>
          <a:custGeom>
            <a:avLst/>
            <a:gdLst/>
            <a:ahLst/>
            <a:cxnLst/>
            <a:rect l="l" t="t" r="r" b="b"/>
            <a:pathLst>
              <a:path w="4600136" h="720434">
                <a:moveTo>
                  <a:pt x="0" y="0"/>
                </a:moveTo>
                <a:lnTo>
                  <a:pt x="720433" y="0"/>
                </a:lnTo>
                <a:lnTo>
                  <a:pt x="720434" y="0"/>
                </a:lnTo>
                <a:lnTo>
                  <a:pt x="3898149" y="0"/>
                </a:lnTo>
                <a:lnTo>
                  <a:pt x="4600136" y="701987"/>
                </a:lnTo>
                <a:lnTo>
                  <a:pt x="4600136" y="720434"/>
                </a:lnTo>
                <a:lnTo>
                  <a:pt x="720434" y="720434"/>
                </a:lnTo>
                <a:lnTo>
                  <a:pt x="720433" y="720434"/>
                </a:lnTo>
                <a:lnTo>
                  <a:pt x="720433" y="7204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0800000">
            <a:off x="13686278" y="2980804"/>
            <a:ext cx="720434" cy="2552751"/>
          </a:xfrm>
          <a:custGeom>
            <a:avLst/>
            <a:gdLst/>
            <a:ahLst/>
            <a:cxnLst/>
            <a:rect l="l" t="t" r="r" b="b"/>
            <a:pathLst>
              <a:path w="720434" h="2552751">
                <a:moveTo>
                  <a:pt x="720433" y="2552751"/>
                </a:moveTo>
                <a:lnTo>
                  <a:pt x="0" y="2552751"/>
                </a:lnTo>
                <a:lnTo>
                  <a:pt x="0" y="720434"/>
                </a:lnTo>
                <a:lnTo>
                  <a:pt x="0" y="0"/>
                </a:lnTo>
                <a:lnTo>
                  <a:pt x="720434" y="720434"/>
                </a:lnTo>
                <a:lnTo>
                  <a:pt x="720433" y="720434"/>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13686277" y="2980803"/>
            <a:ext cx="4600135" cy="720434"/>
          </a:xfrm>
          <a:custGeom>
            <a:avLst/>
            <a:gdLst/>
            <a:ahLst/>
            <a:cxnLst/>
            <a:rect l="l" t="t" r="r" b="b"/>
            <a:pathLst>
              <a:path w="4600135" h="720434">
                <a:moveTo>
                  <a:pt x="0" y="0"/>
                </a:moveTo>
                <a:lnTo>
                  <a:pt x="720433" y="0"/>
                </a:lnTo>
                <a:lnTo>
                  <a:pt x="720434" y="0"/>
                </a:lnTo>
                <a:lnTo>
                  <a:pt x="4600135" y="0"/>
                </a:lnTo>
                <a:lnTo>
                  <a:pt x="4600135" y="720434"/>
                </a:lnTo>
                <a:lnTo>
                  <a:pt x="720434" y="720434"/>
                </a:lnTo>
                <a:lnTo>
                  <a:pt x="720433" y="720434"/>
                </a:lnTo>
                <a:lnTo>
                  <a:pt x="720433" y="7204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userDrawn="1"/>
        </p:nvSpPr>
        <p:spPr>
          <a:xfrm>
            <a:off x="6886463" y="7365870"/>
            <a:ext cx="1941557" cy="1938992"/>
          </a:xfrm>
          <a:prstGeom prst="rect">
            <a:avLst/>
          </a:prstGeom>
          <a:noFill/>
        </p:spPr>
        <p:txBody>
          <a:bodyPr wrap="none" rtlCol="0">
            <a:spAutoFit/>
          </a:bodyPr>
          <a:lstStyle/>
          <a:p>
            <a:r>
              <a:rPr kumimoji="1" lang="en-US" altLang="ja-JP" sz="12000" dirty="0">
                <a:solidFill>
                  <a:schemeClr val="accent1">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12000" dirty="0">
              <a:solidFill>
                <a:schemeClr val="accent1">
                  <a:lumMod val="60000"/>
                  <a:lumOff val="40000"/>
                </a:schemeClr>
              </a:solidFill>
              <a:latin typeface="Open Sans Light" panose="020B0306030504020204" pitchFamily="34" charset="0"/>
              <a:cs typeface="Open Sans Light" panose="020B0306030504020204" pitchFamily="34" charset="0"/>
            </a:endParaRPr>
          </a:p>
        </p:txBody>
      </p:sp>
      <p:sp>
        <p:nvSpPr>
          <p:cNvPr id="21" name="テキスト ボックス 20"/>
          <p:cNvSpPr txBox="1"/>
          <p:nvPr userDrawn="1"/>
        </p:nvSpPr>
        <p:spPr>
          <a:xfrm>
            <a:off x="10766800" y="5533553"/>
            <a:ext cx="1941557" cy="1938992"/>
          </a:xfrm>
          <a:prstGeom prst="rect">
            <a:avLst/>
          </a:prstGeom>
          <a:noFill/>
        </p:spPr>
        <p:txBody>
          <a:bodyPr wrap="none" rtlCol="0">
            <a:spAutoFit/>
          </a:bodyPr>
          <a:lstStyle/>
          <a:p>
            <a:r>
              <a:rPr kumimoji="1" lang="en-US" altLang="ja-JP" sz="12000" dirty="0">
                <a:solidFill>
                  <a:schemeClr val="accent3">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12000" dirty="0">
              <a:solidFill>
                <a:schemeClr val="accent3">
                  <a:lumMod val="60000"/>
                  <a:lumOff val="40000"/>
                </a:schemeClr>
              </a:solidFill>
              <a:latin typeface="Open Sans Light" panose="020B0306030504020204" pitchFamily="34" charset="0"/>
              <a:cs typeface="Open Sans Light" panose="020B0306030504020204" pitchFamily="34" charset="0"/>
            </a:endParaRPr>
          </a:p>
        </p:txBody>
      </p:sp>
      <p:sp>
        <p:nvSpPr>
          <p:cNvPr id="22" name="テキスト ボックス 21"/>
          <p:cNvSpPr txBox="1"/>
          <p:nvPr userDrawn="1"/>
        </p:nvSpPr>
        <p:spPr>
          <a:xfrm>
            <a:off x="14647139" y="3701237"/>
            <a:ext cx="1941557" cy="1938992"/>
          </a:xfrm>
          <a:prstGeom prst="rect">
            <a:avLst/>
          </a:prstGeom>
          <a:noFill/>
        </p:spPr>
        <p:txBody>
          <a:bodyPr wrap="none" rtlCol="0">
            <a:spAutoFit/>
          </a:bodyPr>
          <a:lstStyle/>
          <a:p>
            <a:r>
              <a:rPr kumimoji="1" lang="en-US" altLang="ja-JP" sz="12000" dirty="0">
                <a:solidFill>
                  <a:schemeClr val="accent2">
                    <a:lumMod val="60000"/>
                    <a:lumOff val="40000"/>
                  </a:schemeClr>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12000" dirty="0">
              <a:solidFill>
                <a:schemeClr val="accent2">
                  <a:lumMod val="60000"/>
                  <a:lumOff val="40000"/>
                </a:schemeClr>
              </a:solidFill>
              <a:latin typeface="Open Sans Light" panose="020B0306030504020204" pitchFamily="34" charset="0"/>
              <a:cs typeface="Open Sans Light" panose="020B0306030504020204" pitchFamily="34" charset="0"/>
            </a:endParaRPr>
          </a:p>
        </p:txBody>
      </p:sp>
      <p:sp>
        <p:nvSpPr>
          <p:cNvPr id="27" name="直角三角形 26"/>
          <p:cNvSpPr/>
          <p:nvPr userDrawn="1"/>
        </p:nvSpPr>
        <p:spPr>
          <a:xfrm>
            <a:off x="9121024" y="6645436"/>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6"/>
          <p:cNvSpPr/>
          <p:nvPr userDrawn="1"/>
        </p:nvSpPr>
        <p:spPr>
          <a:xfrm>
            <a:off x="5224409" y="84777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26"/>
          <p:cNvSpPr/>
          <p:nvPr userDrawn="1"/>
        </p:nvSpPr>
        <p:spPr>
          <a:xfrm>
            <a:off x="13001594" y="4808553"/>
            <a:ext cx="1404929" cy="720434"/>
          </a:xfrm>
          <a:custGeom>
            <a:avLst/>
            <a:gdLst/>
            <a:ahLst/>
            <a:cxnLst/>
            <a:rect l="l" t="t" r="r" b="b"/>
            <a:pathLst>
              <a:path w="1404929" h="720434">
                <a:moveTo>
                  <a:pt x="684495" y="0"/>
                </a:moveTo>
                <a:lnTo>
                  <a:pt x="684496" y="1"/>
                </a:lnTo>
                <a:lnTo>
                  <a:pt x="685961" y="1"/>
                </a:lnTo>
                <a:lnTo>
                  <a:pt x="685961" y="1466"/>
                </a:lnTo>
                <a:lnTo>
                  <a:pt x="1404929" y="720434"/>
                </a:lnTo>
                <a:lnTo>
                  <a:pt x="1403863" y="720434"/>
                </a:lnTo>
                <a:lnTo>
                  <a:pt x="0" y="1"/>
                </a:lnTo>
                <a:lnTo>
                  <a:pt x="684495" y="1"/>
                </a:lnTo>
                <a:close/>
              </a:path>
            </a:pathLst>
          </a:custGeom>
          <a:solidFill>
            <a:schemeClr val="tx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プレースホルダー 6"/>
          <p:cNvSpPr>
            <a:spLocks noGrp="1"/>
          </p:cNvSpPr>
          <p:nvPr>
            <p:ph type="body" sz="quarter" idx="21" hasCustomPrompt="1"/>
          </p:nvPr>
        </p:nvSpPr>
        <p:spPr>
          <a:xfrm>
            <a:off x="773723" y="6494220"/>
            <a:ext cx="4851245" cy="720080"/>
          </a:xfrm>
        </p:spPr>
        <p:txBody>
          <a:bodyPr anchor="b">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4" hasCustomPrompt="1"/>
          </p:nvPr>
        </p:nvSpPr>
        <p:spPr>
          <a:xfrm>
            <a:off x="759655" y="7249864"/>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251327" y="715245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プレースホルダー 6"/>
          <p:cNvSpPr>
            <a:spLocks noGrp="1"/>
          </p:cNvSpPr>
          <p:nvPr>
            <p:ph type="body" sz="quarter" idx="25" hasCustomPrompt="1"/>
          </p:nvPr>
        </p:nvSpPr>
        <p:spPr>
          <a:xfrm>
            <a:off x="4682197" y="4668503"/>
            <a:ext cx="4851245" cy="720080"/>
          </a:xfrm>
        </p:spPr>
        <p:txBody>
          <a:bodyPr anchor="b">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6" hasCustomPrompt="1"/>
          </p:nvPr>
        </p:nvSpPr>
        <p:spPr>
          <a:xfrm>
            <a:off x="4668129" y="5424147"/>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1" name="正方形/長方形 40"/>
          <p:cNvSpPr/>
          <p:nvPr userDrawn="1"/>
        </p:nvSpPr>
        <p:spPr>
          <a:xfrm>
            <a:off x="6159801" y="532673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7" hasCustomPrompt="1"/>
          </p:nvPr>
        </p:nvSpPr>
        <p:spPr>
          <a:xfrm>
            <a:off x="8564878" y="2829587"/>
            <a:ext cx="4851245" cy="720080"/>
          </a:xfrm>
        </p:spPr>
        <p:txBody>
          <a:bodyPr anchor="b">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8" hasCustomPrompt="1"/>
          </p:nvPr>
        </p:nvSpPr>
        <p:spPr>
          <a:xfrm>
            <a:off x="8550810" y="3585231"/>
            <a:ext cx="4872043"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正方形/長方形 43"/>
          <p:cNvSpPr/>
          <p:nvPr userDrawn="1"/>
        </p:nvSpPr>
        <p:spPr>
          <a:xfrm>
            <a:off x="10042482" y="3487823"/>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032995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issions">
    <p:spTree>
      <p:nvGrpSpPr>
        <p:cNvPr id="1" name=""/>
        <p:cNvGrpSpPr/>
        <p:nvPr/>
      </p:nvGrpSpPr>
      <p:grpSpPr>
        <a:xfrm>
          <a:off x="0" y="0"/>
          <a:ext cx="0" cy="0"/>
          <a:chOff x="0" y="0"/>
          <a:chExt cx="0" cy="0"/>
        </a:xfrm>
      </p:grpSpPr>
      <p:grpSp>
        <p:nvGrpSpPr>
          <p:cNvPr id="117" name="グループ化 116"/>
          <p:cNvGrpSpPr/>
          <p:nvPr userDrawn="1"/>
        </p:nvGrpSpPr>
        <p:grpSpPr>
          <a:xfrm>
            <a:off x="6035724" y="3139078"/>
            <a:ext cx="6003425" cy="908106"/>
            <a:chOff x="1073297" y="6784950"/>
            <a:chExt cx="6003425" cy="908106"/>
          </a:xfrm>
          <a:solidFill>
            <a:schemeClr val="accent2">
              <a:lumMod val="20000"/>
              <a:lumOff val="80000"/>
            </a:schemeClr>
          </a:solidFill>
        </p:grpSpPr>
        <p:sp>
          <p:nvSpPr>
            <p:cNvPr id="118" name="正方形/長方形 11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円/楕円 11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0" name="グループ化 109"/>
          <p:cNvGrpSpPr/>
          <p:nvPr userDrawn="1"/>
        </p:nvGrpSpPr>
        <p:grpSpPr>
          <a:xfrm>
            <a:off x="3387886" y="5081591"/>
            <a:ext cx="6003425" cy="908106"/>
            <a:chOff x="1073297" y="6784950"/>
            <a:chExt cx="6003425" cy="908106"/>
          </a:xfrm>
          <a:solidFill>
            <a:schemeClr val="accent3">
              <a:lumMod val="20000"/>
              <a:lumOff val="80000"/>
            </a:schemeClr>
          </a:solidFill>
        </p:grpSpPr>
        <p:sp>
          <p:nvSpPr>
            <p:cNvPr id="111" name="正方形/長方形 110"/>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円/楕円 111"/>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5" name="テキスト プレースホルダー 6"/>
          <p:cNvSpPr>
            <a:spLocks noGrp="1"/>
          </p:cNvSpPr>
          <p:nvPr>
            <p:ph type="body" sz="quarter" idx="25" hasCustomPrompt="1"/>
          </p:nvPr>
        </p:nvSpPr>
        <p:spPr>
          <a:xfrm>
            <a:off x="3960509" y="5197631"/>
            <a:ext cx="4389120"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16" name="テキスト プレースホルダー 6"/>
          <p:cNvSpPr>
            <a:spLocks noGrp="1"/>
          </p:cNvSpPr>
          <p:nvPr>
            <p:ph type="body" sz="quarter" idx="26" hasCustomPrompt="1"/>
          </p:nvPr>
        </p:nvSpPr>
        <p:spPr>
          <a:xfrm>
            <a:off x="9577553" y="5328330"/>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grpSp>
        <p:nvGrpSpPr>
          <p:cNvPr id="108" name="グループ化 107"/>
          <p:cNvGrpSpPr/>
          <p:nvPr userDrawn="1"/>
        </p:nvGrpSpPr>
        <p:grpSpPr>
          <a:xfrm>
            <a:off x="763801" y="7024106"/>
            <a:ext cx="6003425" cy="908106"/>
            <a:chOff x="1073297" y="6784950"/>
            <a:chExt cx="6003425" cy="908106"/>
          </a:xfrm>
        </p:grpSpPr>
        <p:sp>
          <p:nvSpPr>
            <p:cNvPr id="99" name="正方形/長方形 98"/>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円/楕円 106"/>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4000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0" name="グループ化 69"/>
          <p:cNvGrpSpPr/>
          <p:nvPr userDrawn="1"/>
        </p:nvGrpSpPr>
        <p:grpSpPr>
          <a:xfrm rot="3180000">
            <a:off x="-2239641" y="12022006"/>
            <a:ext cx="1496309" cy="2535059"/>
            <a:chOff x="7305638" y="3002101"/>
            <a:chExt cx="2688353" cy="4554631"/>
          </a:xfrm>
        </p:grpSpPr>
        <p:grpSp>
          <p:nvGrpSpPr>
            <p:cNvPr id="71" name="グループ化 70"/>
            <p:cNvGrpSpPr/>
            <p:nvPr userDrawn="1"/>
          </p:nvGrpSpPr>
          <p:grpSpPr>
            <a:xfrm>
              <a:off x="8267831" y="5345989"/>
              <a:ext cx="763508" cy="2210743"/>
              <a:chOff x="8267831" y="5345989"/>
              <a:chExt cx="763508" cy="2210743"/>
            </a:xfrm>
          </p:grpSpPr>
          <p:sp>
            <p:nvSpPr>
              <p:cNvPr id="95" name="円/楕円 94"/>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2"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3" name="グループ化 72"/>
            <p:cNvGrpSpPr/>
            <p:nvPr userDrawn="1"/>
          </p:nvGrpSpPr>
          <p:grpSpPr>
            <a:xfrm flipH="1">
              <a:off x="8650044" y="5266273"/>
              <a:ext cx="1343947" cy="1366912"/>
              <a:chOff x="7305639" y="5547570"/>
              <a:chExt cx="1343947" cy="1366912"/>
            </a:xfrm>
            <a:solidFill>
              <a:schemeClr val="accent2">
                <a:lumMod val="50000"/>
              </a:schemeClr>
            </a:solidFill>
          </p:grpSpPr>
          <p:sp>
            <p:nvSpPr>
              <p:cNvPr id="91" name="直角三角形 90"/>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直角三角形 91"/>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4" name="グループ化 73"/>
            <p:cNvGrpSpPr/>
            <p:nvPr userDrawn="1"/>
          </p:nvGrpSpPr>
          <p:grpSpPr>
            <a:xfrm>
              <a:off x="7305638" y="5266273"/>
              <a:ext cx="1343947" cy="1366912"/>
              <a:chOff x="7305639" y="5547570"/>
              <a:chExt cx="1343947" cy="1366912"/>
            </a:xfrm>
            <a:solidFill>
              <a:schemeClr val="accent2">
                <a:lumMod val="50000"/>
              </a:schemeClr>
            </a:solidFill>
          </p:grpSpPr>
          <p:sp>
            <p:nvSpPr>
              <p:cNvPr id="87" name="直角三角形 86"/>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直角三角形 87"/>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5" name="グループ化 74"/>
            <p:cNvGrpSpPr/>
            <p:nvPr userDrawn="1"/>
          </p:nvGrpSpPr>
          <p:grpSpPr>
            <a:xfrm>
              <a:off x="7665303" y="3002101"/>
              <a:ext cx="1969480" cy="3253919"/>
              <a:chOff x="7665303" y="3002101"/>
              <a:chExt cx="1969480" cy="3253919"/>
            </a:xfrm>
          </p:grpSpPr>
          <p:sp>
            <p:nvSpPr>
              <p:cNvPr id="85"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6" name="グループ化 75"/>
            <p:cNvGrpSpPr/>
            <p:nvPr userDrawn="1"/>
          </p:nvGrpSpPr>
          <p:grpSpPr>
            <a:xfrm>
              <a:off x="7830833" y="3002102"/>
              <a:ext cx="1639326" cy="1035326"/>
              <a:chOff x="7830833" y="3002102"/>
              <a:chExt cx="1639326" cy="1035326"/>
            </a:xfrm>
          </p:grpSpPr>
          <p:sp>
            <p:nvSpPr>
              <p:cNvPr id="83"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7" name="グループ化 76"/>
            <p:cNvGrpSpPr/>
            <p:nvPr userDrawn="1"/>
          </p:nvGrpSpPr>
          <p:grpSpPr>
            <a:xfrm>
              <a:off x="8239071" y="3682019"/>
              <a:ext cx="821030" cy="821030"/>
              <a:chOff x="11914174" y="3199309"/>
              <a:chExt cx="990518" cy="990518"/>
            </a:xfrm>
          </p:grpSpPr>
          <p:sp>
            <p:nvSpPr>
              <p:cNvPr id="81" name="円/楕円 80"/>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8" name="グループ化 77"/>
            <p:cNvGrpSpPr/>
            <p:nvPr userDrawn="1"/>
          </p:nvGrpSpPr>
          <p:grpSpPr>
            <a:xfrm>
              <a:off x="8562396" y="5264781"/>
              <a:ext cx="174376" cy="1354190"/>
              <a:chOff x="8562396" y="5264781"/>
              <a:chExt cx="174376" cy="1354190"/>
            </a:xfrm>
          </p:grpSpPr>
          <p:sp>
            <p:nvSpPr>
              <p:cNvPr id="79"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97" name="直線コネクタ 96"/>
          <p:cNvCxnSpPr/>
          <p:nvPr userDrawn="1"/>
        </p:nvCxnSpPr>
        <p:spPr>
          <a:xfrm flipH="1">
            <a:off x="3174175" y="2465056"/>
            <a:ext cx="9872900" cy="731199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98" name="円/楕円 97"/>
          <p:cNvSpPr/>
          <p:nvPr userDrawn="1"/>
        </p:nvSpPr>
        <p:spPr>
          <a:xfrm>
            <a:off x="6108020" y="7273006"/>
            <a:ext cx="410308" cy="4103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userDrawn="1"/>
        </p:nvSpPr>
        <p:spPr>
          <a:xfrm>
            <a:off x="11381060" y="3387977"/>
            <a:ext cx="410308" cy="4103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テキスト プレースホルダー 6"/>
          <p:cNvSpPr>
            <a:spLocks noGrp="1"/>
          </p:cNvSpPr>
          <p:nvPr>
            <p:ph type="body" sz="quarter" idx="21" hasCustomPrompt="1"/>
          </p:nvPr>
        </p:nvSpPr>
        <p:spPr>
          <a:xfrm>
            <a:off x="1336424" y="7140146"/>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5" name="テキスト プレースホルダー 6"/>
          <p:cNvSpPr>
            <a:spLocks noGrp="1"/>
          </p:cNvSpPr>
          <p:nvPr>
            <p:ph type="body" sz="quarter" idx="24" hasCustomPrompt="1"/>
          </p:nvPr>
        </p:nvSpPr>
        <p:spPr>
          <a:xfrm>
            <a:off x="6953468" y="7270845"/>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0" name="円/楕円 99"/>
          <p:cNvSpPr/>
          <p:nvPr userDrawn="1"/>
        </p:nvSpPr>
        <p:spPr>
          <a:xfrm>
            <a:off x="8744540" y="5330491"/>
            <a:ext cx="410308" cy="4103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テキスト プレースホルダー 6"/>
          <p:cNvSpPr>
            <a:spLocks noGrp="1"/>
          </p:cNvSpPr>
          <p:nvPr>
            <p:ph type="body" sz="quarter" idx="27" hasCustomPrompt="1"/>
          </p:nvPr>
        </p:nvSpPr>
        <p:spPr>
          <a:xfrm>
            <a:off x="6608347" y="3255118"/>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22" name="テキスト プレースホルダー 6"/>
          <p:cNvSpPr>
            <a:spLocks noGrp="1"/>
          </p:cNvSpPr>
          <p:nvPr>
            <p:ph type="body" sz="quarter" idx="28" hasCustomPrompt="1"/>
          </p:nvPr>
        </p:nvSpPr>
        <p:spPr>
          <a:xfrm>
            <a:off x="12225391" y="3385817"/>
            <a:ext cx="4959523" cy="169577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7011155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meric List - 4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3410902"/>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771792"/>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6132682"/>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7493572"/>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8" name="テキスト プレースホルダー 6"/>
          <p:cNvSpPr>
            <a:spLocks noGrp="1"/>
          </p:cNvSpPr>
          <p:nvPr>
            <p:ph type="body" sz="quarter" idx="16" hasCustomPrompt="1"/>
          </p:nvPr>
        </p:nvSpPr>
        <p:spPr>
          <a:xfrm>
            <a:off x="9000876" y="3200754"/>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4563382"/>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926010"/>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7288638"/>
            <a:ext cx="8503353"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8" hasCustomPrompt="1"/>
          </p:nvPr>
        </p:nvSpPr>
        <p:spPr>
          <a:xfrm>
            <a:off x="783772" y="329873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8743064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Numeric List - 5 Item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8280234" y="265226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12" name="円/楕円 11"/>
          <p:cNvSpPr/>
          <p:nvPr userDrawn="1"/>
        </p:nvSpPr>
        <p:spPr>
          <a:xfrm>
            <a:off x="8280234" y="401315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3" name="円/楕円 12"/>
          <p:cNvSpPr/>
          <p:nvPr userDrawn="1"/>
        </p:nvSpPr>
        <p:spPr>
          <a:xfrm>
            <a:off x="8280234" y="537404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4" name="円/楕円 13"/>
          <p:cNvSpPr/>
          <p:nvPr userDrawn="1"/>
        </p:nvSpPr>
        <p:spPr>
          <a:xfrm>
            <a:off x="8280234" y="673493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5" name="円/楕円 14"/>
          <p:cNvSpPr/>
          <p:nvPr userDrawn="1"/>
        </p:nvSpPr>
        <p:spPr>
          <a:xfrm>
            <a:off x="8280234" y="809582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8" name="テキスト プレースホルダー 6"/>
          <p:cNvSpPr>
            <a:spLocks noGrp="1"/>
          </p:cNvSpPr>
          <p:nvPr>
            <p:ph type="body" sz="quarter" idx="16" hasCustomPrompt="1"/>
          </p:nvPr>
        </p:nvSpPr>
        <p:spPr>
          <a:xfrm>
            <a:off x="9000876" y="2442119"/>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9000876" y="3804747"/>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9000876" y="5167375"/>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9000876" y="6530003"/>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9000876" y="7892631"/>
            <a:ext cx="8590438" cy="1078383"/>
          </a:xfrm>
        </p:spPr>
        <p:txBody>
          <a:bodyPr anchor="ctr">
            <a:norm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8" hasCustomPrompt="1"/>
          </p:nvPr>
        </p:nvSpPr>
        <p:spPr>
          <a:xfrm>
            <a:off x="783772" y="3226163"/>
            <a:ext cx="6894286" cy="4974412"/>
          </a:xfrm>
        </p:spPr>
        <p:txBody>
          <a:bodyPr anchor="ctr">
            <a:noAutofit/>
          </a:bodyPr>
          <a:lstStyle>
            <a:lvl1pPr algn="ctr">
              <a:defRPr sz="4000" i="0" baseline="0">
                <a:solidFill>
                  <a:schemeClr val="tx2"/>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2712682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アーチ 19"/>
          <p:cNvSpPr/>
          <p:nvPr userDrawn="1"/>
        </p:nvSpPr>
        <p:spPr>
          <a:xfrm rot="3600000">
            <a:off x="1165671" y="294313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アーチ 20"/>
          <p:cNvSpPr/>
          <p:nvPr userDrawn="1"/>
        </p:nvSpPr>
        <p:spPr>
          <a:xfrm rot="6618510">
            <a:off x="1282259" y="305972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テキスト プレースホルダー 6"/>
          <p:cNvSpPr>
            <a:spLocks noGrp="1"/>
          </p:cNvSpPr>
          <p:nvPr>
            <p:ph type="body" sz="quarter" idx="15" hasCustomPrompt="1"/>
          </p:nvPr>
        </p:nvSpPr>
        <p:spPr>
          <a:xfrm>
            <a:off x="2023051" y="3178605"/>
            <a:ext cx="6833566"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14" hasCustomPrompt="1"/>
          </p:nvPr>
        </p:nvSpPr>
        <p:spPr>
          <a:xfrm>
            <a:off x="2709066" y="3884782"/>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7" name="アーチ 26"/>
          <p:cNvSpPr/>
          <p:nvPr userDrawn="1"/>
        </p:nvSpPr>
        <p:spPr>
          <a:xfrm rot="3600000">
            <a:off x="9415504" y="294003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アーチ 27"/>
          <p:cNvSpPr/>
          <p:nvPr userDrawn="1"/>
        </p:nvSpPr>
        <p:spPr>
          <a:xfrm rot="6618510">
            <a:off x="9532092" y="305662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6"/>
          <p:cNvSpPr>
            <a:spLocks noGrp="1"/>
          </p:cNvSpPr>
          <p:nvPr>
            <p:ph type="body" sz="quarter" idx="16" hasCustomPrompt="1"/>
          </p:nvPr>
        </p:nvSpPr>
        <p:spPr>
          <a:xfrm>
            <a:off x="10272884" y="3175508"/>
            <a:ext cx="6833566"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17" hasCustomPrompt="1"/>
          </p:nvPr>
        </p:nvSpPr>
        <p:spPr>
          <a:xfrm>
            <a:off x="10958899" y="3881685"/>
            <a:ext cx="6147552" cy="472674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7890196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 Keywords and Descriptions">
    <p:spTree>
      <p:nvGrpSpPr>
        <p:cNvPr id="1" name=""/>
        <p:cNvGrpSpPr/>
        <p:nvPr/>
      </p:nvGrpSpPr>
      <p:grpSpPr>
        <a:xfrm>
          <a:off x="0" y="0"/>
          <a:ext cx="0" cy="0"/>
          <a:chOff x="0" y="0"/>
          <a:chExt cx="0" cy="0"/>
        </a:xfrm>
      </p:grpSpPr>
      <p:sp>
        <p:nvSpPr>
          <p:cNvPr id="38" name="角丸四角形 37"/>
          <p:cNvSpPr/>
          <p:nvPr userDrawn="1"/>
        </p:nvSpPr>
        <p:spPr>
          <a:xfrm>
            <a:off x="1246656" y="7912524"/>
            <a:ext cx="15794443" cy="1090364"/>
          </a:xfrm>
          <a:prstGeom prst="roundRect">
            <a:avLst>
              <a:gd name="adj" fmla="val 50000"/>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7" name="角丸四角形 36"/>
          <p:cNvSpPr/>
          <p:nvPr userDrawn="1"/>
        </p:nvSpPr>
        <p:spPr>
          <a:xfrm>
            <a:off x="1246656" y="6547141"/>
            <a:ext cx="15794443" cy="1090364"/>
          </a:xfrm>
          <a:prstGeom prst="roundRect">
            <a:avLst>
              <a:gd name="adj" fmla="val 50000"/>
            </a:avLst>
          </a:prstGeom>
          <a:solidFill>
            <a:schemeClr val="accent4">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6" name="角丸四角形 35"/>
          <p:cNvSpPr/>
          <p:nvPr userDrawn="1"/>
        </p:nvSpPr>
        <p:spPr>
          <a:xfrm>
            <a:off x="1246656" y="2450995"/>
            <a:ext cx="15794443" cy="1090364"/>
          </a:xfrm>
          <a:prstGeom prst="roundRect">
            <a:avLst>
              <a:gd name="adj" fmla="val 50000"/>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5" name="角丸四角形 34"/>
          <p:cNvSpPr/>
          <p:nvPr userDrawn="1"/>
        </p:nvSpPr>
        <p:spPr>
          <a:xfrm>
            <a:off x="1246656" y="3816377"/>
            <a:ext cx="15794443" cy="1090364"/>
          </a:xfrm>
          <a:prstGeom prst="roundRect">
            <a:avLst>
              <a:gd name="adj" fmla="val 50000"/>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3" name="角丸四角形 32"/>
          <p:cNvSpPr/>
          <p:nvPr userDrawn="1"/>
        </p:nvSpPr>
        <p:spPr>
          <a:xfrm>
            <a:off x="1246656" y="5181759"/>
            <a:ext cx="15794443" cy="1090364"/>
          </a:xfrm>
          <a:prstGeom prst="roundRect">
            <a:avLst>
              <a:gd name="adj" fmla="val 50000"/>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5" name="円/楕円 4"/>
          <p:cNvSpPr/>
          <p:nvPr userDrawn="1"/>
        </p:nvSpPr>
        <p:spPr>
          <a:xfrm>
            <a:off x="16057427" y="2582432"/>
            <a:ext cx="828000" cy="828000"/>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円/楕円 43"/>
          <p:cNvSpPr/>
          <p:nvPr userDrawn="1"/>
        </p:nvSpPr>
        <p:spPr>
          <a:xfrm>
            <a:off x="16057427" y="3947305"/>
            <a:ext cx="828000" cy="828000"/>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5" name="円/楕円 44"/>
          <p:cNvSpPr/>
          <p:nvPr userDrawn="1"/>
        </p:nvSpPr>
        <p:spPr>
          <a:xfrm>
            <a:off x="16057427" y="5312687"/>
            <a:ext cx="828000" cy="828000"/>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6" name="円/楕円 45"/>
          <p:cNvSpPr/>
          <p:nvPr userDrawn="1"/>
        </p:nvSpPr>
        <p:spPr>
          <a:xfrm>
            <a:off x="16057427" y="6678578"/>
            <a:ext cx="828000" cy="828000"/>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4"/>
              </a:solidFill>
            </a:endParaRPr>
          </a:p>
        </p:txBody>
      </p:sp>
      <p:sp>
        <p:nvSpPr>
          <p:cNvPr id="47" name="円/楕円 46"/>
          <p:cNvSpPr/>
          <p:nvPr userDrawn="1"/>
        </p:nvSpPr>
        <p:spPr>
          <a:xfrm>
            <a:off x="16057427" y="8043961"/>
            <a:ext cx="828000" cy="828000"/>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16" hasCustomPrompt="1"/>
          </p:nvPr>
        </p:nvSpPr>
        <p:spPr>
          <a:xfrm>
            <a:off x="6922703" y="2456986"/>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20" hasCustomPrompt="1"/>
          </p:nvPr>
        </p:nvSpPr>
        <p:spPr>
          <a:xfrm>
            <a:off x="6922703" y="3822368"/>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2" hasCustomPrompt="1"/>
          </p:nvPr>
        </p:nvSpPr>
        <p:spPr>
          <a:xfrm>
            <a:off x="6922703" y="5187750"/>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4" hasCustomPrompt="1"/>
          </p:nvPr>
        </p:nvSpPr>
        <p:spPr>
          <a:xfrm>
            <a:off x="6922703" y="6553132"/>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6" hasCustomPrompt="1"/>
          </p:nvPr>
        </p:nvSpPr>
        <p:spPr>
          <a:xfrm>
            <a:off x="6922703" y="7918515"/>
            <a:ext cx="8996169" cy="1078383"/>
          </a:xfrm>
        </p:spPr>
        <p:txBody>
          <a:bodyPr anchor="ctr">
            <a:norm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9" name="角丸四角形 18"/>
          <p:cNvSpPr/>
          <p:nvPr userDrawn="1"/>
        </p:nvSpPr>
        <p:spPr>
          <a:xfrm>
            <a:off x="1385199" y="2581923"/>
            <a:ext cx="5112067" cy="828509"/>
          </a:xfrm>
          <a:prstGeom prst="roundRect">
            <a:avLst>
              <a:gd name="adj" fmla="val 50000"/>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0" name="角丸四角形 19"/>
          <p:cNvSpPr/>
          <p:nvPr userDrawn="1"/>
        </p:nvSpPr>
        <p:spPr>
          <a:xfrm>
            <a:off x="1385199" y="3947305"/>
            <a:ext cx="5112067" cy="828509"/>
          </a:xfrm>
          <a:prstGeom prst="roundRect">
            <a:avLst>
              <a:gd name="adj" fmla="val 50000"/>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1" name="角丸四角形 20"/>
          <p:cNvSpPr/>
          <p:nvPr userDrawn="1"/>
        </p:nvSpPr>
        <p:spPr>
          <a:xfrm>
            <a:off x="1385199" y="8043452"/>
            <a:ext cx="5112067" cy="828509"/>
          </a:xfrm>
          <a:prstGeom prst="roundRect">
            <a:avLst>
              <a:gd name="adj" fmla="val 50000"/>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3" name="角丸四角形 22"/>
          <p:cNvSpPr/>
          <p:nvPr userDrawn="1"/>
        </p:nvSpPr>
        <p:spPr>
          <a:xfrm>
            <a:off x="1385199" y="5312687"/>
            <a:ext cx="5112067" cy="828509"/>
          </a:xfrm>
          <a:prstGeom prst="roundRect">
            <a:avLst>
              <a:gd name="adj" fmla="val 50000"/>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25" name="角丸四角形 24"/>
          <p:cNvSpPr/>
          <p:nvPr userDrawn="1"/>
        </p:nvSpPr>
        <p:spPr>
          <a:xfrm>
            <a:off x="1385199" y="6678069"/>
            <a:ext cx="5112067" cy="828509"/>
          </a:xfrm>
          <a:prstGeom prst="roundRect">
            <a:avLst>
              <a:gd name="adj" fmla="val 50000"/>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bg1"/>
              </a:solidFill>
              <a:latin typeface="Route 159 Light" pitchFamily="50" charset="0"/>
            </a:endParaRPr>
          </a:p>
        </p:txBody>
      </p:sp>
      <p:sp>
        <p:nvSpPr>
          <p:cNvPr id="39" name="テキスト プレースホルダー 6"/>
          <p:cNvSpPr>
            <a:spLocks noGrp="1"/>
          </p:cNvSpPr>
          <p:nvPr>
            <p:ph type="body" sz="quarter" idx="27" hasCustomPrompt="1"/>
          </p:nvPr>
        </p:nvSpPr>
        <p:spPr>
          <a:xfrm>
            <a:off x="1680652" y="2723411"/>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28" hasCustomPrompt="1"/>
          </p:nvPr>
        </p:nvSpPr>
        <p:spPr>
          <a:xfrm>
            <a:off x="1680652" y="8184940"/>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29" hasCustomPrompt="1"/>
          </p:nvPr>
        </p:nvSpPr>
        <p:spPr>
          <a:xfrm>
            <a:off x="1680652" y="4088792"/>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2" name="テキスト プレースホルダー 6"/>
          <p:cNvSpPr>
            <a:spLocks noGrp="1"/>
          </p:cNvSpPr>
          <p:nvPr>
            <p:ph type="body" sz="quarter" idx="30" hasCustomPrompt="1"/>
          </p:nvPr>
        </p:nvSpPr>
        <p:spPr>
          <a:xfrm>
            <a:off x="1680652" y="5454174"/>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31" hasCustomPrompt="1"/>
          </p:nvPr>
        </p:nvSpPr>
        <p:spPr>
          <a:xfrm>
            <a:off x="1680652" y="6819556"/>
            <a:ext cx="4521160" cy="545533"/>
          </a:xfrm>
        </p:spPr>
        <p:txBody>
          <a:bodyPr anchor="ctr">
            <a:noAutofit/>
          </a:bodyPr>
          <a:lstStyle>
            <a:lvl1pPr algn="ctr">
              <a:defRPr sz="28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342838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cess">
    <p:spTree>
      <p:nvGrpSpPr>
        <p:cNvPr id="1" name=""/>
        <p:cNvGrpSpPr/>
        <p:nvPr/>
      </p:nvGrpSpPr>
      <p:grpSpPr>
        <a:xfrm>
          <a:off x="0" y="0"/>
          <a:ext cx="0" cy="0"/>
          <a:chOff x="0" y="0"/>
          <a:chExt cx="0" cy="0"/>
        </a:xfrm>
      </p:grpSpPr>
      <p:sp>
        <p:nvSpPr>
          <p:cNvPr id="76" name="フリーフォーム 75"/>
          <p:cNvSpPr/>
          <p:nvPr userDrawn="1"/>
        </p:nvSpPr>
        <p:spPr>
          <a:xfrm>
            <a:off x="0" y="4364182"/>
            <a:ext cx="18288000" cy="2604654"/>
          </a:xfrm>
          <a:custGeom>
            <a:avLst/>
            <a:gdLst>
              <a:gd name="connsiteX0" fmla="*/ 0 w 18288000"/>
              <a:gd name="connsiteY0" fmla="*/ 1343891 h 2604654"/>
              <a:gd name="connsiteX1" fmla="*/ 2854036 w 18288000"/>
              <a:gd name="connsiteY1" fmla="*/ 2604654 h 2604654"/>
              <a:gd name="connsiteX2" fmla="*/ 5320145 w 18288000"/>
              <a:gd name="connsiteY2" fmla="*/ 1052945 h 2604654"/>
              <a:gd name="connsiteX3" fmla="*/ 7772400 w 18288000"/>
              <a:gd name="connsiteY3" fmla="*/ 2119745 h 2604654"/>
              <a:gd name="connsiteX4" fmla="*/ 10224655 w 18288000"/>
              <a:gd name="connsiteY4" fmla="*/ 512618 h 2604654"/>
              <a:gd name="connsiteX5" fmla="*/ 12718473 w 18288000"/>
              <a:gd name="connsiteY5" fmla="*/ 1579418 h 2604654"/>
              <a:gd name="connsiteX6" fmla="*/ 15184582 w 18288000"/>
              <a:gd name="connsiteY6" fmla="*/ 0 h 2604654"/>
              <a:gd name="connsiteX7" fmla="*/ 18288000 w 18288000"/>
              <a:gd name="connsiteY7" fmla="*/ 969818 h 2604654"/>
              <a:gd name="connsiteX8" fmla="*/ 18288000 w 18288000"/>
              <a:gd name="connsiteY8" fmla="*/ 969818 h 2604654"/>
              <a:gd name="connsiteX9" fmla="*/ 18288000 w 18288000"/>
              <a:gd name="connsiteY9" fmla="*/ 969818 h 2604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8000" h="2604654">
                <a:moveTo>
                  <a:pt x="0" y="1343891"/>
                </a:moveTo>
                <a:lnTo>
                  <a:pt x="2854036" y="2604654"/>
                </a:lnTo>
                <a:lnTo>
                  <a:pt x="5320145" y="1052945"/>
                </a:lnTo>
                <a:lnTo>
                  <a:pt x="7772400" y="2119745"/>
                </a:lnTo>
                <a:lnTo>
                  <a:pt x="10224655" y="512618"/>
                </a:lnTo>
                <a:lnTo>
                  <a:pt x="12718473" y="1579418"/>
                </a:lnTo>
                <a:lnTo>
                  <a:pt x="15184582" y="0"/>
                </a:lnTo>
                <a:lnTo>
                  <a:pt x="18288000" y="969818"/>
                </a:lnTo>
                <a:lnTo>
                  <a:pt x="18288000" y="969818"/>
                </a:lnTo>
                <a:lnTo>
                  <a:pt x="18288000" y="969818"/>
                </a:lnTo>
              </a:path>
            </a:pathLst>
          </a:custGeom>
          <a:noFill/>
          <a:ln>
            <a:solidFill>
              <a:schemeClr val="tx2">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userDrawn="1"/>
        </p:nvSpPr>
        <p:spPr>
          <a:xfrm>
            <a:off x="2492804" y="6636573"/>
            <a:ext cx="711250" cy="711250"/>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4958781" y="5060322"/>
            <a:ext cx="711250" cy="711250"/>
          </a:xfrm>
          <a:prstGeom prst="ellipse">
            <a:avLst/>
          </a:prstGeom>
          <a:solidFill>
            <a:schemeClr val="bg1"/>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7424758" y="6111156"/>
            <a:ext cx="711250" cy="711250"/>
          </a:xfrm>
          <a:prstGeom prst="ellipse">
            <a:avLst/>
          </a:prstGeom>
          <a:solidFill>
            <a:schemeClr val="bg1"/>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9890735" y="4534905"/>
            <a:ext cx="711250" cy="711250"/>
          </a:xfrm>
          <a:prstGeom prst="ellipse">
            <a:avLst/>
          </a:prstGeom>
          <a:solidFill>
            <a:schemeClr val="bg1"/>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2356712" y="5585739"/>
            <a:ext cx="711250" cy="711250"/>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4822689" y="4009488"/>
            <a:ext cx="711250" cy="711250"/>
          </a:xfrm>
          <a:prstGeom prst="ellipse">
            <a:avLst/>
          </a:prstGeom>
          <a:solidFill>
            <a:schemeClr val="bg1"/>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9774395"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2619829" y="6763598"/>
            <a:ext cx="457200" cy="457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5085806" y="5187347"/>
            <a:ext cx="4572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7551783" y="6238181"/>
            <a:ext cx="4572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017760" y="4661930"/>
            <a:ext cx="457200" cy="457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2483737" y="5712764"/>
            <a:ext cx="4572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4949714" y="4136513"/>
            <a:ext cx="457200" cy="4572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プレースホルダー 6"/>
          <p:cNvSpPr>
            <a:spLocks noGrp="1"/>
          </p:cNvSpPr>
          <p:nvPr>
            <p:ph type="body" sz="quarter" idx="21" hasCustomPrompt="1"/>
          </p:nvPr>
        </p:nvSpPr>
        <p:spPr>
          <a:xfrm>
            <a:off x="828986" y="7499181"/>
            <a:ext cx="4038886" cy="720080"/>
          </a:xfrm>
        </p:spPr>
        <p:txBody>
          <a:bodyPr anchor="b">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4" hasCustomPrompt="1"/>
          </p:nvPr>
        </p:nvSpPr>
        <p:spPr>
          <a:xfrm>
            <a:off x="820329" y="825482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0" name="正方形/長方形 49"/>
          <p:cNvSpPr/>
          <p:nvPr userDrawn="1"/>
        </p:nvSpPr>
        <p:spPr>
          <a:xfrm>
            <a:off x="1228249" y="815741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テキスト プレースホルダー 6"/>
          <p:cNvSpPr>
            <a:spLocks noGrp="1"/>
          </p:cNvSpPr>
          <p:nvPr>
            <p:ph type="body" sz="quarter" idx="25" hasCustomPrompt="1"/>
          </p:nvPr>
        </p:nvSpPr>
        <p:spPr>
          <a:xfrm>
            <a:off x="3269317" y="4166956"/>
            <a:ext cx="4038886" cy="720080"/>
          </a:xfrm>
        </p:spPr>
        <p:txBody>
          <a:bodyPr anchor="b">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26" hasCustomPrompt="1"/>
          </p:nvPr>
        </p:nvSpPr>
        <p:spPr>
          <a:xfrm>
            <a:off x="3260660" y="285777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6" name="正方形/長方形 55"/>
          <p:cNvSpPr/>
          <p:nvPr userDrawn="1"/>
        </p:nvSpPr>
        <p:spPr>
          <a:xfrm>
            <a:off x="3668580" y="413651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プレースホルダー 6"/>
          <p:cNvSpPr>
            <a:spLocks noGrp="1"/>
          </p:cNvSpPr>
          <p:nvPr>
            <p:ph type="body" sz="quarter" idx="27" hasCustomPrompt="1"/>
          </p:nvPr>
        </p:nvSpPr>
        <p:spPr>
          <a:xfrm>
            <a:off x="5780871" y="6987783"/>
            <a:ext cx="4038886" cy="720080"/>
          </a:xfrm>
        </p:spPr>
        <p:txBody>
          <a:bodyPr anchor="b">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8" hasCustomPrompt="1"/>
          </p:nvPr>
        </p:nvSpPr>
        <p:spPr>
          <a:xfrm>
            <a:off x="5772214" y="7743427"/>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2" name="正方形/長方形 61"/>
          <p:cNvSpPr/>
          <p:nvPr userDrawn="1"/>
        </p:nvSpPr>
        <p:spPr>
          <a:xfrm>
            <a:off x="6180134" y="7646019"/>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プレースホルダー 6"/>
          <p:cNvSpPr>
            <a:spLocks noGrp="1"/>
          </p:cNvSpPr>
          <p:nvPr>
            <p:ph type="body" sz="quarter" idx="29" hasCustomPrompt="1"/>
          </p:nvPr>
        </p:nvSpPr>
        <p:spPr>
          <a:xfrm>
            <a:off x="8213061" y="3710116"/>
            <a:ext cx="4038886" cy="720080"/>
          </a:xfrm>
        </p:spPr>
        <p:txBody>
          <a:bodyPr anchor="b">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30" hasCustomPrompt="1"/>
          </p:nvPr>
        </p:nvSpPr>
        <p:spPr>
          <a:xfrm>
            <a:off x="8204404" y="2400931"/>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5" name="正方形/長方形 64"/>
          <p:cNvSpPr/>
          <p:nvPr userDrawn="1"/>
        </p:nvSpPr>
        <p:spPr>
          <a:xfrm>
            <a:off x="8612324" y="3679673"/>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テキスト プレースホルダー 6"/>
          <p:cNvSpPr>
            <a:spLocks noGrp="1"/>
          </p:cNvSpPr>
          <p:nvPr>
            <p:ph type="body" sz="quarter" idx="31" hasCustomPrompt="1"/>
          </p:nvPr>
        </p:nvSpPr>
        <p:spPr>
          <a:xfrm>
            <a:off x="10698970" y="6448511"/>
            <a:ext cx="4038886" cy="720080"/>
          </a:xfrm>
        </p:spPr>
        <p:txBody>
          <a:bodyPr anchor="b">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7" name="テキスト プレースホルダー 6"/>
          <p:cNvSpPr>
            <a:spLocks noGrp="1"/>
          </p:cNvSpPr>
          <p:nvPr>
            <p:ph type="body" sz="quarter" idx="32" hasCustomPrompt="1"/>
          </p:nvPr>
        </p:nvSpPr>
        <p:spPr>
          <a:xfrm>
            <a:off x="10690313" y="7204155"/>
            <a:ext cx="4056201" cy="1223322"/>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68" name="正方形/長方形 67"/>
          <p:cNvSpPr/>
          <p:nvPr userDrawn="1"/>
        </p:nvSpPr>
        <p:spPr>
          <a:xfrm>
            <a:off x="11098233" y="7106747"/>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プレースホルダー 6"/>
          <p:cNvSpPr>
            <a:spLocks noGrp="1"/>
          </p:cNvSpPr>
          <p:nvPr>
            <p:ph type="body" sz="quarter" idx="33" hasCustomPrompt="1"/>
          </p:nvPr>
        </p:nvSpPr>
        <p:spPr>
          <a:xfrm>
            <a:off x="13145015" y="3169429"/>
            <a:ext cx="4038886" cy="720080"/>
          </a:xfrm>
        </p:spPr>
        <p:txBody>
          <a:bodyPr anchor="b">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70" name="テキスト プレースホルダー 6"/>
          <p:cNvSpPr>
            <a:spLocks noGrp="1"/>
          </p:cNvSpPr>
          <p:nvPr>
            <p:ph type="body" sz="quarter" idx="34" hasCustomPrompt="1"/>
          </p:nvPr>
        </p:nvSpPr>
        <p:spPr>
          <a:xfrm>
            <a:off x="13136358" y="1860244"/>
            <a:ext cx="4056201" cy="1223322"/>
          </a:xfrm>
        </p:spPr>
        <p:txBody>
          <a:bodyPr anchor="b">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71" name="正方形/長方形 70"/>
          <p:cNvSpPr/>
          <p:nvPr userDrawn="1"/>
        </p:nvSpPr>
        <p:spPr>
          <a:xfrm>
            <a:off x="13544278" y="3138986"/>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170227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oop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a:off x="8911773" y="4274459"/>
            <a:ext cx="1748970" cy="1748970"/>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直角三角形 10"/>
          <p:cNvSpPr/>
          <p:nvPr userDrawn="1"/>
        </p:nvSpPr>
        <p:spPr>
          <a:xfrm rot="10800000">
            <a:off x="8911771" y="4274458"/>
            <a:ext cx="1748970" cy="174897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a:off x="8911773" y="2525488"/>
            <a:ext cx="1748970" cy="1748970"/>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75000"/>
                </a:schemeClr>
              </a:solidFill>
            </a:endParaRPr>
          </a:p>
        </p:txBody>
      </p:sp>
      <p:sp>
        <p:nvSpPr>
          <p:cNvPr id="13" name="直角三角形 12"/>
          <p:cNvSpPr/>
          <p:nvPr userDrawn="1"/>
        </p:nvSpPr>
        <p:spPr>
          <a:xfrm rot="5400000">
            <a:off x="8911773" y="6023429"/>
            <a:ext cx="1748970" cy="1748970"/>
          </a:xfrm>
          <a:prstGeom prst="r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直角三角形 13"/>
          <p:cNvSpPr/>
          <p:nvPr userDrawn="1"/>
        </p:nvSpPr>
        <p:spPr>
          <a:xfrm rot="16200000">
            <a:off x="8911774" y="6023428"/>
            <a:ext cx="1748970" cy="174897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直角三角形 14"/>
          <p:cNvSpPr/>
          <p:nvPr userDrawn="1"/>
        </p:nvSpPr>
        <p:spPr>
          <a:xfrm rot="5400000">
            <a:off x="10660744" y="6023429"/>
            <a:ext cx="1748970" cy="1748970"/>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直角三角形 15"/>
          <p:cNvSpPr/>
          <p:nvPr userDrawn="1"/>
        </p:nvSpPr>
        <p:spPr>
          <a:xfrm rot="10800000">
            <a:off x="7162800" y="6023430"/>
            <a:ext cx="1748970" cy="1748970"/>
          </a:xfrm>
          <a:prstGeom prst="r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直角三角形 16"/>
          <p:cNvSpPr/>
          <p:nvPr userDrawn="1"/>
        </p:nvSpPr>
        <p:spPr>
          <a:xfrm>
            <a:off x="7162802" y="6023431"/>
            <a:ext cx="1748970" cy="174897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直角三角形 17"/>
          <p:cNvSpPr/>
          <p:nvPr userDrawn="1"/>
        </p:nvSpPr>
        <p:spPr>
          <a:xfrm rot="10800000">
            <a:off x="7162800" y="7772401"/>
            <a:ext cx="1748970" cy="174897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直角三角形 18"/>
          <p:cNvSpPr/>
          <p:nvPr userDrawn="1"/>
        </p:nvSpPr>
        <p:spPr>
          <a:xfrm rot="16200000">
            <a:off x="7162798" y="4274460"/>
            <a:ext cx="1748970" cy="1748970"/>
          </a:xfrm>
          <a:prstGeom prst="r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直角三角形 19"/>
          <p:cNvSpPr/>
          <p:nvPr userDrawn="1"/>
        </p:nvSpPr>
        <p:spPr>
          <a:xfrm rot="5400000">
            <a:off x="7162797" y="4274462"/>
            <a:ext cx="1748970" cy="174897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直角三角形 20"/>
          <p:cNvSpPr/>
          <p:nvPr userDrawn="1"/>
        </p:nvSpPr>
        <p:spPr>
          <a:xfrm rot="16200000">
            <a:off x="5413827" y="4274460"/>
            <a:ext cx="1748970" cy="1748970"/>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山形 21"/>
          <p:cNvSpPr/>
          <p:nvPr userDrawn="1"/>
        </p:nvSpPr>
        <p:spPr>
          <a:xfrm rot="5400000">
            <a:off x="9251837" y="5325560"/>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3" name="山形 22"/>
          <p:cNvSpPr/>
          <p:nvPr userDrawn="1"/>
        </p:nvSpPr>
        <p:spPr>
          <a:xfrm rot="10800000">
            <a:off x="9251837"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4" name="山形 23"/>
          <p:cNvSpPr/>
          <p:nvPr userDrawn="1"/>
        </p:nvSpPr>
        <p:spPr>
          <a:xfrm rot="16200000">
            <a:off x="8140363" y="6370589"/>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山形 24"/>
          <p:cNvSpPr/>
          <p:nvPr userDrawn="1"/>
        </p:nvSpPr>
        <p:spPr>
          <a:xfrm>
            <a:off x="8118169" y="5347754"/>
            <a:ext cx="360040" cy="40442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図プレースホルダー 12"/>
          <p:cNvSpPr>
            <a:spLocks noGrp="1"/>
          </p:cNvSpPr>
          <p:nvPr userDrawn="1">
            <p:ph type="pic" sz="quarter" idx="17" hasCustomPrompt="1"/>
          </p:nvPr>
        </p:nvSpPr>
        <p:spPr>
          <a:xfrm>
            <a:off x="9897908"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27" name="図プレースホルダー 12"/>
          <p:cNvSpPr>
            <a:spLocks noGrp="1"/>
          </p:cNvSpPr>
          <p:nvPr userDrawn="1">
            <p:ph type="pic" sz="quarter" idx="18" hasCustomPrompt="1"/>
          </p:nvPr>
        </p:nvSpPr>
        <p:spPr>
          <a:xfrm>
            <a:off x="9897908"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8" name="図プレースホルダー 12"/>
          <p:cNvSpPr>
            <a:spLocks noGrp="1"/>
          </p:cNvSpPr>
          <p:nvPr userDrawn="1">
            <p:ph type="pic" sz="quarter" idx="19" hasCustomPrompt="1"/>
          </p:nvPr>
        </p:nvSpPr>
        <p:spPr>
          <a:xfrm>
            <a:off x="7285334" y="7013519"/>
            <a:ext cx="625191" cy="625191"/>
          </a:xfrm>
        </p:spPr>
        <p:txBody>
          <a:bodyPr>
            <a:normAutofit/>
          </a:bodyPr>
          <a:lstStyle>
            <a:lvl1pPr>
              <a:defRPr sz="1600"/>
            </a:lvl1pPr>
          </a:lstStyle>
          <a:p>
            <a:r>
              <a:rPr kumimoji="1" lang="en-US" altLang="ja-JP" dirty="0"/>
              <a:t>Icon</a:t>
            </a:r>
            <a:endParaRPr kumimoji="1" lang="ja-JP" altLang="en-US" dirty="0"/>
          </a:p>
        </p:txBody>
      </p:sp>
      <p:sp>
        <p:nvSpPr>
          <p:cNvPr id="29" name="図プレースホルダー 12"/>
          <p:cNvSpPr>
            <a:spLocks noGrp="1"/>
          </p:cNvSpPr>
          <p:nvPr userDrawn="1">
            <p:ph type="pic" sz="quarter" idx="20" hasCustomPrompt="1"/>
          </p:nvPr>
        </p:nvSpPr>
        <p:spPr>
          <a:xfrm>
            <a:off x="7285334" y="4415458"/>
            <a:ext cx="625191" cy="625191"/>
          </a:xfrm>
        </p:spPr>
        <p:txBody>
          <a:bodyPr>
            <a:normAutofit/>
          </a:bodyPr>
          <a:lstStyle>
            <a:lvl1pPr>
              <a:defRPr sz="1600"/>
            </a:lvl1pPr>
          </a:lstStyle>
          <a:p>
            <a:r>
              <a:rPr kumimoji="1" lang="en-US" altLang="ja-JP" dirty="0"/>
              <a:t>Icon</a:t>
            </a:r>
            <a:endParaRPr kumimoji="1" lang="ja-JP" altLang="en-US" dirty="0"/>
          </a:p>
        </p:txBody>
      </p:sp>
      <p:sp>
        <p:nvSpPr>
          <p:cNvPr id="30" name="テキスト プレースホルダー 6"/>
          <p:cNvSpPr>
            <a:spLocks noGrp="1"/>
          </p:cNvSpPr>
          <p:nvPr userDrawn="1">
            <p:ph type="body" sz="quarter" idx="21" hasCustomPrompt="1"/>
          </p:nvPr>
        </p:nvSpPr>
        <p:spPr>
          <a:xfrm>
            <a:off x="10711541" y="4310738"/>
            <a:ext cx="5828323"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userDrawn="1">
            <p:ph type="body" sz="quarter" idx="23" hasCustomPrompt="1"/>
          </p:nvPr>
        </p:nvSpPr>
        <p:spPr>
          <a:xfrm>
            <a:off x="10711541" y="4898573"/>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24" hasCustomPrompt="1"/>
          </p:nvPr>
        </p:nvSpPr>
        <p:spPr>
          <a:xfrm>
            <a:off x="8982905" y="7837714"/>
            <a:ext cx="5828323"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userDrawn="1">
            <p:ph type="body" sz="quarter" idx="25" hasCustomPrompt="1"/>
          </p:nvPr>
        </p:nvSpPr>
        <p:spPr>
          <a:xfrm>
            <a:off x="8982905" y="8425549"/>
            <a:ext cx="6561895" cy="950680"/>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userDrawn="1">
            <p:ph type="body" sz="quarter" idx="26" hasCustomPrompt="1"/>
          </p:nvPr>
        </p:nvSpPr>
        <p:spPr>
          <a:xfrm>
            <a:off x="1283667" y="6163369"/>
            <a:ext cx="5828323"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27" hasCustomPrompt="1"/>
          </p:nvPr>
        </p:nvSpPr>
        <p:spPr>
          <a:xfrm>
            <a:off x="769257" y="6751204"/>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userDrawn="1">
            <p:ph type="body" sz="quarter" idx="28" hasCustomPrompt="1"/>
          </p:nvPr>
        </p:nvSpPr>
        <p:spPr>
          <a:xfrm>
            <a:off x="3010870" y="2599783"/>
            <a:ext cx="5828323" cy="720080"/>
          </a:xfrm>
        </p:spPr>
        <p:txBody>
          <a:bodyPr anchor="t">
            <a:noAutofit/>
          </a:bodyPr>
          <a:lstStyle>
            <a:lvl1pPr algn="r">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userDrawn="1">
            <p:ph type="body" sz="quarter" idx="29" hasCustomPrompt="1"/>
          </p:nvPr>
        </p:nvSpPr>
        <p:spPr>
          <a:xfrm>
            <a:off x="2496460" y="3187618"/>
            <a:ext cx="6333787" cy="950680"/>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647610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oints 2">
    <p:spTree>
      <p:nvGrpSpPr>
        <p:cNvPr id="1" name=""/>
        <p:cNvGrpSpPr/>
        <p:nvPr/>
      </p:nvGrpSpPr>
      <p:grpSpPr>
        <a:xfrm>
          <a:off x="0" y="0"/>
          <a:ext cx="0" cy="0"/>
          <a:chOff x="0" y="0"/>
          <a:chExt cx="0" cy="0"/>
        </a:xfrm>
      </p:grpSpPr>
      <p:grpSp>
        <p:nvGrpSpPr>
          <p:cNvPr id="5" name="グループ化 4"/>
          <p:cNvGrpSpPr/>
          <p:nvPr userDrawn="1"/>
        </p:nvGrpSpPr>
        <p:grpSpPr>
          <a:xfrm>
            <a:off x="725872" y="2982872"/>
            <a:ext cx="17560541" cy="2475756"/>
            <a:chOff x="725872" y="2982872"/>
            <a:chExt cx="17560541" cy="2475756"/>
          </a:xfrm>
        </p:grpSpPr>
        <p:sp>
          <p:nvSpPr>
            <p:cNvPr id="25" name="正方形/長方形 24"/>
            <p:cNvSpPr/>
            <p:nvPr userDrawn="1"/>
          </p:nvSpPr>
          <p:spPr>
            <a:xfrm>
              <a:off x="10548745" y="2982873"/>
              <a:ext cx="7737668" cy="1332289"/>
            </a:xfrm>
            <a:prstGeom prst="rect">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4"/>
            <p:cNvSpPr/>
            <p:nvPr userDrawn="1"/>
          </p:nvSpPr>
          <p:spPr>
            <a:xfrm>
              <a:off x="8217884" y="2982872"/>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正方形/長方形 24"/>
            <p:cNvSpPr/>
            <p:nvPr userDrawn="1"/>
          </p:nvSpPr>
          <p:spPr>
            <a:xfrm>
              <a:off x="725872" y="5269804"/>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6" name="グループ化 5"/>
          <p:cNvGrpSpPr/>
          <p:nvPr userDrawn="1"/>
        </p:nvGrpSpPr>
        <p:grpSpPr>
          <a:xfrm>
            <a:off x="487876" y="4364335"/>
            <a:ext cx="17798537" cy="1332290"/>
            <a:chOff x="487876" y="4364335"/>
            <a:chExt cx="17798537" cy="1332290"/>
          </a:xfrm>
        </p:grpSpPr>
        <p:sp>
          <p:nvSpPr>
            <p:cNvPr id="24" name="正方形/長方形 23"/>
            <p:cNvSpPr/>
            <p:nvPr userDrawn="1"/>
          </p:nvSpPr>
          <p:spPr>
            <a:xfrm>
              <a:off x="10548745" y="4364335"/>
              <a:ext cx="7737668" cy="1332289"/>
            </a:xfrm>
            <a:prstGeom prst="rect">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8" name="正方形/長方形 25"/>
            <p:cNvSpPr/>
            <p:nvPr userDrawn="1"/>
          </p:nvSpPr>
          <p:spPr>
            <a:xfrm>
              <a:off x="487876" y="5507800"/>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直角三角形 31"/>
            <p:cNvSpPr/>
            <p:nvPr userDrawn="1"/>
          </p:nvSpPr>
          <p:spPr>
            <a:xfrm rot="16200000">
              <a:off x="8717170" y="3865052"/>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7" name="グループ化 36"/>
          <p:cNvGrpSpPr/>
          <p:nvPr userDrawn="1"/>
        </p:nvGrpSpPr>
        <p:grpSpPr>
          <a:xfrm>
            <a:off x="725872" y="5984782"/>
            <a:ext cx="17560541" cy="2475756"/>
            <a:chOff x="725872" y="5984782"/>
            <a:chExt cx="17560541" cy="2475756"/>
          </a:xfrm>
        </p:grpSpPr>
        <p:sp>
          <p:nvSpPr>
            <p:cNvPr id="31" name="正方形/長方形 30"/>
            <p:cNvSpPr/>
            <p:nvPr userDrawn="1"/>
          </p:nvSpPr>
          <p:spPr>
            <a:xfrm flipV="1">
              <a:off x="10548745" y="7128248"/>
              <a:ext cx="7737668" cy="133228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2" name="正方形/長方形 4"/>
            <p:cNvSpPr/>
            <p:nvPr userDrawn="1"/>
          </p:nvSpPr>
          <p:spPr>
            <a:xfrm flipV="1">
              <a:off x="8217884" y="5984784"/>
              <a:ext cx="2330858" cy="2475754"/>
            </a:xfrm>
            <a:custGeom>
              <a:avLst/>
              <a:gdLst/>
              <a:ahLst/>
              <a:cxnLst/>
              <a:rect l="l" t="t" r="r" b="b"/>
              <a:pathLst>
                <a:path w="2330858" h="2475754">
                  <a:moveTo>
                    <a:pt x="0" y="0"/>
                  </a:moveTo>
                  <a:lnTo>
                    <a:pt x="2330857" y="0"/>
                  </a:lnTo>
                  <a:lnTo>
                    <a:pt x="2330857" y="1332289"/>
                  </a:lnTo>
                  <a:lnTo>
                    <a:pt x="2330858" y="1332289"/>
                  </a:lnTo>
                  <a:lnTo>
                    <a:pt x="2330858" y="1332290"/>
                  </a:lnTo>
                  <a:lnTo>
                    <a:pt x="2" y="2475754"/>
                  </a:lnTo>
                  <a:lnTo>
                    <a:pt x="1" y="2475754"/>
                  </a:lnTo>
                  <a:lnTo>
                    <a:pt x="1" y="2286931"/>
                  </a:lnTo>
                  <a:lnTo>
                    <a:pt x="0" y="2286931"/>
                  </a:lnTo>
                  <a:lnTo>
                    <a:pt x="0" y="2286929"/>
                  </a:lnTo>
                  <a:lnTo>
                    <a:pt x="2330855" y="1"/>
                  </a:lnTo>
                  <a:lnTo>
                    <a:pt x="0" y="1"/>
                  </a:lnTo>
                  <a:close/>
                </a:path>
              </a:pathLst>
            </a:cu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正方形/長方形 24"/>
            <p:cNvSpPr/>
            <p:nvPr userDrawn="1"/>
          </p:nvSpPr>
          <p:spPr>
            <a:xfrm flipV="1">
              <a:off x="725872" y="5984782"/>
              <a:ext cx="7492017" cy="188824"/>
            </a:xfrm>
            <a:custGeom>
              <a:avLst/>
              <a:gdLst/>
              <a:ahLst/>
              <a:cxnLst/>
              <a:rect l="l" t="t" r="r" b="b"/>
              <a:pathLst>
                <a:path w="7492017" h="188824">
                  <a:moveTo>
                    <a:pt x="188824" y="0"/>
                  </a:moveTo>
                  <a:lnTo>
                    <a:pt x="7492017" y="0"/>
                  </a:lnTo>
                  <a:lnTo>
                    <a:pt x="7492017" y="188824"/>
                  </a:lnTo>
                  <a:lnTo>
                    <a:pt x="0" y="188824"/>
                  </a:lnTo>
                  <a:close/>
                </a:path>
              </a:pathLst>
            </a:cu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6" name="グループ化 35"/>
          <p:cNvGrpSpPr/>
          <p:nvPr userDrawn="1"/>
        </p:nvGrpSpPr>
        <p:grpSpPr>
          <a:xfrm>
            <a:off x="487876" y="5746786"/>
            <a:ext cx="17798537" cy="1332289"/>
            <a:chOff x="487876" y="5746786"/>
            <a:chExt cx="17798537" cy="1332289"/>
          </a:xfrm>
        </p:grpSpPr>
        <p:sp>
          <p:nvSpPr>
            <p:cNvPr id="30" name="正方形/長方形 29"/>
            <p:cNvSpPr/>
            <p:nvPr userDrawn="1"/>
          </p:nvSpPr>
          <p:spPr>
            <a:xfrm flipV="1">
              <a:off x="10548745" y="5746786"/>
              <a:ext cx="7737668" cy="1332289"/>
            </a:xfrm>
            <a:prstGeom prst="rect">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正方形/長方形 25"/>
            <p:cNvSpPr/>
            <p:nvPr userDrawn="1"/>
          </p:nvSpPr>
          <p:spPr>
            <a:xfrm flipV="1">
              <a:off x="487876" y="5746786"/>
              <a:ext cx="7730013" cy="188824"/>
            </a:xfrm>
            <a:custGeom>
              <a:avLst/>
              <a:gdLst/>
              <a:ahLst/>
              <a:cxnLst/>
              <a:rect l="l" t="t" r="r" b="b"/>
              <a:pathLst>
                <a:path w="7730013" h="188824">
                  <a:moveTo>
                    <a:pt x="188824" y="0"/>
                  </a:moveTo>
                  <a:lnTo>
                    <a:pt x="7730013" y="0"/>
                  </a:lnTo>
                  <a:lnTo>
                    <a:pt x="7730013" y="188824"/>
                  </a:lnTo>
                  <a:lnTo>
                    <a:pt x="0" y="188824"/>
                  </a:lnTo>
                  <a:close/>
                </a:path>
              </a:pathLst>
            </a:cu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直角三角形 31"/>
            <p:cNvSpPr/>
            <p:nvPr userDrawn="1"/>
          </p:nvSpPr>
          <p:spPr>
            <a:xfrm rot="5400000" flipV="1">
              <a:off x="8717170" y="5247501"/>
              <a:ext cx="1332288" cy="2330857"/>
            </a:xfrm>
            <a:custGeom>
              <a:avLst/>
              <a:gdLst/>
              <a:ahLst/>
              <a:cxnLst/>
              <a:rect l="l" t="t" r="r" b="b"/>
              <a:pathLst>
                <a:path w="1332288" h="2330857">
                  <a:moveTo>
                    <a:pt x="1332288" y="2330856"/>
                  </a:moveTo>
                  <a:lnTo>
                    <a:pt x="188824" y="2330856"/>
                  </a:lnTo>
                  <a:lnTo>
                    <a:pt x="188824" y="2330857"/>
                  </a:lnTo>
                  <a:lnTo>
                    <a:pt x="0" y="2330857"/>
                  </a:lnTo>
                  <a:lnTo>
                    <a:pt x="0" y="3"/>
                  </a:lnTo>
                  <a:lnTo>
                    <a:pt x="188824" y="3"/>
                  </a:lnTo>
                  <a:lnTo>
                    <a:pt x="188824" y="0"/>
                  </a:lnTo>
                  <a:close/>
                </a:path>
              </a:pathLst>
            </a:cu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2" name="タイトル 1"/>
          <p:cNvSpPr>
            <a:spLocks noGrp="1"/>
          </p:cNvSpPr>
          <p:nvPr userDrawn="1">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userDrawn="1">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図プレースホルダー 7"/>
          <p:cNvSpPr>
            <a:spLocks noGrp="1"/>
          </p:cNvSpPr>
          <p:nvPr userDrawn="1">
            <p:ph type="pic" sz="quarter" idx="16" hasCustomPrompt="1"/>
          </p:nvPr>
        </p:nvSpPr>
        <p:spPr>
          <a:xfrm>
            <a:off x="10798684" y="3330403"/>
            <a:ext cx="629562" cy="629562"/>
          </a:xfrm>
        </p:spPr>
        <p:txBody>
          <a:bodyPr>
            <a:normAutofit/>
          </a:bodyPr>
          <a:lstStyle>
            <a:lvl1pPr>
              <a:defRPr sz="1100"/>
            </a:lvl1pPr>
          </a:lstStyle>
          <a:p>
            <a:r>
              <a:rPr kumimoji="1" lang="en-US" altLang="ja-JP" dirty="0"/>
              <a:t>ICON</a:t>
            </a:r>
            <a:endParaRPr kumimoji="1" lang="ja-JP" altLang="en-US" dirty="0"/>
          </a:p>
        </p:txBody>
      </p:sp>
      <p:sp>
        <p:nvSpPr>
          <p:cNvPr id="14" name="図プレースホルダー 7"/>
          <p:cNvSpPr>
            <a:spLocks noGrp="1"/>
          </p:cNvSpPr>
          <p:nvPr userDrawn="1">
            <p:ph type="pic" sz="quarter" idx="17" hasCustomPrompt="1"/>
          </p:nvPr>
        </p:nvSpPr>
        <p:spPr>
          <a:xfrm>
            <a:off x="10798684" y="4707315"/>
            <a:ext cx="629562" cy="629562"/>
          </a:xfrm>
        </p:spPr>
        <p:txBody>
          <a:bodyPr>
            <a:normAutofit/>
          </a:bodyPr>
          <a:lstStyle>
            <a:lvl1pPr>
              <a:defRPr sz="1100"/>
            </a:lvl1pPr>
          </a:lstStyle>
          <a:p>
            <a:r>
              <a:rPr kumimoji="1" lang="en-US" altLang="ja-JP" dirty="0"/>
              <a:t>ICON</a:t>
            </a:r>
            <a:endParaRPr kumimoji="1" lang="ja-JP" altLang="en-US" dirty="0"/>
          </a:p>
        </p:txBody>
      </p:sp>
      <p:sp>
        <p:nvSpPr>
          <p:cNvPr id="15" name="図プレースホルダー 7"/>
          <p:cNvSpPr>
            <a:spLocks noGrp="1"/>
          </p:cNvSpPr>
          <p:nvPr userDrawn="1">
            <p:ph type="pic" sz="quarter" idx="18" hasCustomPrompt="1"/>
          </p:nvPr>
        </p:nvSpPr>
        <p:spPr>
          <a:xfrm>
            <a:off x="10798684" y="6071701"/>
            <a:ext cx="629562" cy="629562"/>
          </a:xfrm>
        </p:spPr>
        <p:txBody>
          <a:bodyPr>
            <a:normAutofit/>
          </a:bodyPr>
          <a:lstStyle>
            <a:lvl1pPr>
              <a:defRPr sz="1100"/>
            </a:lvl1pPr>
          </a:lstStyle>
          <a:p>
            <a:r>
              <a:rPr kumimoji="1" lang="en-US" altLang="ja-JP" dirty="0"/>
              <a:t>ICON</a:t>
            </a:r>
            <a:endParaRPr kumimoji="1" lang="ja-JP" altLang="en-US" dirty="0"/>
          </a:p>
        </p:txBody>
      </p:sp>
      <p:sp>
        <p:nvSpPr>
          <p:cNvPr id="16" name="図プレースホルダー 7"/>
          <p:cNvSpPr>
            <a:spLocks noGrp="1"/>
          </p:cNvSpPr>
          <p:nvPr userDrawn="1">
            <p:ph type="pic" sz="quarter" idx="19" hasCustomPrompt="1"/>
          </p:nvPr>
        </p:nvSpPr>
        <p:spPr>
          <a:xfrm>
            <a:off x="10798684" y="7436088"/>
            <a:ext cx="629562" cy="629562"/>
          </a:xfrm>
        </p:spPr>
        <p:txBody>
          <a:bodyPr>
            <a:normAutofit/>
          </a:bodyPr>
          <a:lstStyle>
            <a:lvl1pPr>
              <a:defRPr sz="1100"/>
            </a:lvl1pPr>
          </a:lstStyle>
          <a:p>
            <a:r>
              <a:rPr kumimoji="1" lang="en-US" altLang="ja-JP" dirty="0"/>
              <a:t>ICON</a:t>
            </a:r>
            <a:endParaRPr kumimoji="1" lang="ja-JP" altLang="en-US" dirty="0"/>
          </a:p>
        </p:txBody>
      </p:sp>
      <p:sp>
        <p:nvSpPr>
          <p:cNvPr id="17" name="テキスト プレースホルダー 11"/>
          <p:cNvSpPr>
            <a:spLocks noGrp="1"/>
          </p:cNvSpPr>
          <p:nvPr userDrawn="1">
            <p:ph type="body" sz="quarter" idx="31" hasCustomPrompt="1"/>
          </p:nvPr>
        </p:nvSpPr>
        <p:spPr>
          <a:xfrm>
            <a:off x="11572026" y="3048998"/>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8" name="テキスト プレースホルダー 11"/>
          <p:cNvSpPr>
            <a:spLocks noGrp="1"/>
          </p:cNvSpPr>
          <p:nvPr userDrawn="1">
            <p:ph type="body" sz="quarter" idx="32" hasCustomPrompt="1"/>
          </p:nvPr>
        </p:nvSpPr>
        <p:spPr>
          <a:xfrm>
            <a:off x="11572026" y="4443163"/>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19" name="テキスト プレースホルダー 11"/>
          <p:cNvSpPr>
            <a:spLocks noGrp="1"/>
          </p:cNvSpPr>
          <p:nvPr userDrawn="1">
            <p:ph type="body" sz="quarter" idx="33" hasCustomPrompt="1"/>
          </p:nvPr>
        </p:nvSpPr>
        <p:spPr>
          <a:xfrm>
            <a:off x="11572026" y="581860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0" name="テキスト プレースホルダー 11"/>
          <p:cNvSpPr>
            <a:spLocks noGrp="1"/>
          </p:cNvSpPr>
          <p:nvPr userDrawn="1">
            <p:ph type="body" sz="quarter" idx="34" hasCustomPrompt="1"/>
          </p:nvPr>
        </p:nvSpPr>
        <p:spPr>
          <a:xfrm>
            <a:off x="11572026" y="7194559"/>
            <a:ext cx="5972971" cy="1182197"/>
          </a:xfrm>
        </p:spPr>
        <p:txBody>
          <a:bodyPr anchor="ctr">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1" name="テキスト プレースホルダー 11"/>
          <p:cNvSpPr>
            <a:spLocks noGrp="1"/>
          </p:cNvSpPr>
          <p:nvPr userDrawn="1">
            <p:ph type="body" sz="quarter" idx="14" hasCustomPrompt="1"/>
          </p:nvPr>
        </p:nvSpPr>
        <p:spPr>
          <a:xfrm>
            <a:off x="1042306" y="3021842"/>
            <a:ext cx="6840760" cy="2213144"/>
          </a:xfrm>
        </p:spPr>
        <p:txBody>
          <a:bodyPr anchor="b">
            <a:noAutofit/>
          </a:bodyPr>
          <a:lstStyle>
            <a:lvl1pPr algn="l">
              <a:lnSpc>
                <a:spcPct val="100000"/>
              </a:lnSpc>
              <a:spcBef>
                <a:spcPts val="0"/>
              </a:spcBef>
              <a:defRPr sz="4400" spc="0" baseline="0">
                <a:solidFill>
                  <a:schemeClr val="tx2"/>
                </a:solidFill>
                <a:latin typeface="Route 159 Light" pitchFamily="50" charset="0"/>
              </a:defRPr>
            </a:lvl1pPr>
          </a:lstStyle>
          <a:p>
            <a:pPr lvl="0"/>
            <a:r>
              <a:rPr lang="en-US" altLang="ja-JP" dirty="0"/>
              <a:t>Text Here</a:t>
            </a:r>
            <a:endParaRPr lang="en-US" dirty="0"/>
          </a:p>
        </p:txBody>
      </p:sp>
      <p:sp>
        <p:nvSpPr>
          <p:cNvPr id="22" name="テキスト プレースホルダー 11"/>
          <p:cNvSpPr>
            <a:spLocks noGrp="1"/>
          </p:cNvSpPr>
          <p:nvPr userDrawn="1">
            <p:ph type="body" sz="quarter" idx="15" hasCustomPrompt="1"/>
          </p:nvPr>
        </p:nvSpPr>
        <p:spPr>
          <a:xfrm>
            <a:off x="1042306" y="6316961"/>
            <a:ext cx="6840760" cy="2554850"/>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Tree>
    <p:extLst>
      <p:ext uri="{BB962C8B-B14F-4D97-AF65-F5344CB8AC3E}">
        <p14:creationId xmlns:p14="http://schemas.microsoft.com/office/powerpoint/2010/main" val="18136473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 Points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8924620" y="4038600"/>
            <a:ext cx="137886" cy="62484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223905" y="3285719"/>
            <a:ext cx="137886" cy="700128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9523189" y="4989169"/>
            <a:ext cx="137889" cy="529783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8625334" y="7342910"/>
            <a:ext cx="137888" cy="294409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a:off x="8326050" y="5686379"/>
            <a:ext cx="136227" cy="46006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a:off x="9822476" y="6692619"/>
            <a:ext cx="137886" cy="35943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userDrawn="1"/>
        </p:nvSpPr>
        <p:spPr>
          <a:xfrm rot="16200000">
            <a:off x="5841639" y="1306532"/>
            <a:ext cx="136802" cy="75020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1121100" y="4475678"/>
            <a:ext cx="1163782" cy="116378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3694948" y="2772229"/>
            <a:ext cx="1163782" cy="11637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2656659" y="6179128"/>
            <a:ext cx="1163782" cy="116378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5846539" y="5172888"/>
            <a:ext cx="1163782" cy="11637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3434874" y="3525108"/>
            <a:ext cx="1163782" cy="11637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userDrawn="1"/>
        </p:nvSpPr>
        <p:spPr>
          <a:xfrm>
            <a:off x="14016765" y="6820669"/>
            <a:ext cx="1163782" cy="11637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rot="16200000">
            <a:off x="6759255" y="3628311"/>
            <a:ext cx="136801" cy="62654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rot="16200000">
            <a:off x="6957844" y="1018572"/>
            <a:ext cx="136800" cy="46710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rot="16200000">
            <a:off x="11175710" y="1787510"/>
            <a:ext cx="136800" cy="46389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userDrawn="1"/>
        </p:nvSpPr>
        <p:spPr>
          <a:xfrm rot="16200000">
            <a:off x="12127376" y="1885054"/>
            <a:ext cx="136800" cy="77394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rot="16200000">
            <a:off x="11349918" y="4609576"/>
            <a:ext cx="136800" cy="5585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直角三角形 28"/>
          <p:cNvSpPr>
            <a:spLocks noChangeAspect="1"/>
          </p:cNvSpPr>
          <p:nvPr userDrawn="1"/>
        </p:nvSpPr>
        <p:spPr>
          <a:xfrm rot="5400000" flipH="1" flipV="1">
            <a:off x="9224992" y="3285719"/>
            <a:ext cx="136800" cy="136800"/>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a:spLocks noChangeAspect="1"/>
          </p:cNvSpPr>
          <p:nvPr userDrawn="1"/>
        </p:nvSpPr>
        <p:spPr>
          <a:xfrm rot="5400000" flipH="1" flipV="1">
            <a:off x="9524279" y="4989172"/>
            <a:ext cx="136800" cy="13680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a:spLocks noChangeAspect="1"/>
          </p:cNvSpPr>
          <p:nvPr userDrawn="1"/>
        </p:nvSpPr>
        <p:spPr>
          <a:xfrm rot="5400000" flipH="1" flipV="1">
            <a:off x="9823564" y="6692618"/>
            <a:ext cx="136800" cy="136800"/>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直角三角形 31"/>
          <p:cNvSpPr>
            <a:spLocks noChangeAspect="1"/>
          </p:cNvSpPr>
          <p:nvPr userDrawn="1"/>
        </p:nvSpPr>
        <p:spPr>
          <a:xfrm rot="16200000" flipV="1">
            <a:off x="8325477" y="5686380"/>
            <a:ext cx="136800" cy="13680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a:spLocks noChangeAspect="1"/>
          </p:cNvSpPr>
          <p:nvPr userDrawn="1"/>
        </p:nvSpPr>
        <p:spPr>
          <a:xfrm rot="16200000" flipV="1">
            <a:off x="8924620" y="4038599"/>
            <a:ext cx="136800" cy="136800"/>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直角三角形 33"/>
          <p:cNvSpPr>
            <a:spLocks noChangeAspect="1"/>
          </p:cNvSpPr>
          <p:nvPr userDrawn="1"/>
        </p:nvSpPr>
        <p:spPr>
          <a:xfrm rot="16200000" flipV="1">
            <a:off x="8626554" y="7334159"/>
            <a:ext cx="136800" cy="136800"/>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図プレースホルダー 7"/>
          <p:cNvSpPr>
            <a:spLocks noGrp="1"/>
          </p:cNvSpPr>
          <p:nvPr>
            <p:ph type="pic" sz="quarter" idx="16" hasCustomPrompt="1"/>
          </p:nvPr>
        </p:nvSpPr>
        <p:spPr>
          <a:xfrm>
            <a:off x="3999721" y="3077002"/>
            <a:ext cx="554236" cy="554236"/>
          </a:xfrm>
        </p:spPr>
        <p:txBody>
          <a:bodyPr>
            <a:normAutofit/>
          </a:bodyPr>
          <a:lstStyle>
            <a:lvl1pPr>
              <a:defRPr sz="1100"/>
            </a:lvl1pPr>
          </a:lstStyle>
          <a:p>
            <a:r>
              <a:rPr kumimoji="1" lang="en-US" altLang="ja-JP" dirty="0"/>
              <a:t>ICON</a:t>
            </a:r>
            <a:endParaRPr kumimoji="1" lang="ja-JP" altLang="en-US" dirty="0"/>
          </a:p>
        </p:txBody>
      </p:sp>
      <p:sp>
        <p:nvSpPr>
          <p:cNvPr id="37" name="図プレースホルダー 7"/>
          <p:cNvSpPr>
            <a:spLocks noGrp="1"/>
          </p:cNvSpPr>
          <p:nvPr>
            <p:ph type="pic" sz="quarter" idx="17" hasCustomPrompt="1"/>
          </p:nvPr>
        </p:nvSpPr>
        <p:spPr>
          <a:xfrm>
            <a:off x="13739647" y="3829881"/>
            <a:ext cx="554236" cy="554236"/>
          </a:xfrm>
        </p:spPr>
        <p:txBody>
          <a:bodyPr>
            <a:normAutofit/>
          </a:bodyPr>
          <a:lstStyle>
            <a:lvl1pPr>
              <a:defRPr sz="1100"/>
            </a:lvl1pPr>
          </a:lstStyle>
          <a:p>
            <a:r>
              <a:rPr kumimoji="1" lang="en-US" altLang="ja-JP" dirty="0"/>
              <a:t>ICON</a:t>
            </a:r>
            <a:endParaRPr kumimoji="1" lang="ja-JP" altLang="en-US" dirty="0"/>
          </a:p>
        </p:txBody>
      </p:sp>
      <p:sp>
        <p:nvSpPr>
          <p:cNvPr id="38" name="図プレースホルダー 7"/>
          <p:cNvSpPr>
            <a:spLocks noGrp="1"/>
          </p:cNvSpPr>
          <p:nvPr>
            <p:ph type="pic" sz="quarter" idx="18" hasCustomPrompt="1"/>
          </p:nvPr>
        </p:nvSpPr>
        <p:spPr>
          <a:xfrm>
            <a:off x="1425873" y="4780451"/>
            <a:ext cx="554236" cy="554236"/>
          </a:xfrm>
        </p:spPr>
        <p:txBody>
          <a:bodyPr>
            <a:normAutofit/>
          </a:bodyPr>
          <a:lstStyle>
            <a:lvl1pPr>
              <a:defRPr sz="1100"/>
            </a:lvl1pPr>
          </a:lstStyle>
          <a:p>
            <a:r>
              <a:rPr kumimoji="1" lang="en-US" altLang="ja-JP" dirty="0"/>
              <a:t>ICON</a:t>
            </a:r>
            <a:endParaRPr kumimoji="1" lang="ja-JP" altLang="en-US" dirty="0"/>
          </a:p>
        </p:txBody>
      </p:sp>
      <p:sp>
        <p:nvSpPr>
          <p:cNvPr id="39" name="図プレースホルダー 7"/>
          <p:cNvSpPr>
            <a:spLocks noGrp="1"/>
          </p:cNvSpPr>
          <p:nvPr>
            <p:ph type="pic" sz="quarter" idx="19" hasCustomPrompt="1"/>
          </p:nvPr>
        </p:nvSpPr>
        <p:spPr>
          <a:xfrm>
            <a:off x="2961432" y="6483901"/>
            <a:ext cx="554236" cy="554236"/>
          </a:xfrm>
        </p:spPr>
        <p:txBody>
          <a:bodyPr>
            <a:normAutofit/>
          </a:bodyPr>
          <a:lstStyle>
            <a:lvl1pPr>
              <a:defRPr sz="1100"/>
            </a:lvl1pPr>
          </a:lstStyle>
          <a:p>
            <a:r>
              <a:rPr kumimoji="1" lang="en-US" altLang="ja-JP" dirty="0"/>
              <a:t>ICON</a:t>
            </a:r>
            <a:endParaRPr kumimoji="1" lang="ja-JP" altLang="en-US" dirty="0"/>
          </a:p>
        </p:txBody>
      </p:sp>
      <p:sp>
        <p:nvSpPr>
          <p:cNvPr id="40" name="図プレースホルダー 7"/>
          <p:cNvSpPr>
            <a:spLocks noGrp="1"/>
          </p:cNvSpPr>
          <p:nvPr>
            <p:ph type="pic" sz="quarter" idx="20" hasCustomPrompt="1"/>
          </p:nvPr>
        </p:nvSpPr>
        <p:spPr>
          <a:xfrm>
            <a:off x="16151312" y="5477661"/>
            <a:ext cx="554236" cy="554236"/>
          </a:xfrm>
        </p:spPr>
        <p:txBody>
          <a:bodyPr>
            <a:normAutofit/>
          </a:bodyPr>
          <a:lstStyle>
            <a:lvl1pPr>
              <a:defRPr sz="1100"/>
            </a:lvl1pPr>
          </a:lstStyle>
          <a:p>
            <a:r>
              <a:rPr kumimoji="1" lang="en-US" altLang="ja-JP" dirty="0"/>
              <a:t>ICON</a:t>
            </a:r>
            <a:endParaRPr kumimoji="1" lang="ja-JP" altLang="en-US" dirty="0"/>
          </a:p>
        </p:txBody>
      </p:sp>
      <p:sp>
        <p:nvSpPr>
          <p:cNvPr id="41" name="図プレースホルダー 7"/>
          <p:cNvSpPr>
            <a:spLocks noGrp="1"/>
          </p:cNvSpPr>
          <p:nvPr>
            <p:ph type="pic" sz="quarter" idx="21" hasCustomPrompt="1"/>
          </p:nvPr>
        </p:nvSpPr>
        <p:spPr>
          <a:xfrm>
            <a:off x="14321538" y="7125441"/>
            <a:ext cx="554236" cy="554236"/>
          </a:xfrm>
        </p:spPr>
        <p:txBody>
          <a:bodyPr>
            <a:normAutofit/>
          </a:bodyPr>
          <a:lstStyle>
            <a:lvl1pPr>
              <a:defRPr sz="1100"/>
            </a:lvl1pPr>
          </a:lstStyle>
          <a:p>
            <a:r>
              <a:rPr kumimoji="1" lang="en-US" altLang="ja-JP" dirty="0"/>
              <a:t>ICON</a:t>
            </a:r>
            <a:endParaRPr kumimoji="1" lang="ja-JP" altLang="en-US" dirty="0"/>
          </a:p>
        </p:txBody>
      </p:sp>
      <p:sp>
        <p:nvSpPr>
          <p:cNvPr id="42" name="テキスト プレースホルダー 6"/>
          <p:cNvSpPr>
            <a:spLocks noGrp="1"/>
          </p:cNvSpPr>
          <p:nvPr>
            <p:ph type="body" sz="quarter" idx="22" hasCustomPrompt="1"/>
          </p:nvPr>
        </p:nvSpPr>
        <p:spPr>
          <a:xfrm>
            <a:off x="4858730" y="2647019"/>
            <a:ext cx="4202689"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3" name="テキスト プレースホルダー 6"/>
          <p:cNvSpPr>
            <a:spLocks noGrp="1"/>
          </p:cNvSpPr>
          <p:nvPr>
            <p:ph type="body" sz="quarter" idx="23" hasCustomPrompt="1"/>
          </p:nvPr>
        </p:nvSpPr>
        <p:spPr>
          <a:xfrm>
            <a:off x="4856423" y="3460670"/>
            <a:ext cx="3770131"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4" name="テキスト プレースホルダー 6"/>
          <p:cNvSpPr>
            <a:spLocks noGrp="1"/>
          </p:cNvSpPr>
          <p:nvPr>
            <p:ph type="body" sz="quarter" idx="24" hasCustomPrompt="1"/>
          </p:nvPr>
        </p:nvSpPr>
        <p:spPr>
          <a:xfrm>
            <a:off x="2294338" y="4352219"/>
            <a:ext cx="5602753" cy="720080"/>
          </a:xfrm>
        </p:spPr>
        <p:txBody>
          <a:bodyPr anchor="t">
            <a:noAutofit/>
          </a:bodyPr>
          <a:lstStyle>
            <a:lvl1pPr algn="l">
              <a:defRPr sz="32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25" hasCustomPrompt="1"/>
          </p:nvPr>
        </p:nvSpPr>
        <p:spPr>
          <a:xfrm>
            <a:off x="2292031" y="5165871"/>
            <a:ext cx="5618914" cy="916274"/>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6" hasCustomPrompt="1"/>
          </p:nvPr>
        </p:nvSpPr>
        <p:spPr>
          <a:xfrm>
            <a:off x="3822748" y="6055668"/>
            <a:ext cx="4202689" cy="720080"/>
          </a:xfrm>
        </p:spPr>
        <p:txBody>
          <a:bodyPr anchor="t">
            <a:noAutofit/>
          </a:bodyPr>
          <a:lstStyle>
            <a:lvl1pPr algn="l">
              <a:defRPr sz="32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47" name="テキスト プレースホルダー 6"/>
          <p:cNvSpPr>
            <a:spLocks noGrp="1"/>
          </p:cNvSpPr>
          <p:nvPr>
            <p:ph type="body" sz="quarter" idx="27" hasCustomPrompt="1"/>
          </p:nvPr>
        </p:nvSpPr>
        <p:spPr>
          <a:xfrm>
            <a:off x="3820441" y="6869319"/>
            <a:ext cx="4173632" cy="1015007"/>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28" hasCustomPrompt="1"/>
          </p:nvPr>
        </p:nvSpPr>
        <p:spPr>
          <a:xfrm>
            <a:off x="9832866" y="3407702"/>
            <a:ext cx="3602008" cy="720080"/>
          </a:xfrm>
        </p:spPr>
        <p:txBody>
          <a:bodyPr anchor="t">
            <a:noAutofit/>
          </a:bodyPr>
          <a:lstStyle>
            <a:lvl1pPr algn="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9" name="テキスト プレースホルダー 6"/>
          <p:cNvSpPr>
            <a:spLocks noGrp="1"/>
          </p:cNvSpPr>
          <p:nvPr>
            <p:ph type="body" sz="quarter" idx="29" hasCustomPrompt="1"/>
          </p:nvPr>
        </p:nvSpPr>
        <p:spPr>
          <a:xfrm>
            <a:off x="9822476" y="4175400"/>
            <a:ext cx="3612398"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2" name="テキスト プレースホルダー 6"/>
          <p:cNvSpPr>
            <a:spLocks noGrp="1"/>
          </p:cNvSpPr>
          <p:nvPr>
            <p:ph type="body" sz="quarter" idx="30" hasCustomPrompt="1"/>
          </p:nvPr>
        </p:nvSpPr>
        <p:spPr>
          <a:xfrm>
            <a:off x="10252364" y="5008647"/>
            <a:ext cx="5555810" cy="720080"/>
          </a:xfrm>
        </p:spPr>
        <p:txBody>
          <a:bodyPr anchor="t">
            <a:noAutofit/>
          </a:bodyPr>
          <a:lstStyle>
            <a:lvl1pPr algn="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53" name="テキスト プレースホルダー 6"/>
          <p:cNvSpPr>
            <a:spLocks noGrp="1"/>
          </p:cNvSpPr>
          <p:nvPr>
            <p:ph type="body" sz="quarter" idx="31" hasCustomPrompt="1"/>
          </p:nvPr>
        </p:nvSpPr>
        <p:spPr>
          <a:xfrm>
            <a:off x="10236338" y="5776345"/>
            <a:ext cx="5571836"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54" name="テキスト プレースホルダー 6"/>
          <p:cNvSpPr>
            <a:spLocks noGrp="1"/>
          </p:cNvSpPr>
          <p:nvPr>
            <p:ph type="body" sz="quarter" idx="32" hasCustomPrompt="1"/>
          </p:nvPr>
        </p:nvSpPr>
        <p:spPr>
          <a:xfrm>
            <a:off x="10249294" y="6703262"/>
            <a:ext cx="3739229" cy="720080"/>
          </a:xfrm>
        </p:spPr>
        <p:txBody>
          <a:bodyPr anchor="t">
            <a:noAutofit/>
          </a:bodyPr>
          <a:lstStyle>
            <a:lvl1pPr algn="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55" name="テキスト プレースホルダー 6"/>
          <p:cNvSpPr>
            <a:spLocks noGrp="1"/>
          </p:cNvSpPr>
          <p:nvPr>
            <p:ph type="body" sz="quarter" idx="33" hasCustomPrompt="1"/>
          </p:nvPr>
        </p:nvSpPr>
        <p:spPr>
          <a:xfrm>
            <a:off x="10238508" y="7470960"/>
            <a:ext cx="3750015" cy="916274"/>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823276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Point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userDrawn="1"/>
        </p:nvSpPr>
        <p:spPr>
          <a:xfrm>
            <a:off x="6250770" y="6029234"/>
            <a:ext cx="1669777" cy="1669777"/>
          </a:xfrm>
          <a:prstGeom prst="ellipse">
            <a:avLst/>
          </a:prstGeom>
          <a:solidFill>
            <a:schemeClr val="accent5"/>
          </a:solidFill>
          <a:ln w="152400">
            <a:noFill/>
          </a:ln>
          <a:effectLst>
            <a:outerShdw dist="101600" dir="27000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0365866" y="3696516"/>
            <a:ext cx="1669777" cy="1669777"/>
          </a:xfrm>
          <a:prstGeom prst="ellipse">
            <a:avLst/>
          </a:prstGeom>
          <a:solidFill>
            <a:schemeClr val="accent3"/>
          </a:solidFill>
          <a:ln w="152400">
            <a:noFill/>
          </a:ln>
          <a:effectLst>
            <a:outerShdw dist="101600" dir="27000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10365866" y="6029234"/>
            <a:ext cx="1669777" cy="1669777"/>
          </a:xfrm>
          <a:prstGeom prst="ellipse">
            <a:avLst/>
          </a:prstGeom>
          <a:solidFill>
            <a:schemeClr val="accent2"/>
          </a:solidFill>
          <a:ln w="152400">
            <a:noFill/>
          </a:ln>
          <a:effectLst>
            <a:outerShdw dist="101600" dir="27000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6250770" y="3696516"/>
            <a:ext cx="1669777" cy="1669777"/>
          </a:xfrm>
          <a:prstGeom prst="ellipse">
            <a:avLst/>
          </a:prstGeom>
          <a:solidFill>
            <a:schemeClr val="accent6"/>
          </a:solidFill>
          <a:ln w="152400">
            <a:noFill/>
          </a:ln>
          <a:effectLst>
            <a:outerShdw dist="101600" dir="2700000" algn="tl" rotWithShape="0">
              <a:schemeClr val="accent6">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userDrawn="1"/>
        </p:nvSpPr>
        <p:spPr>
          <a:xfrm>
            <a:off x="8308318" y="7275425"/>
            <a:ext cx="1669777" cy="1669777"/>
          </a:xfrm>
          <a:prstGeom prst="ellipse">
            <a:avLst/>
          </a:prstGeom>
          <a:solidFill>
            <a:schemeClr val="accent4"/>
          </a:solidFill>
          <a:ln w="152400">
            <a:noFill/>
          </a:ln>
          <a:effectLst>
            <a:outerShdw dist="1016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userDrawn="1"/>
        </p:nvSpPr>
        <p:spPr>
          <a:xfrm>
            <a:off x="8308318" y="2478453"/>
            <a:ext cx="1669777" cy="1669777"/>
          </a:xfrm>
          <a:prstGeom prst="ellipse">
            <a:avLst/>
          </a:prstGeom>
          <a:solidFill>
            <a:schemeClr val="accent1"/>
          </a:solidFill>
          <a:ln w="152400">
            <a:noFill/>
          </a:ln>
          <a:effectLst>
            <a:outerShdw dist="101600" dir="27000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390210" y="3959056"/>
            <a:ext cx="3505993" cy="3505993"/>
          </a:xfrm>
          <a:prstGeom prst="ellipse">
            <a:avLst/>
          </a:prstGeom>
          <a:solidFill>
            <a:schemeClr val="tx2"/>
          </a:solidFill>
          <a:ln w="76200">
            <a:noFill/>
          </a:ln>
          <a:effectLst>
            <a:outerShdw dist="114300" dir="2700000" algn="tl" rotWithShape="0">
              <a:schemeClr val="tx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21" hasCustomPrompt="1"/>
          </p:nvPr>
        </p:nvSpPr>
        <p:spPr>
          <a:xfrm>
            <a:off x="13106455" y="2570241"/>
            <a:ext cx="4782428" cy="720080"/>
          </a:xfrm>
        </p:spPr>
        <p:txBody>
          <a:bodyPr anchor="b">
            <a:noAutofit/>
          </a:bodyPr>
          <a:lstStyle>
            <a:lvl1pPr algn="l">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userDrawn="1">
            <p:ph type="body" sz="quarter" idx="24" hasCustomPrompt="1"/>
          </p:nvPr>
        </p:nvSpPr>
        <p:spPr>
          <a:xfrm>
            <a:off x="13106455" y="3325885"/>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正方形/長方形 17"/>
          <p:cNvSpPr/>
          <p:nvPr userDrawn="1"/>
        </p:nvSpPr>
        <p:spPr>
          <a:xfrm>
            <a:off x="13251595" y="3228477"/>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2" name="テキスト プレースホルダー 6"/>
          <p:cNvSpPr>
            <a:spLocks noGrp="1"/>
          </p:cNvSpPr>
          <p:nvPr userDrawn="1">
            <p:ph type="body" sz="quarter" idx="25" hasCustomPrompt="1"/>
          </p:nvPr>
        </p:nvSpPr>
        <p:spPr>
          <a:xfrm>
            <a:off x="13106455" y="4845306"/>
            <a:ext cx="4782428" cy="720080"/>
          </a:xfrm>
        </p:spPr>
        <p:txBody>
          <a:bodyPr anchor="b">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userDrawn="1">
            <p:ph type="body" sz="quarter" idx="26" hasCustomPrompt="1"/>
          </p:nvPr>
        </p:nvSpPr>
        <p:spPr>
          <a:xfrm>
            <a:off x="13106455" y="5600950"/>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4" name="正方形/長方形 23"/>
          <p:cNvSpPr/>
          <p:nvPr userDrawn="1"/>
        </p:nvSpPr>
        <p:spPr>
          <a:xfrm>
            <a:off x="13251595" y="550354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5" name="テキスト プレースホルダー 6"/>
          <p:cNvSpPr>
            <a:spLocks noGrp="1"/>
          </p:cNvSpPr>
          <p:nvPr userDrawn="1">
            <p:ph type="body" sz="quarter" idx="27" hasCustomPrompt="1"/>
          </p:nvPr>
        </p:nvSpPr>
        <p:spPr>
          <a:xfrm>
            <a:off x="13106455" y="7120372"/>
            <a:ext cx="4782428" cy="720080"/>
          </a:xfrm>
        </p:spPr>
        <p:txBody>
          <a:bodyPr anchor="b">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userDrawn="1">
            <p:ph type="body" sz="quarter" idx="28" hasCustomPrompt="1"/>
          </p:nvPr>
        </p:nvSpPr>
        <p:spPr>
          <a:xfrm>
            <a:off x="13106455" y="7876016"/>
            <a:ext cx="4802931" cy="1223322"/>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7" name="正方形/長方形 26"/>
          <p:cNvSpPr/>
          <p:nvPr userDrawn="1"/>
        </p:nvSpPr>
        <p:spPr>
          <a:xfrm>
            <a:off x="13251595" y="7778608"/>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28" name="テキスト プレースホルダー 6"/>
          <p:cNvSpPr>
            <a:spLocks noGrp="1"/>
          </p:cNvSpPr>
          <p:nvPr userDrawn="1">
            <p:ph type="body" sz="quarter" idx="29" hasCustomPrompt="1"/>
          </p:nvPr>
        </p:nvSpPr>
        <p:spPr>
          <a:xfrm>
            <a:off x="737849" y="2573429"/>
            <a:ext cx="4782428" cy="720080"/>
          </a:xfrm>
        </p:spPr>
        <p:txBody>
          <a:bodyPr anchor="b">
            <a:noAutofit/>
          </a:bodyPr>
          <a:lstStyle>
            <a:lvl1pPr algn="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userDrawn="1">
            <p:ph type="body" sz="quarter" idx="30" hasCustomPrompt="1"/>
          </p:nvPr>
        </p:nvSpPr>
        <p:spPr>
          <a:xfrm>
            <a:off x="717346" y="3329073"/>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0" name="正方形/長方形 29"/>
          <p:cNvSpPr/>
          <p:nvPr userDrawn="1"/>
        </p:nvSpPr>
        <p:spPr>
          <a:xfrm>
            <a:off x="2149291" y="3231665"/>
            <a:ext cx="3240360" cy="720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1" name="テキスト プレースホルダー 6"/>
          <p:cNvSpPr>
            <a:spLocks noGrp="1"/>
          </p:cNvSpPr>
          <p:nvPr userDrawn="1">
            <p:ph type="body" sz="quarter" idx="31" hasCustomPrompt="1"/>
          </p:nvPr>
        </p:nvSpPr>
        <p:spPr>
          <a:xfrm>
            <a:off x="737849" y="4848494"/>
            <a:ext cx="4782428" cy="720080"/>
          </a:xfrm>
        </p:spPr>
        <p:txBody>
          <a:bodyPr anchor="b">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userDrawn="1">
            <p:ph type="body" sz="quarter" idx="32" hasCustomPrompt="1"/>
          </p:nvPr>
        </p:nvSpPr>
        <p:spPr>
          <a:xfrm>
            <a:off x="717346" y="5604138"/>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正方形/長方形 32"/>
          <p:cNvSpPr/>
          <p:nvPr userDrawn="1"/>
        </p:nvSpPr>
        <p:spPr>
          <a:xfrm>
            <a:off x="2149291" y="5506730"/>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4" name="テキスト プレースホルダー 6"/>
          <p:cNvSpPr>
            <a:spLocks noGrp="1"/>
          </p:cNvSpPr>
          <p:nvPr userDrawn="1">
            <p:ph type="body" sz="quarter" idx="33" hasCustomPrompt="1"/>
          </p:nvPr>
        </p:nvSpPr>
        <p:spPr>
          <a:xfrm>
            <a:off x="737849" y="7123560"/>
            <a:ext cx="4782428" cy="720080"/>
          </a:xfrm>
        </p:spPr>
        <p:txBody>
          <a:bodyPr anchor="b">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userDrawn="1">
            <p:ph type="body" sz="quarter" idx="34" hasCustomPrompt="1"/>
          </p:nvPr>
        </p:nvSpPr>
        <p:spPr>
          <a:xfrm>
            <a:off x="717346" y="7879204"/>
            <a:ext cx="4802931" cy="1223322"/>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6" name="正方形/長方形 35"/>
          <p:cNvSpPr/>
          <p:nvPr userDrawn="1"/>
        </p:nvSpPr>
        <p:spPr>
          <a:xfrm>
            <a:off x="2149291" y="7781796"/>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
        <p:nvSpPr>
          <p:cNvPr id="39" name="フリーフォーム 38"/>
          <p:cNvSpPr/>
          <p:nvPr userDrawn="1"/>
        </p:nvSpPr>
        <p:spPr>
          <a:xfrm>
            <a:off x="10116457" y="2590193"/>
            <a:ext cx="2832008" cy="588436"/>
          </a:xfrm>
          <a:custGeom>
            <a:avLst/>
            <a:gdLst>
              <a:gd name="connsiteX0" fmla="*/ 2656114 w 2656114"/>
              <a:gd name="connsiteY0" fmla="*/ 588436 h 588436"/>
              <a:gd name="connsiteX1" fmla="*/ 1436914 w 2656114"/>
              <a:gd name="connsiteY1" fmla="*/ 22378 h 588436"/>
              <a:gd name="connsiteX2" fmla="*/ 0 w 2656114"/>
              <a:gd name="connsiteY2" fmla="*/ 167521 h 588436"/>
            </a:gdLst>
            <a:ahLst/>
            <a:cxnLst>
              <a:cxn ang="0">
                <a:pos x="connsiteX0" y="connsiteY0"/>
              </a:cxn>
              <a:cxn ang="0">
                <a:pos x="connsiteX1" y="connsiteY1"/>
              </a:cxn>
              <a:cxn ang="0">
                <a:pos x="connsiteX2" y="connsiteY2"/>
              </a:cxn>
            </a:cxnLst>
            <a:rect l="l" t="t" r="r" b="b"/>
            <a:pathLst>
              <a:path w="2656114" h="588436">
                <a:moveTo>
                  <a:pt x="2656114" y="588436"/>
                </a:moveTo>
                <a:cubicBezTo>
                  <a:pt x="2267857" y="340483"/>
                  <a:pt x="1879600" y="92530"/>
                  <a:pt x="1436914" y="22378"/>
                </a:cubicBezTo>
                <a:cubicBezTo>
                  <a:pt x="994228" y="-47774"/>
                  <a:pt x="497114" y="59873"/>
                  <a:pt x="0" y="167521"/>
                </a:cubicBezTo>
              </a:path>
            </a:pathLst>
          </a:custGeom>
          <a:noFill/>
          <a:ln>
            <a:solidFill>
              <a:schemeClr val="accent1"/>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フリーフォーム 40"/>
          <p:cNvSpPr/>
          <p:nvPr userDrawn="1"/>
        </p:nvSpPr>
        <p:spPr>
          <a:xfrm rot="9807941">
            <a:off x="12317423" y="5048183"/>
            <a:ext cx="638443" cy="584694"/>
          </a:xfrm>
          <a:custGeom>
            <a:avLst/>
            <a:gdLst>
              <a:gd name="connsiteX0" fmla="*/ 609600 w 609600"/>
              <a:gd name="connsiteY0" fmla="*/ 972458 h 972458"/>
              <a:gd name="connsiteX1" fmla="*/ 435428 w 609600"/>
              <a:gd name="connsiteY1" fmla="*/ 478972 h 972458"/>
              <a:gd name="connsiteX2" fmla="*/ 0 w 609600"/>
              <a:gd name="connsiteY2" fmla="*/ 0 h 972458"/>
            </a:gdLst>
            <a:ahLst/>
            <a:cxnLst>
              <a:cxn ang="0">
                <a:pos x="connsiteX0" y="connsiteY0"/>
              </a:cxn>
              <a:cxn ang="0">
                <a:pos x="connsiteX1" y="connsiteY1"/>
              </a:cxn>
              <a:cxn ang="0">
                <a:pos x="connsiteX2" y="connsiteY2"/>
              </a:cxn>
            </a:cxnLst>
            <a:rect l="l" t="t" r="r" b="b"/>
            <a:pathLst>
              <a:path w="609600" h="972458">
                <a:moveTo>
                  <a:pt x="609600" y="972458"/>
                </a:moveTo>
                <a:cubicBezTo>
                  <a:pt x="573314" y="806753"/>
                  <a:pt x="537028" y="641048"/>
                  <a:pt x="435428" y="478972"/>
                </a:cubicBezTo>
                <a:cubicBezTo>
                  <a:pt x="333828" y="316896"/>
                  <a:pt x="166914" y="158448"/>
                  <a:pt x="0" y="0"/>
                </a:cubicBezTo>
              </a:path>
            </a:pathLst>
          </a:custGeom>
          <a:noFill/>
          <a:ln>
            <a:solidFill>
              <a:schemeClr val="accent3"/>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フリーフォーム 42"/>
          <p:cNvSpPr/>
          <p:nvPr userDrawn="1"/>
        </p:nvSpPr>
        <p:spPr>
          <a:xfrm>
            <a:off x="5646057" y="7823200"/>
            <a:ext cx="2670629" cy="905959"/>
          </a:xfrm>
          <a:custGeom>
            <a:avLst/>
            <a:gdLst>
              <a:gd name="connsiteX0" fmla="*/ 0 w 2670629"/>
              <a:gd name="connsiteY0" fmla="*/ 0 h 905959"/>
              <a:gd name="connsiteX1" fmla="*/ 1146629 w 2670629"/>
              <a:gd name="connsiteY1" fmla="*/ 841829 h 905959"/>
              <a:gd name="connsiteX2" fmla="*/ 2670629 w 2670629"/>
              <a:gd name="connsiteY2" fmla="*/ 783771 h 905959"/>
            </a:gdLst>
            <a:ahLst/>
            <a:cxnLst>
              <a:cxn ang="0">
                <a:pos x="connsiteX0" y="connsiteY0"/>
              </a:cxn>
              <a:cxn ang="0">
                <a:pos x="connsiteX1" y="connsiteY1"/>
              </a:cxn>
              <a:cxn ang="0">
                <a:pos x="connsiteX2" y="connsiteY2"/>
              </a:cxn>
            </a:cxnLst>
            <a:rect l="l" t="t" r="r" b="b"/>
            <a:pathLst>
              <a:path w="2670629" h="905959">
                <a:moveTo>
                  <a:pt x="0" y="0"/>
                </a:moveTo>
                <a:cubicBezTo>
                  <a:pt x="350762" y="355600"/>
                  <a:pt x="701524" y="711201"/>
                  <a:pt x="1146629" y="841829"/>
                </a:cubicBezTo>
                <a:cubicBezTo>
                  <a:pt x="1591734" y="972457"/>
                  <a:pt x="2131181" y="878114"/>
                  <a:pt x="2670629" y="783771"/>
                </a:cubicBezTo>
              </a:path>
            </a:pathLst>
          </a:custGeom>
          <a:noFill/>
          <a:ln>
            <a:solidFill>
              <a:schemeClr val="accent4"/>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フリーフォーム 43"/>
          <p:cNvSpPr/>
          <p:nvPr userDrawn="1"/>
        </p:nvSpPr>
        <p:spPr>
          <a:xfrm>
            <a:off x="5544457" y="5529943"/>
            <a:ext cx="1103086" cy="435428"/>
          </a:xfrm>
          <a:custGeom>
            <a:avLst/>
            <a:gdLst>
              <a:gd name="connsiteX0" fmla="*/ 0 w 1103086"/>
              <a:gd name="connsiteY0" fmla="*/ 0 h 435428"/>
              <a:gd name="connsiteX1" fmla="*/ 551543 w 1103086"/>
              <a:gd name="connsiteY1" fmla="*/ 87086 h 435428"/>
              <a:gd name="connsiteX2" fmla="*/ 1103086 w 1103086"/>
              <a:gd name="connsiteY2" fmla="*/ 435428 h 435428"/>
            </a:gdLst>
            <a:ahLst/>
            <a:cxnLst>
              <a:cxn ang="0">
                <a:pos x="connsiteX0" y="connsiteY0"/>
              </a:cxn>
              <a:cxn ang="0">
                <a:pos x="connsiteX1" y="connsiteY1"/>
              </a:cxn>
              <a:cxn ang="0">
                <a:pos x="connsiteX2" y="connsiteY2"/>
              </a:cxn>
            </a:cxnLst>
            <a:rect l="l" t="t" r="r" b="b"/>
            <a:pathLst>
              <a:path w="1103086" h="435428">
                <a:moveTo>
                  <a:pt x="0" y="0"/>
                </a:moveTo>
                <a:cubicBezTo>
                  <a:pt x="183847" y="7257"/>
                  <a:pt x="367695" y="14515"/>
                  <a:pt x="551543" y="87086"/>
                </a:cubicBezTo>
                <a:cubicBezTo>
                  <a:pt x="735391" y="159657"/>
                  <a:pt x="919238" y="297542"/>
                  <a:pt x="1103086" y="435428"/>
                </a:cubicBezTo>
              </a:path>
            </a:pathLst>
          </a:custGeom>
          <a:noFill/>
          <a:ln>
            <a:solidFill>
              <a:schemeClr val="accent5"/>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フリーフォーム 44"/>
          <p:cNvSpPr/>
          <p:nvPr userDrawn="1"/>
        </p:nvSpPr>
        <p:spPr>
          <a:xfrm>
            <a:off x="5580743" y="3211286"/>
            <a:ext cx="1161143" cy="420914"/>
          </a:xfrm>
          <a:custGeom>
            <a:avLst/>
            <a:gdLst>
              <a:gd name="connsiteX0" fmla="*/ 0 w 1161143"/>
              <a:gd name="connsiteY0" fmla="*/ 0 h 420914"/>
              <a:gd name="connsiteX1" fmla="*/ 653143 w 1161143"/>
              <a:gd name="connsiteY1" fmla="*/ 101600 h 420914"/>
              <a:gd name="connsiteX2" fmla="*/ 1161143 w 1161143"/>
              <a:gd name="connsiteY2" fmla="*/ 420914 h 420914"/>
            </a:gdLst>
            <a:ahLst/>
            <a:cxnLst>
              <a:cxn ang="0">
                <a:pos x="connsiteX0" y="connsiteY0"/>
              </a:cxn>
              <a:cxn ang="0">
                <a:pos x="connsiteX1" y="connsiteY1"/>
              </a:cxn>
              <a:cxn ang="0">
                <a:pos x="connsiteX2" y="connsiteY2"/>
              </a:cxn>
            </a:cxnLst>
            <a:rect l="l" t="t" r="r" b="b"/>
            <a:pathLst>
              <a:path w="1161143" h="420914">
                <a:moveTo>
                  <a:pt x="0" y="0"/>
                </a:moveTo>
                <a:cubicBezTo>
                  <a:pt x="229809" y="15724"/>
                  <a:pt x="459619" y="31448"/>
                  <a:pt x="653143" y="101600"/>
                </a:cubicBezTo>
                <a:cubicBezTo>
                  <a:pt x="846667" y="171752"/>
                  <a:pt x="1003905" y="296333"/>
                  <a:pt x="1161143" y="420914"/>
                </a:cubicBezTo>
              </a:path>
            </a:pathLst>
          </a:custGeom>
          <a:noFill/>
          <a:ln>
            <a:solidFill>
              <a:schemeClr val="accent6"/>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フリーフォーム 45"/>
          <p:cNvSpPr/>
          <p:nvPr userDrawn="1"/>
        </p:nvSpPr>
        <p:spPr>
          <a:xfrm>
            <a:off x="11990522" y="7765143"/>
            <a:ext cx="957943" cy="190941"/>
          </a:xfrm>
          <a:custGeom>
            <a:avLst/>
            <a:gdLst>
              <a:gd name="connsiteX0" fmla="*/ 957943 w 957943"/>
              <a:gd name="connsiteY0" fmla="*/ 87086 h 190941"/>
              <a:gd name="connsiteX1" fmla="*/ 478972 w 957943"/>
              <a:gd name="connsiteY1" fmla="*/ 188686 h 190941"/>
              <a:gd name="connsiteX2" fmla="*/ 0 w 957943"/>
              <a:gd name="connsiteY2" fmla="*/ 0 h 190941"/>
            </a:gdLst>
            <a:ahLst/>
            <a:cxnLst>
              <a:cxn ang="0">
                <a:pos x="connsiteX0" y="connsiteY0"/>
              </a:cxn>
              <a:cxn ang="0">
                <a:pos x="connsiteX1" y="connsiteY1"/>
              </a:cxn>
              <a:cxn ang="0">
                <a:pos x="connsiteX2" y="connsiteY2"/>
              </a:cxn>
            </a:cxnLst>
            <a:rect l="l" t="t" r="r" b="b"/>
            <a:pathLst>
              <a:path w="957943" h="190941">
                <a:moveTo>
                  <a:pt x="957943" y="87086"/>
                </a:moveTo>
                <a:cubicBezTo>
                  <a:pt x="798286" y="145143"/>
                  <a:pt x="638629" y="203200"/>
                  <a:pt x="478972" y="188686"/>
                </a:cubicBezTo>
                <a:cubicBezTo>
                  <a:pt x="319315" y="174172"/>
                  <a:pt x="159657" y="87086"/>
                  <a:pt x="0" y="0"/>
                </a:cubicBezTo>
              </a:path>
            </a:pathLst>
          </a:custGeom>
          <a:noFill/>
          <a:ln>
            <a:solidFill>
              <a:schemeClr val="accent2"/>
            </a:solidFill>
            <a:prstDash val="sysDot"/>
            <a:headEnd type="oval" w="lg" len="lg"/>
            <a:tailEnd type="oval"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図プレースホルダー 7"/>
          <p:cNvSpPr>
            <a:spLocks noGrp="1"/>
          </p:cNvSpPr>
          <p:nvPr userDrawn="1">
            <p:ph type="pic" sz="quarter" idx="17" hasCustomPrompt="1"/>
          </p:nvPr>
        </p:nvSpPr>
        <p:spPr>
          <a:xfrm>
            <a:off x="8823370" y="2961522"/>
            <a:ext cx="667049" cy="667049"/>
          </a:xfrm>
        </p:spPr>
        <p:txBody>
          <a:bodyPr>
            <a:normAutofit/>
          </a:bodyPr>
          <a:lstStyle>
            <a:lvl1pPr>
              <a:defRPr sz="1100"/>
            </a:lvl1pPr>
          </a:lstStyle>
          <a:p>
            <a:r>
              <a:rPr kumimoji="1" lang="en-US" altLang="ja-JP" dirty="0"/>
              <a:t>ICON</a:t>
            </a:r>
            <a:endParaRPr kumimoji="1" lang="ja-JP" altLang="en-US" dirty="0"/>
          </a:p>
        </p:txBody>
      </p:sp>
      <p:sp>
        <p:nvSpPr>
          <p:cNvPr id="48" name="図プレースホルダー 7"/>
          <p:cNvSpPr>
            <a:spLocks noGrp="1"/>
          </p:cNvSpPr>
          <p:nvPr userDrawn="1">
            <p:ph type="pic" sz="quarter" idx="35" hasCustomPrompt="1"/>
          </p:nvPr>
        </p:nvSpPr>
        <p:spPr>
          <a:xfrm>
            <a:off x="10896203"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49" name="図プレースホルダー 7"/>
          <p:cNvSpPr>
            <a:spLocks noGrp="1"/>
          </p:cNvSpPr>
          <p:nvPr userDrawn="1">
            <p:ph type="pic" sz="quarter" idx="36" hasCustomPrompt="1"/>
          </p:nvPr>
        </p:nvSpPr>
        <p:spPr>
          <a:xfrm>
            <a:off x="10896203"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0" name="図プレースホルダー 7"/>
          <p:cNvSpPr>
            <a:spLocks noGrp="1"/>
          </p:cNvSpPr>
          <p:nvPr userDrawn="1">
            <p:ph type="pic" sz="quarter" idx="37" hasCustomPrompt="1"/>
          </p:nvPr>
        </p:nvSpPr>
        <p:spPr>
          <a:xfrm>
            <a:off x="8823370" y="7787538"/>
            <a:ext cx="667049" cy="667049"/>
          </a:xfrm>
        </p:spPr>
        <p:txBody>
          <a:bodyPr>
            <a:normAutofit/>
          </a:bodyPr>
          <a:lstStyle>
            <a:lvl1pPr>
              <a:defRPr sz="1100"/>
            </a:lvl1pPr>
          </a:lstStyle>
          <a:p>
            <a:r>
              <a:rPr kumimoji="1" lang="en-US" altLang="ja-JP" dirty="0"/>
              <a:t>ICON</a:t>
            </a:r>
            <a:endParaRPr kumimoji="1" lang="ja-JP" altLang="en-US" dirty="0"/>
          </a:p>
        </p:txBody>
      </p:sp>
      <p:sp>
        <p:nvSpPr>
          <p:cNvPr id="51" name="図プレースホルダー 7"/>
          <p:cNvSpPr>
            <a:spLocks noGrp="1"/>
          </p:cNvSpPr>
          <p:nvPr userDrawn="1">
            <p:ph type="pic" sz="quarter" idx="38" hasCustomPrompt="1"/>
          </p:nvPr>
        </p:nvSpPr>
        <p:spPr>
          <a:xfrm>
            <a:off x="6772410" y="6530597"/>
            <a:ext cx="667049" cy="667049"/>
          </a:xfrm>
        </p:spPr>
        <p:txBody>
          <a:bodyPr>
            <a:normAutofit/>
          </a:bodyPr>
          <a:lstStyle>
            <a:lvl1pPr>
              <a:defRPr sz="1100"/>
            </a:lvl1pPr>
          </a:lstStyle>
          <a:p>
            <a:r>
              <a:rPr kumimoji="1" lang="en-US" altLang="ja-JP" dirty="0"/>
              <a:t>ICON</a:t>
            </a:r>
            <a:endParaRPr kumimoji="1" lang="ja-JP" altLang="en-US" dirty="0"/>
          </a:p>
        </p:txBody>
      </p:sp>
      <p:sp>
        <p:nvSpPr>
          <p:cNvPr id="52" name="図プレースホルダー 7"/>
          <p:cNvSpPr>
            <a:spLocks noGrp="1"/>
          </p:cNvSpPr>
          <p:nvPr userDrawn="1">
            <p:ph type="pic" sz="quarter" idx="39" hasCustomPrompt="1"/>
          </p:nvPr>
        </p:nvSpPr>
        <p:spPr>
          <a:xfrm>
            <a:off x="6772410" y="4197879"/>
            <a:ext cx="667049" cy="667049"/>
          </a:xfrm>
        </p:spPr>
        <p:txBody>
          <a:bodyPr>
            <a:normAutofit/>
          </a:bodyPr>
          <a:lstStyle>
            <a:lvl1pPr>
              <a:defRPr sz="1100"/>
            </a:lvl1pPr>
          </a:lstStyle>
          <a:p>
            <a:r>
              <a:rPr kumimoji="1" lang="en-US" altLang="ja-JP" dirty="0"/>
              <a:t>ICON</a:t>
            </a:r>
            <a:endParaRPr kumimoji="1" lang="ja-JP" altLang="en-US" dirty="0"/>
          </a:p>
        </p:txBody>
      </p:sp>
      <p:sp>
        <p:nvSpPr>
          <p:cNvPr id="53" name="テキスト プレースホルダー 6"/>
          <p:cNvSpPr>
            <a:spLocks noGrp="1"/>
          </p:cNvSpPr>
          <p:nvPr userDrawn="1">
            <p:ph type="body" sz="quarter" idx="40" hasCustomPrompt="1"/>
          </p:nvPr>
        </p:nvSpPr>
        <p:spPr>
          <a:xfrm>
            <a:off x="7714991" y="4659086"/>
            <a:ext cx="2851409" cy="2162627"/>
          </a:xfrm>
        </p:spPr>
        <p:txBody>
          <a:bodyPr anchor="ctr">
            <a:noAutofit/>
          </a:bodyPr>
          <a:lstStyle>
            <a:lvl1pPr algn="ctr">
              <a:defRPr sz="3600" i="0" baseline="0">
                <a:solidFill>
                  <a:schemeClr val="bg1"/>
                </a:solidFill>
                <a:latin typeface="Route 159 Light" pitchFamily="50" charset="0"/>
              </a:defRPr>
            </a:lvl1pPr>
          </a:lstStyle>
          <a:p>
            <a:pPr lvl="0"/>
            <a:r>
              <a:rPr kumimoji="1" lang="en-US" altLang="ja-JP" dirty="0"/>
              <a:t>Word</a:t>
            </a:r>
            <a:endParaRPr kumimoji="1" lang="ja-JP" altLang="en-US" dirty="0"/>
          </a:p>
        </p:txBody>
      </p:sp>
    </p:spTree>
    <p:extLst>
      <p:ext uri="{BB962C8B-B14F-4D97-AF65-F5344CB8AC3E}">
        <p14:creationId xmlns:p14="http://schemas.microsoft.com/office/powerpoint/2010/main" val="526858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WOT">
    <p:spTree>
      <p:nvGrpSpPr>
        <p:cNvPr id="1" name=""/>
        <p:cNvGrpSpPr/>
        <p:nvPr/>
      </p:nvGrpSpPr>
      <p:grpSpPr>
        <a:xfrm>
          <a:off x="0" y="0"/>
          <a:ext cx="0" cy="0"/>
          <a:chOff x="0" y="0"/>
          <a:chExt cx="0" cy="0"/>
        </a:xfrm>
      </p:grpSpPr>
      <p:sp>
        <p:nvSpPr>
          <p:cNvPr id="24" name="正方形/長方形 23"/>
          <p:cNvSpPr/>
          <p:nvPr userDrawn="1"/>
        </p:nvSpPr>
        <p:spPr>
          <a:xfrm>
            <a:off x="0" y="5160785"/>
            <a:ext cx="7773622" cy="2739165"/>
          </a:xfrm>
          <a:prstGeom prst="rect">
            <a:avLst/>
          </a:prstGeom>
          <a:solidFill>
            <a:schemeClr val="accent3">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正方形/長方形 35"/>
          <p:cNvSpPr/>
          <p:nvPr userDrawn="1"/>
        </p:nvSpPr>
        <p:spPr>
          <a:xfrm>
            <a:off x="0" y="2421624"/>
            <a:ext cx="7773622" cy="2739165"/>
          </a:xfrm>
          <a:prstGeom prst="rect">
            <a:avLst/>
          </a:prstGeom>
          <a:solidFill>
            <a:schemeClr val="accent5">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正方形/長方形 25"/>
          <p:cNvSpPr/>
          <p:nvPr userDrawn="1"/>
        </p:nvSpPr>
        <p:spPr>
          <a:xfrm>
            <a:off x="10512792" y="5160783"/>
            <a:ext cx="7773621" cy="2739165"/>
          </a:xfrm>
          <a:prstGeom prst="rect">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4" name="直角三角形 33"/>
          <p:cNvSpPr/>
          <p:nvPr userDrawn="1"/>
        </p:nvSpPr>
        <p:spPr>
          <a:xfrm rot="13500000">
            <a:off x="9713304" y="5561922"/>
            <a:ext cx="1936884" cy="1936884"/>
          </a:xfrm>
          <a:prstGeom prst="rtTriangle">
            <a:avLst/>
          </a:prstGeom>
          <a:solidFill>
            <a:schemeClr val="accent2">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5" name="正方形/長方形 24"/>
          <p:cNvSpPr/>
          <p:nvPr userDrawn="1"/>
        </p:nvSpPr>
        <p:spPr>
          <a:xfrm>
            <a:off x="10512791" y="2421618"/>
            <a:ext cx="7773621" cy="2739165"/>
          </a:xfrm>
          <a:prstGeom prst="rect">
            <a:avLst/>
          </a:prstGeom>
          <a:solidFill>
            <a:schemeClr val="accent1">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3" name="直角三角形 32"/>
          <p:cNvSpPr/>
          <p:nvPr userDrawn="1"/>
        </p:nvSpPr>
        <p:spPr>
          <a:xfrm rot="13500000">
            <a:off x="9713304" y="2822754"/>
            <a:ext cx="1936884" cy="1936884"/>
          </a:xfrm>
          <a:prstGeom prst="rtTriangle">
            <a:avLst/>
          </a:prstGeom>
          <a:solidFill>
            <a:schemeClr val="accent1">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0" name="直角三角形 29"/>
          <p:cNvSpPr/>
          <p:nvPr userDrawn="1"/>
        </p:nvSpPr>
        <p:spPr>
          <a:xfrm rot="2700000">
            <a:off x="6638095" y="5561922"/>
            <a:ext cx="1936884" cy="1936884"/>
          </a:xfrm>
          <a:prstGeom prst="rtTriangl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9" name="直角三角形 28"/>
          <p:cNvSpPr/>
          <p:nvPr userDrawn="1"/>
        </p:nvSpPr>
        <p:spPr>
          <a:xfrm rot="2700000">
            <a:off x="6638095" y="2822754"/>
            <a:ext cx="1936884" cy="1936884"/>
          </a:xfrm>
          <a:prstGeom prst="rtTriangle">
            <a:avLst/>
          </a:prstGeom>
          <a:solidFill>
            <a:schemeClr val="accent5">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9" name="直角三角形 8"/>
          <p:cNvSpPr/>
          <p:nvPr userDrawn="1"/>
        </p:nvSpPr>
        <p:spPr>
          <a:xfrm rot="2700000">
            <a:off x="6805180" y="2822762"/>
            <a:ext cx="1936884" cy="1936884"/>
          </a:xfrm>
          <a:prstGeom prst="rtTriangl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5" name="直角三角形 4"/>
          <p:cNvSpPr/>
          <p:nvPr userDrawn="1"/>
        </p:nvSpPr>
        <p:spPr>
          <a:xfrm rot="13500000">
            <a:off x="6805180" y="2822762"/>
            <a:ext cx="1936884" cy="1936884"/>
          </a:xfrm>
          <a:prstGeom prst="rtTriangl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直角三角形 9"/>
          <p:cNvSpPr/>
          <p:nvPr userDrawn="1"/>
        </p:nvSpPr>
        <p:spPr>
          <a:xfrm rot="2700000">
            <a:off x="9544349" y="2822760"/>
            <a:ext cx="1936884" cy="1936884"/>
          </a:xfrm>
          <a:prstGeom prst="rtTriangl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直角三角形 10"/>
          <p:cNvSpPr/>
          <p:nvPr userDrawn="1"/>
        </p:nvSpPr>
        <p:spPr>
          <a:xfrm rot="13500000">
            <a:off x="9544349" y="2822760"/>
            <a:ext cx="1936884" cy="1936884"/>
          </a:xfrm>
          <a:prstGeom prst="rtTriangl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直角三角形 11"/>
          <p:cNvSpPr/>
          <p:nvPr userDrawn="1"/>
        </p:nvSpPr>
        <p:spPr>
          <a:xfrm rot="13500000">
            <a:off x="6805179" y="5561931"/>
            <a:ext cx="1936884" cy="1936884"/>
          </a:xfrm>
          <a:prstGeom prst="rtTriangl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直角三角形 12"/>
          <p:cNvSpPr/>
          <p:nvPr userDrawn="1"/>
        </p:nvSpPr>
        <p:spPr>
          <a:xfrm rot="2700000">
            <a:off x="6805179" y="5561931"/>
            <a:ext cx="1936884" cy="1936884"/>
          </a:xfrm>
          <a:prstGeom prst="rtTriangl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直角三角形 13"/>
          <p:cNvSpPr/>
          <p:nvPr userDrawn="1"/>
        </p:nvSpPr>
        <p:spPr>
          <a:xfrm rot="2700000">
            <a:off x="9544348" y="5561929"/>
            <a:ext cx="1936884" cy="1936884"/>
          </a:xfrm>
          <a:prstGeom prst="rtTriangl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直角三角形 14"/>
          <p:cNvSpPr/>
          <p:nvPr userDrawn="1"/>
        </p:nvSpPr>
        <p:spPr>
          <a:xfrm rot="13500000">
            <a:off x="9544348" y="5561929"/>
            <a:ext cx="1936884" cy="1936884"/>
          </a:xfrm>
          <a:prstGeom prst="rtTriangl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テキスト プレースホルダー 18"/>
          <p:cNvSpPr>
            <a:spLocks noGrp="1"/>
          </p:cNvSpPr>
          <p:nvPr>
            <p:ph type="body" sz="quarter" idx="14" hasCustomPrompt="1"/>
          </p:nvPr>
        </p:nvSpPr>
        <p:spPr>
          <a:xfrm>
            <a:off x="7233871"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0" name="テキスト プレースホルダー 18"/>
          <p:cNvSpPr>
            <a:spLocks noGrp="1"/>
          </p:cNvSpPr>
          <p:nvPr>
            <p:ph type="body" sz="quarter" idx="15" hasCustomPrompt="1"/>
          </p:nvPr>
        </p:nvSpPr>
        <p:spPr>
          <a:xfrm>
            <a:off x="9973040" y="2981577"/>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1" name="テキスト プレースホルダー 18"/>
          <p:cNvSpPr>
            <a:spLocks noGrp="1"/>
          </p:cNvSpPr>
          <p:nvPr>
            <p:ph type="body" sz="quarter" idx="16" hasCustomPrompt="1"/>
          </p:nvPr>
        </p:nvSpPr>
        <p:spPr>
          <a:xfrm>
            <a:off x="7233872"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22" name="テキスト プレースホルダー 18"/>
          <p:cNvSpPr>
            <a:spLocks noGrp="1"/>
          </p:cNvSpPr>
          <p:nvPr>
            <p:ph type="body" sz="quarter" idx="17" hasCustomPrompt="1"/>
          </p:nvPr>
        </p:nvSpPr>
        <p:spPr>
          <a:xfrm>
            <a:off x="9973041" y="5720746"/>
            <a:ext cx="1079500" cy="1619250"/>
          </a:xfrm>
        </p:spPr>
        <p:txBody>
          <a:bodyPr anchor="ctr">
            <a:noAutofit/>
          </a:bodyPr>
          <a:lstStyle>
            <a:lvl1pPr algn="ctr">
              <a:defRPr sz="9600">
                <a:solidFill>
                  <a:schemeClr val="bg1"/>
                </a:solidFill>
                <a:latin typeface="+mj-lt"/>
              </a:defRPr>
            </a:lvl1pPr>
          </a:lstStyle>
          <a:p>
            <a:pPr lvl="0"/>
            <a:r>
              <a:rPr kumimoji="1" lang="en-US" altLang="ja-JP" dirty="0"/>
              <a:t>A</a:t>
            </a:r>
            <a:endParaRPr kumimoji="1" lang="ja-JP" altLang="en-US" dirty="0"/>
          </a:p>
        </p:txBody>
      </p:sp>
      <p:sp>
        <p:nvSpPr>
          <p:cNvPr id="49" name="テキスト プレースホルダー 48"/>
          <p:cNvSpPr>
            <a:spLocks noGrp="1"/>
          </p:cNvSpPr>
          <p:nvPr>
            <p:ph type="body" sz="quarter" idx="18" hasCustomPrompt="1"/>
          </p:nvPr>
        </p:nvSpPr>
        <p:spPr>
          <a:xfrm>
            <a:off x="626300" y="2538669"/>
            <a:ext cx="5361141" cy="2505075"/>
          </a:xfrm>
        </p:spPr>
        <p:txBody>
          <a:bodyPr anchor="ctr">
            <a:normAutofit/>
          </a:bodyPr>
          <a:lstStyle>
            <a:lvl1pPr marL="342900" indent="-342900">
              <a:buClr>
                <a:schemeClr val="accent5"/>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0" name="テキスト プレースホルダー 48"/>
          <p:cNvSpPr>
            <a:spLocks noGrp="1"/>
          </p:cNvSpPr>
          <p:nvPr>
            <p:ph type="body" sz="quarter" idx="19" hasCustomPrompt="1"/>
          </p:nvPr>
        </p:nvSpPr>
        <p:spPr>
          <a:xfrm>
            <a:off x="625965" y="5277830"/>
            <a:ext cx="5361141" cy="2505075"/>
          </a:xfrm>
        </p:spPr>
        <p:txBody>
          <a:bodyPr anchor="ctr">
            <a:normAutofit/>
          </a:bodyPr>
          <a:lstStyle>
            <a:lvl1pPr marL="342900" indent="-342900">
              <a:buClr>
                <a:schemeClr val="accent3"/>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1" name="テキスト プレースホルダー 48"/>
          <p:cNvSpPr>
            <a:spLocks noGrp="1"/>
          </p:cNvSpPr>
          <p:nvPr>
            <p:ph type="body" sz="quarter" idx="20" hasCustomPrompt="1"/>
          </p:nvPr>
        </p:nvSpPr>
        <p:spPr>
          <a:xfrm>
            <a:off x="12114295" y="2538668"/>
            <a:ext cx="5435004" cy="2505075"/>
          </a:xfrm>
        </p:spPr>
        <p:txBody>
          <a:bodyPr anchor="ctr">
            <a:normAutofit/>
          </a:bodyPr>
          <a:lstStyle>
            <a:lvl1pPr marL="342900" indent="-342900">
              <a:buClr>
                <a:schemeClr val="accent1"/>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2" name="テキスト プレースホルダー 48"/>
          <p:cNvSpPr>
            <a:spLocks noGrp="1"/>
          </p:cNvSpPr>
          <p:nvPr>
            <p:ph type="body" sz="quarter" idx="21" hasCustomPrompt="1"/>
          </p:nvPr>
        </p:nvSpPr>
        <p:spPr>
          <a:xfrm>
            <a:off x="12113960" y="5277829"/>
            <a:ext cx="5435004" cy="2505075"/>
          </a:xfrm>
        </p:spPr>
        <p:txBody>
          <a:bodyPr anchor="ctr">
            <a:normAutofit/>
          </a:bodyPr>
          <a:lstStyle>
            <a:lvl1pPr marL="342900" indent="-342900">
              <a:buClr>
                <a:schemeClr val="accent2"/>
              </a:buClr>
              <a:buFont typeface="Wingdings" panose="05000000000000000000" pitchFamily="2" charset="2"/>
              <a:buChar char="l"/>
              <a:defRPr sz="2000" baseline="0">
                <a:solidFill>
                  <a:schemeClr val="tx2"/>
                </a:solidFill>
              </a:defRPr>
            </a:lvl1pPr>
          </a:lstStyle>
          <a:p>
            <a:pPr lvl="0"/>
            <a:r>
              <a:rPr kumimoji="1" lang="en-US" altLang="ja-JP" dirty="0"/>
              <a:t>Item 1</a:t>
            </a:r>
          </a:p>
          <a:p>
            <a:pPr lvl="0"/>
            <a:r>
              <a:rPr kumimoji="1" lang="en-US" altLang="ja-JP" dirty="0"/>
              <a:t>Item 2</a:t>
            </a:r>
            <a:endParaRPr kumimoji="1" lang="ja-JP" altLang="en-US" dirty="0"/>
          </a:p>
        </p:txBody>
      </p:sp>
      <p:sp>
        <p:nvSpPr>
          <p:cNvPr id="53" name="正方形/長方形 52"/>
          <p:cNvSpPr/>
          <p:nvPr userDrawn="1"/>
        </p:nvSpPr>
        <p:spPr>
          <a:xfrm>
            <a:off x="0" y="2421624"/>
            <a:ext cx="526093" cy="2739165"/>
          </a:xfrm>
          <a:prstGeom prst="rect">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4" name="正方形/長方形 53"/>
          <p:cNvSpPr/>
          <p:nvPr userDrawn="1"/>
        </p:nvSpPr>
        <p:spPr>
          <a:xfrm>
            <a:off x="-1" y="5160792"/>
            <a:ext cx="526093" cy="2739165"/>
          </a:xfrm>
          <a:prstGeom prst="rect">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5" name="正方形/長方形 54"/>
          <p:cNvSpPr/>
          <p:nvPr userDrawn="1"/>
        </p:nvSpPr>
        <p:spPr>
          <a:xfrm>
            <a:off x="17760321" y="2421612"/>
            <a:ext cx="526093" cy="2739165"/>
          </a:xfrm>
          <a:prstGeom prst="rect">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6" name="正方形/長方形 55"/>
          <p:cNvSpPr/>
          <p:nvPr userDrawn="1"/>
        </p:nvSpPr>
        <p:spPr>
          <a:xfrm>
            <a:off x="17760320" y="5160780"/>
            <a:ext cx="526093" cy="2739165"/>
          </a:xfrm>
          <a:prstGeom prst="rect">
            <a:avLst/>
          </a:prstGeom>
          <a:solidFill>
            <a:schemeClr val="accent2">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57" name="テキスト プレースホルダー 6"/>
          <p:cNvSpPr>
            <a:spLocks noGrp="1"/>
          </p:cNvSpPr>
          <p:nvPr>
            <p:ph type="body" sz="quarter" idx="22" hasCustomPrompt="1"/>
          </p:nvPr>
        </p:nvSpPr>
        <p:spPr>
          <a:xfrm>
            <a:off x="1078310" y="8292507"/>
            <a:ext cx="16200313" cy="100389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58" name="正方形/長方形 57"/>
          <p:cNvSpPr/>
          <p:nvPr userDrawn="1"/>
        </p:nvSpPr>
        <p:spPr>
          <a:xfrm>
            <a:off x="1222326" y="8148492"/>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85303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oop">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ドーナツ 8"/>
          <p:cNvSpPr/>
          <p:nvPr userDrawn="1"/>
        </p:nvSpPr>
        <p:spPr>
          <a:xfrm>
            <a:off x="6262886" y="2738663"/>
            <a:ext cx="5760642" cy="5769284"/>
          </a:xfrm>
          <a:prstGeom prst="donut">
            <a:avLst>
              <a:gd name="adj" fmla="val 8728"/>
            </a:avLst>
          </a:prstGeom>
          <a:solidFill>
            <a:schemeClr val="bg1">
              <a:lumMod val="95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アーチ 6"/>
          <p:cNvSpPr/>
          <p:nvPr userDrawn="1"/>
        </p:nvSpPr>
        <p:spPr>
          <a:xfrm>
            <a:off x="9178776" y="2738663"/>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1">
              <a:lumMod val="20000"/>
              <a:lumOff val="8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アーチ 6"/>
          <p:cNvSpPr/>
          <p:nvPr userDrawn="1"/>
        </p:nvSpPr>
        <p:spPr>
          <a:xfrm rot="5400000">
            <a:off x="9021655" y="5506074"/>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3">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アーチ 6"/>
          <p:cNvSpPr/>
          <p:nvPr userDrawn="1"/>
        </p:nvSpPr>
        <p:spPr>
          <a:xfrm rot="10800000">
            <a:off x="6254245" y="5348952"/>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2">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アーチ 6"/>
          <p:cNvSpPr/>
          <p:nvPr userDrawn="1"/>
        </p:nvSpPr>
        <p:spPr>
          <a:xfrm rot="16200000">
            <a:off x="6411365" y="2580749"/>
            <a:ext cx="2844750" cy="3158992"/>
          </a:xfrm>
          <a:custGeom>
            <a:avLst/>
            <a:gdLst/>
            <a:ahLst/>
            <a:cxnLst/>
            <a:rect l="l" t="t" r="r" b="b"/>
            <a:pathLst>
              <a:path w="2844750" h="3158992">
                <a:moveTo>
                  <a:pt x="0" y="0"/>
                </a:moveTo>
                <a:cubicBezTo>
                  <a:pt x="766552" y="20660"/>
                  <a:pt x="1499688" y="342349"/>
                  <a:pt x="2035609" y="903232"/>
                </a:cubicBezTo>
                <a:cubicBezTo>
                  <a:pt x="2555046" y="1446863"/>
                  <a:pt x="2841583" y="2165348"/>
                  <a:pt x="2844558" y="2907144"/>
                </a:cubicBezTo>
                <a:lnTo>
                  <a:pt x="2844750" y="2907144"/>
                </a:lnTo>
                <a:lnTo>
                  <a:pt x="2844567" y="2907327"/>
                </a:lnTo>
                <a:cubicBezTo>
                  <a:pt x="2844742" y="2908528"/>
                  <a:pt x="2844746" y="2909731"/>
                  <a:pt x="2844750" y="2910933"/>
                </a:cubicBezTo>
                <a:lnTo>
                  <a:pt x="2840961" y="2910933"/>
                </a:lnTo>
                <a:lnTo>
                  <a:pt x="2592902" y="3158992"/>
                </a:lnTo>
                <a:lnTo>
                  <a:pt x="2344843" y="2910933"/>
                </a:lnTo>
                <a:lnTo>
                  <a:pt x="2342765" y="2910933"/>
                </a:lnTo>
                <a:lnTo>
                  <a:pt x="2342652" y="2908742"/>
                </a:lnTo>
                <a:lnTo>
                  <a:pt x="2341054" y="2907144"/>
                </a:lnTo>
                <a:lnTo>
                  <a:pt x="2342570" y="2907144"/>
                </a:lnTo>
                <a:cubicBezTo>
                  <a:pt x="2339408" y="2293718"/>
                  <a:pt x="2102129" y="1699740"/>
                  <a:pt x="1672540" y="1250142"/>
                </a:cubicBezTo>
                <a:cubicBezTo>
                  <a:pt x="1232013" y="789097"/>
                  <a:pt x="630616" y="523165"/>
                  <a:pt x="927" y="502769"/>
                </a:cubicBezTo>
                <a:lnTo>
                  <a:pt x="251847" y="251850"/>
                </a:lnTo>
                <a:lnTo>
                  <a:pt x="0" y="2"/>
                </a:lnTo>
                <a:close/>
              </a:path>
            </a:pathLst>
          </a:custGeom>
          <a:solidFill>
            <a:schemeClr val="accent4">
              <a:lumMod val="40000"/>
              <a:lumOff val="60000"/>
            </a:schemeClr>
          </a:solidFill>
          <a:ln w="381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4" name="テキスト プレースホルダー 11"/>
          <p:cNvSpPr>
            <a:spLocks noGrp="1"/>
          </p:cNvSpPr>
          <p:nvPr>
            <p:ph type="body" sz="quarter" idx="31" hasCustomPrompt="1"/>
          </p:nvPr>
        </p:nvSpPr>
        <p:spPr>
          <a:xfrm>
            <a:off x="12158541" y="3702537"/>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5" name="テキスト プレースホルダー 11"/>
          <p:cNvSpPr>
            <a:spLocks noGrp="1"/>
          </p:cNvSpPr>
          <p:nvPr>
            <p:ph type="body" sz="quarter" idx="32" hasCustomPrompt="1"/>
          </p:nvPr>
        </p:nvSpPr>
        <p:spPr>
          <a:xfrm>
            <a:off x="12158541" y="2776995"/>
            <a:ext cx="5490610" cy="773203"/>
          </a:xfrm>
        </p:spPr>
        <p:txBody>
          <a:bodyPr anchor="b">
            <a:noAutofit/>
          </a:bodyPr>
          <a:lstStyle>
            <a:lvl1pPr algn="l">
              <a:lnSpc>
                <a:spcPct val="100000"/>
              </a:lnSpc>
              <a:spcBef>
                <a:spcPts val="0"/>
              </a:spcBef>
              <a:defRPr sz="2800" spc="0">
                <a:solidFill>
                  <a:schemeClr val="accent1"/>
                </a:solidFill>
                <a:latin typeface="Route 159 SemiBold" pitchFamily="50" charset="0"/>
              </a:defRPr>
            </a:lvl1pPr>
          </a:lstStyle>
          <a:p>
            <a:pPr lvl="0"/>
            <a:r>
              <a:rPr lang="en-US" altLang="ja-JP" dirty="0"/>
              <a:t>Text here</a:t>
            </a:r>
            <a:endParaRPr lang="en-US" dirty="0"/>
          </a:p>
        </p:txBody>
      </p:sp>
      <p:sp>
        <p:nvSpPr>
          <p:cNvPr id="16" name="テキスト プレースホルダー 11"/>
          <p:cNvSpPr>
            <a:spLocks noGrp="1"/>
          </p:cNvSpPr>
          <p:nvPr>
            <p:ph type="body" sz="quarter" idx="33" hasCustomPrompt="1"/>
          </p:nvPr>
        </p:nvSpPr>
        <p:spPr>
          <a:xfrm>
            <a:off x="12158541" y="6987902"/>
            <a:ext cx="5490610" cy="1651134"/>
          </a:xfrm>
        </p:spPr>
        <p:txBody>
          <a:bodyPr anchor="t">
            <a:noAutofit/>
          </a:bodyPr>
          <a:lstStyle>
            <a:lvl1pPr algn="l">
              <a:lnSpc>
                <a:spcPct val="120000"/>
              </a:lnSpc>
              <a:defRPr sz="2000">
                <a:solidFill>
                  <a:schemeClr val="tx2"/>
                </a:solidFill>
                <a:latin typeface="+mn-lt"/>
              </a:defRPr>
            </a:lvl1pPr>
          </a:lstStyle>
          <a:p>
            <a:pPr lvl="0"/>
            <a:r>
              <a:rPr lang="en-US" altLang="ja-JP" dirty="0"/>
              <a:t>Text Here</a:t>
            </a:r>
            <a:endParaRPr lang="en-US" dirty="0"/>
          </a:p>
        </p:txBody>
      </p:sp>
      <p:sp>
        <p:nvSpPr>
          <p:cNvPr id="17" name="テキスト プレースホルダー 11"/>
          <p:cNvSpPr>
            <a:spLocks noGrp="1"/>
          </p:cNvSpPr>
          <p:nvPr>
            <p:ph type="body" sz="quarter" idx="34" hasCustomPrompt="1"/>
          </p:nvPr>
        </p:nvSpPr>
        <p:spPr>
          <a:xfrm>
            <a:off x="12158541" y="6062360"/>
            <a:ext cx="5490610" cy="773203"/>
          </a:xfrm>
        </p:spPr>
        <p:txBody>
          <a:bodyPr anchor="b">
            <a:noAutofit/>
          </a:bodyPr>
          <a:lstStyle>
            <a:lvl1pPr algn="l">
              <a:lnSpc>
                <a:spcPct val="100000"/>
              </a:lnSpc>
              <a:spcBef>
                <a:spcPts val="0"/>
              </a:spcBef>
              <a:defRPr sz="2800" spc="0">
                <a:solidFill>
                  <a:schemeClr val="accent3"/>
                </a:solidFill>
                <a:latin typeface="Route 159 SemiBold" pitchFamily="50" charset="0"/>
              </a:defRPr>
            </a:lvl1pPr>
          </a:lstStyle>
          <a:p>
            <a:pPr lvl="0"/>
            <a:r>
              <a:rPr lang="en-US" altLang="ja-JP" dirty="0"/>
              <a:t>Text here</a:t>
            </a:r>
            <a:endParaRPr lang="en-US" dirty="0"/>
          </a:p>
        </p:txBody>
      </p:sp>
      <p:sp>
        <p:nvSpPr>
          <p:cNvPr id="18" name="テキスト プレースホルダー 11"/>
          <p:cNvSpPr>
            <a:spLocks noGrp="1"/>
          </p:cNvSpPr>
          <p:nvPr>
            <p:ph type="body" sz="quarter" idx="35" hasCustomPrompt="1"/>
          </p:nvPr>
        </p:nvSpPr>
        <p:spPr>
          <a:xfrm>
            <a:off x="637261" y="3716588"/>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19" name="テキスト プレースホルダー 11"/>
          <p:cNvSpPr>
            <a:spLocks noGrp="1"/>
          </p:cNvSpPr>
          <p:nvPr>
            <p:ph type="body" sz="quarter" idx="36" hasCustomPrompt="1"/>
          </p:nvPr>
        </p:nvSpPr>
        <p:spPr>
          <a:xfrm>
            <a:off x="637261" y="2791046"/>
            <a:ext cx="5490610" cy="773203"/>
          </a:xfrm>
        </p:spPr>
        <p:txBody>
          <a:bodyPr anchor="b">
            <a:noAutofit/>
          </a:bodyPr>
          <a:lstStyle>
            <a:lvl1pPr algn="r">
              <a:lnSpc>
                <a:spcPct val="100000"/>
              </a:lnSpc>
              <a:spcBef>
                <a:spcPts val="0"/>
              </a:spcBef>
              <a:defRPr sz="2800" spc="0">
                <a:solidFill>
                  <a:schemeClr val="accent4"/>
                </a:solidFill>
                <a:latin typeface="Route 159 SemiBold" pitchFamily="50" charset="0"/>
              </a:defRPr>
            </a:lvl1pPr>
          </a:lstStyle>
          <a:p>
            <a:pPr lvl="0"/>
            <a:r>
              <a:rPr lang="en-US" altLang="ja-JP" dirty="0"/>
              <a:t>Text here</a:t>
            </a:r>
            <a:endParaRPr lang="en-US" dirty="0"/>
          </a:p>
        </p:txBody>
      </p:sp>
      <p:sp>
        <p:nvSpPr>
          <p:cNvPr id="20" name="テキスト プレースホルダー 11"/>
          <p:cNvSpPr>
            <a:spLocks noGrp="1"/>
          </p:cNvSpPr>
          <p:nvPr>
            <p:ph type="body" sz="quarter" idx="37" hasCustomPrompt="1"/>
          </p:nvPr>
        </p:nvSpPr>
        <p:spPr>
          <a:xfrm>
            <a:off x="637261" y="7001953"/>
            <a:ext cx="5490610" cy="1651134"/>
          </a:xfrm>
        </p:spPr>
        <p:txBody>
          <a:bodyPr anchor="t">
            <a:noAutofit/>
          </a:bodyPr>
          <a:lstStyle>
            <a:lvl1pPr algn="r">
              <a:lnSpc>
                <a:spcPct val="120000"/>
              </a:lnSpc>
              <a:defRPr sz="2000">
                <a:solidFill>
                  <a:schemeClr val="tx2"/>
                </a:solidFill>
                <a:latin typeface="+mn-lt"/>
              </a:defRPr>
            </a:lvl1pPr>
          </a:lstStyle>
          <a:p>
            <a:pPr lvl="0"/>
            <a:r>
              <a:rPr lang="en-US" altLang="ja-JP" dirty="0"/>
              <a:t>Text Here</a:t>
            </a:r>
            <a:endParaRPr lang="en-US" dirty="0"/>
          </a:p>
        </p:txBody>
      </p:sp>
      <p:sp>
        <p:nvSpPr>
          <p:cNvPr id="21" name="テキスト プレースホルダー 11"/>
          <p:cNvSpPr>
            <a:spLocks noGrp="1"/>
          </p:cNvSpPr>
          <p:nvPr>
            <p:ph type="body" sz="quarter" idx="38" hasCustomPrompt="1"/>
          </p:nvPr>
        </p:nvSpPr>
        <p:spPr>
          <a:xfrm>
            <a:off x="637261" y="6076411"/>
            <a:ext cx="5490610" cy="773203"/>
          </a:xfrm>
        </p:spPr>
        <p:txBody>
          <a:bodyPr anchor="b">
            <a:noAutofit/>
          </a:bodyPr>
          <a:lstStyle>
            <a:lvl1pPr algn="r">
              <a:lnSpc>
                <a:spcPct val="100000"/>
              </a:lnSpc>
              <a:spcBef>
                <a:spcPts val="0"/>
              </a:spcBef>
              <a:defRPr sz="2800" spc="0">
                <a:solidFill>
                  <a:schemeClr val="accent2"/>
                </a:solidFill>
                <a:latin typeface="Route 159 SemiBold" pitchFamily="50" charset="0"/>
              </a:defRPr>
            </a:lvl1pPr>
          </a:lstStyle>
          <a:p>
            <a:pPr lvl="0"/>
            <a:r>
              <a:rPr lang="en-US" altLang="ja-JP" dirty="0"/>
              <a:t>Text here</a:t>
            </a:r>
            <a:endParaRPr lang="en-US" dirty="0"/>
          </a:p>
        </p:txBody>
      </p:sp>
      <p:sp>
        <p:nvSpPr>
          <p:cNvPr id="22" name="テキスト プレースホルダー 11"/>
          <p:cNvSpPr>
            <a:spLocks noGrp="1"/>
          </p:cNvSpPr>
          <p:nvPr>
            <p:ph type="body" sz="quarter" idx="39" hasCustomPrompt="1"/>
          </p:nvPr>
        </p:nvSpPr>
        <p:spPr>
          <a:xfrm>
            <a:off x="6982966" y="5168139"/>
            <a:ext cx="4275474" cy="773203"/>
          </a:xfrm>
        </p:spPr>
        <p:txBody>
          <a:bodyPr anchor="ctr">
            <a:noAutofit/>
          </a:bodyPr>
          <a:lstStyle>
            <a:lvl1pPr algn="ctr">
              <a:lnSpc>
                <a:spcPct val="120000"/>
              </a:lnSpc>
              <a:defRPr sz="3200" spc="0">
                <a:solidFill>
                  <a:schemeClr val="tx2"/>
                </a:solidFill>
                <a:latin typeface="Route 159 SemiBold" pitchFamily="50" charset="0"/>
              </a:defRPr>
            </a:lvl1pPr>
          </a:lstStyle>
          <a:p>
            <a:pPr lvl="0"/>
            <a:r>
              <a:rPr lang="en-US" altLang="ja-JP" dirty="0"/>
              <a:t>Text Here</a:t>
            </a:r>
            <a:endParaRPr lang="en-US" dirty="0"/>
          </a:p>
        </p:txBody>
      </p:sp>
      <p:sp>
        <p:nvSpPr>
          <p:cNvPr id="23" name="円/楕円 22"/>
          <p:cNvSpPr/>
          <p:nvPr userDrawn="1"/>
        </p:nvSpPr>
        <p:spPr>
          <a:xfrm>
            <a:off x="10444030" y="3322934"/>
            <a:ext cx="1350150" cy="1350150"/>
          </a:xfrm>
          <a:prstGeom prst="ellipse">
            <a:avLst/>
          </a:prstGeom>
          <a:solidFill>
            <a:schemeClr val="accent1"/>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図プレースホルダー 7"/>
          <p:cNvSpPr>
            <a:spLocks noGrp="1"/>
          </p:cNvSpPr>
          <p:nvPr>
            <p:ph type="pic" sz="quarter" idx="17" hasCustomPrompt="1"/>
          </p:nvPr>
        </p:nvSpPr>
        <p:spPr>
          <a:xfrm>
            <a:off x="10793062"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25" name="円/楕円 24"/>
          <p:cNvSpPr/>
          <p:nvPr userDrawn="1"/>
        </p:nvSpPr>
        <p:spPr>
          <a:xfrm>
            <a:off x="10448351" y="6688383"/>
            <a:ext cx="1350150" cy="1350150"/>
          </a:xfrm>
          <a:prstGeom prst="ellipse">
            <a:avLst/>
          </a:prstGeom>
          <a:solidFill>
            <a:schemeClr val="accent3"/>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図プレースホルダー 7"/>
          <p:cNvSpPr>
            <a:spLocks noGrp="1"/>
          </p:cNvSpPr>
          <p:nvPr>
            <p:ph type="pic" sz="quarter" idx="40" hasCustomPrompt="1"/>
          </p:nvPr>
        </p:nvSpPr>
        <p:spPr>
          <a:xfrm>
            <a:off x="10797383"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7" name="円/楕円 26"/>
          <p:cNvSpPr/>
          <p:nvPr userDrawn="1"/>
        </p:nvSpPr>
        <p:spPr>
          <a:xfrm>
            <a:off x="6543924" y="6688383"/>
            <a:ext cx="1350150" cy="1350150"/>
          </a:xfrm>
          <a:prstGeom prst="ellipse">
            <a:avLst/>
          </a:prstGeom>
          <a:solidFill>
            <a:schemeClr val="accent2"/>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図プレースホルダー 7"/>
          <p:cNvSpPr>
            <a:spLocks noGrp="1"/>
          </p:cNvSpPr>
          <p:nvPr>
            <p:ph type="pic" sz="quarter" idx="41" hasCustomPrompt="1"/>
          </p:nvPr>
        </p:nvSpPr>
        <p:spPr>
          <a:xfrm>
            <a:off x="6892956" y="7004055"/>
            <a:ext cx="684364" cy="684364"/>
          </a:xfrm>
        </p:spPr>
        <p:txBody>
          <a:bodyPr>
            <a:normAutofit/>
          </a:bodyPr>
          <a:lstStyle>
            <a:lvl1pPr>
              <a:defRPr sz="1600"/>
            </a:lvl1pPr>
          </a:lstStyle>
          <a:p>
            <a:r>
              <a:rPr kumimoji="1" lang="en-US" altLang="ja-JP" dirty="0"/>
              <a:t>ICON</a:t>
            </a:r>
            <a:endParaRPr kumimoji="1" lang="ja-JP" altLang="en-US" dirty="0"/>
          </a:p>
        </p:txBody>
      </p:sp>
      <p:sp>
        <p:nvSpPr>
          <p:cNvPr id="29" name="円/楕円 28"/>
          <p:cNvSpPr/>
          <p:nvPr userDrawn="1"/>
        </p:nvSpPr>
        <p:spPr>
          <a:xfrm>
            <a:off x="6543924" y="3322934"/>
            <a:ext cx="1350150" cy="1350150"/>
          </a:xfrm>
          <a:prstGeom prst="ellipse">
            <a:avLst/>
          </a:prstGeom>
          <a:solidFill>
            <a:schemeClr val="accent4"/>
          </a:solidFill>
          <a:ln w="76200" cmpd="sng">
            <a:solidFill>
              <a:srgbClr val="F7F7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2" hasCustomPrompt="1"/>
          </p:nvPr>
        </p:nvSpPr>
        <p:spPr>
          <a:xfrm>
            <a:off x="6892956" y="3638606"/>
            <a:ext cx="684364" cy="684364"/>
          </a:xfrm>
        </p:spPr>
        <p:txBody>
          <a:bodyPr>
            <a:normAutofit/>
          </a:bodyPr>
          <a:lstStyle>
            <a:lvl1pPr>
              <a:defRPr sz="1600"/>
            </a:lvl1pPr>
          </a:lstStyle>
          <a:p>
            <a:r>
              <a:rPr kumimoji="1" lang="en-US" altLang="ja-JP" dirty="0"/>
              <a:t>ICON</a:t>
            </a:r>
            <a:endParaRPr kumimoji="1" lang="ja-JP" altLang="en-US" dirty="0"/>
          </a:p>
        </p:txBody>
      </p:sp>
      <p:sp>
        <p:nvSpPr>
          <p:cNvPr id="31" name="正方形/長方形 30"/>
          <p:cNvSpPr/>
          <p:nvPr userDrawn="1"/>
        </p:nvSpPr>
        <p:spPr>
          <a:xfrm>
            <a:off x="12264623" y="362036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2" name="正方形/長方形 31"/>
          <p:cNvSpPr/>
          <p:nvPr userDrawn="1"/>
        </p:nvSpPr>
        <p:spPr>
          <a:xfrm>
            <a:off x="12264623" y="688809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3" name="正方形/長方形 32"/>
          <p:cNvSpPr/>
          <p:nvPr userDrawn="1"/>
        </p:nvSpPr>
        <p:spPr>
          <a:xfrm>
            <a:off x="2773406" y="6909096"/>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34" name="正方形/長方形 33"/>
          <p:cNvSpPr/>
          <p:nvPr userDrawn="1"/>
        </p:nvSpPr>
        <p:spPr>
          <a:xfrm>
            <a:off x="2773406" y="361338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kumimoji="1" lang="ja-JP" altLang="en-US"/>
          </a:p>
        </p:txBody>
      </p:sp>
    </p:spTree>
    <p:extLst>
      <p:ext uri="{BB962C8B-B14F-4D97-AF65-F5344CB8AC3E}">
        <p14:creationId xmlns:p14="http://schemas.microsoft.com/office/powerpoint/2010/main" val="2692183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ear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ドーナツ 7"/>
          <p:cNvSpPr/>
          <p:nvPr userDrawn="1"/>
        </p:nvSpPr>
        <p:spPr>
          <a:xfrm>
            <a:off x="3792577" y="2171314"/>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1">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ドーナツ 7"/>
          <p:cNvSpPr/>
          <p:nvPr userDrawn="1"/>
        </p:nvSpPr>
        <p:spPr>
          <a:xfrm>
            <a:off x="7104309" y="3234519"/>
            <a:ext cx="4076208" cy="4184089"/>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tx2"/>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ドーナツ 7"/>
          <p:cNvSpPr/>
          <p:nvPr userDrawn="1"/>
        </p:nvSpPr>
        <p:spPr>
          <a:xfrm>
            <a:off x="11180517" y="4465797"/>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2">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ドーナツ 7"/>
          <p:cNvSpPr/>
          <p:nvPr userDrawn="1"/>
        </p:nvSpPr>
        <p:spPr>
          <a:xfrm rot="21318328">
            <a:off x="13204533" y="1975752"/>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4">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ドーナツ 7"/>
          <p:cNvSpPr/>
          <p:nvPr userDrawn="1"/>
        </p:nvSpPr>
        <p:spPr>
          <a:xfrm rot="1061079">
            <a:off x="846870" y="2388725"/>
            <a:ext cx="2876677" cy="2952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3">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ドーナツ 7"/>
          <p:cNvSpPr/>
          <p:nvPr userDrawn="1"/>
        </p:nvSpPr>
        <p:spPr>
          <a:xfrm>
            <a:off x="14684992" y="4850808"/>
            <a:ext cx="3220870" cy="3306114"/>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6">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 name="ドーナツ 7"/>
          <p:cNvSpPr/>
          <p:nvPr userDrawn="1"/>
        </p:nvSpPr>
        <p:spPr>
          <a:xfrm rot="1442875">
            <a:off x="1812621" y="4863286"/>
            <a:ext cx="3264415" cy="3350811"/>
          </a:xfrm>
          <a:custGeom>
            <a:avLst/>
            <a:gdLst/>
            <a:ahLst/>
            <a:cxnLst/>
            <a:rect l="l" t="t" r="r" b="b"/>
            <a:pathLst>
              <a:path w="4542824" h="4663055">
                <a:moveTo>
                  <a:pt x="2261546" y="897181"/>
                </a:moveTo>
                <a:cubicBezTo>
                  <a:pt x="1457545" y="897181"/>
                  <a:pt x="805774" y="1548953"/>
                  <a:pt x="805774" y="2352954"/>
                </a:cubicBezTo>
                <a:cubicBezTo>
                  <a:pt x="805774" y="3156955"/>
                  <a:pt x="1457545" y="3808727"/>
                  <a:pt x="2261546" y="3808727"/>
                </a:cubicBezTo>
                <a:cubicBezTo>
                  <a:pt x="3065547" y="3808727"/>
                  <a:pt x="3717318" y="3156955"/>
                  <a:pt x="3717318" y="2352954"/>
                </a:cubicBezTo>
                <a:cubicBezTo>
                  <a:pt x="3717318" y="1548953"/>
                  <a:pt x="3065547" y="897181"/>
                  <a:pt x="2261546" y="897181"/>
                </a:cubicBezTo>
                <a:close/>
                <a:moveTo>
                  <a:pt x="2083603" y="0"/>
                </a:moveTo>
                <a:lnTo>
                  <a:pt x="2439490" y="0"/>
                </a:lnTo>
                <a:lnTo>
                  <a:pt x="2552136" y="521588"/>
                </a:lnTo>
                <a:cubicBezTo>
                  <a:pt x="2761893" y="554049"/>
                  <a:pt x="2959973" y="621739"/>
                  <a:pt x="3139530" y="719525"/>
                </a:cubicBezTo>
                <a:lnTo>
                  <a:pt x="3511289" y="397163"/>
                </a:lnTo>
                <a:lnTo>
                  <a:pt x="3795947" y="610765"/>
                </a:lnTo>
                <a:lnTo>
                  <a:pt x="3589001" y="1060760"/>
                </a:lnTo>
                <a:cubicBezTo>
                  <a:pt x="3709551" y="1180593"/>
                  <a:pt x="3811294" y="1318813"/>
                  <a:pt x="3892627" y="1469737"/>
                </a:cubicBezTo>
                <a:lnTo>
                  <a:pt x="4420433" y="1407493"/>
                </a:lnTo>
                <a:lnTo>
                  <a:pt x="4535785" y="1744167"/>
                </a:lnTo>
                <a:lnTo>
                  <a:pt x="4087115" y="2014817"/>
                </a:lnTo>
                <a:cubicBezTo>
                  <a:pt x="4107334" y="2124452"/>
                  <a:pt x="4117879" y="2237472"/>
                  <a:pt x="4117879" y="2352954"/>
                </a:cubicBezTo>
                <a:cubicBezTo>
                  <a:pt x="4117879" y="2452032"/>
                  <a:pt x="4110117" y="2549297"/>
                  <a:pt x="4092759" y="2643792"/>
                </a:cubicBezTo>
                <a:lnTo>
                  <a:pt x="4542824" y="2906675"/>
                </a:lnTo>
                <a:lnTo>
                  <a:pt x="4432244" y="3244947"/>
                </a:lnTo>
                <a:lnTo>
                  <a:pt x="3915713" y="3191427"/>
                </a:lnTo>
                <a:cubicBezTo>
                  <a:pt x="3824012" y="3376623"/>
                  <a:pt x="3700535" y="3543085"/>
                  <a:pt x="3553558" y="3685386"/>
                </a:cubicBezTo>
                <a:lnTo>
                  <a:pt x="3753170" y="4153716"/>
                </a:lnTo>
                <a:lnTo>
                  <a:pt x="3462615" y="4359224"/>
                </a:lnTo>
                <a:lnTo>
                  <a:pt x="3085858" y="4013486"/>
                </a:lnTo>
                <a:cubicBezTo>
                  <a:pt x="2918222" y="4098493"/>
                  <a:pt x="2735266" y="4156993"/>
                  <a:pt x="2542566" y="4185781"/>
                </a:cubicBezTo>
                <a:lnTo>
                  <a:pt x="2439490" y="4663055"/>
                </a:lnTo>
                <a:lnTo>
                  <a:pt x="2083603" y="4663055"/>
                </a:lnTo>
                <a:lnTo>
                  <a:pt x="1980528" y="4185781"/>
                </a:lnTo>
                <a:cubicBezTo>
                  <a:pt x="1772677" y="4154729"/>
                  <a:pt x="1576163" y="4089110"/>
                  <a:pt x="1398100" y="3992907"/>
                </a:cubicBezTo>
                <a:lnTo>
                  <a:pt x="997209" y="4340529"/>
                </a:lnTo>
                <a:lnTo>
                  <a:pt x="712552" y="4126927"/>
                </a:lnTo>
                <a:lnTo>
                  <a:pt x="934130" y="3645116"/>
                </a:lnTo>
                <a:cubicBezTo>
                  <a:pt x="803422" y="3515284"/>
                  <a:pt x="694564" y="3364073"/>
                  <a:pt x="609988" y="3198332"/>
                </a:cubicBezTo>
                <a:lnTo>
                  <a:pt x="124474" y="3255589"/>
                </a:lnTo>
                <a:lnTo>
                  <a:pt x="9121" y="2918915"/>
                </a:lnTo>
                <a:lnTo>
                  <a:pt x="432244" y="2663676"/>
                </a:lnTo>
                <a:cubicBezTo>
                  <a:pt x="414090" y="2562770"/>
                  <a:pt x="405215" y="2458899"/>
                  <a:pt x="405215" y="2352954"/>
                </a:cubicBezTo>
                <a:cubicBezTo>
                  <a:pt x="405215" y="2249178"/>
                  <a:pt x="413731" y="2147391"/>
                  <a:pt x="432435" y="2048643"/>
                </a:cubicBezTo>
                <a:lnTo>
                  <a:pt x="0" y="1796058"/>
                </a:lnTo>
                <a:lnTo>
                  <a:pt x="110581" y="1457787"/>
                </a:lnTo>
                <a:lnTo>
                  <a:pt x="609871" y="1509521"/>
                </a:lnTo>
                <a:cubicBezTo>
                  <a:pt x="701342" y="1326373"/>
                  <a:pt x="823934" y="1161680"/>
                  <a:pt x="969626" y="1020735"/>
                </a:cubicBezTo>
                <a:lnTo>
                  <a:pt x="769923" y="552192"/>
                </a:lnTo>
                <a:lnTo>
                  <a:pt x="1060478" y="346683"/>
                </a:lnTo>
                <a:lnTo>
                  <a:pt x="1437195" y="692385"/>
                </a:lnTo>
                <a:cubicBezTo>
                  <a:pt x="1602069" y="608806"/>
                  <a:pt x="1781763" y="550867"/>
                  <a:pt x="1970957" y="521588"/>
                </a:cubicBezTo>
                <a:close/>
              </a:path>
            </a:pathLst>
          </a:custGeom>
          <a:solidFill>
            <a:schemeClr val="accent5">
              <a:lumMod val="60000"/>
              <a:lumOff val="4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プレースホルダー 6"/>
          <p:cNvSpPr>
            <a:spLocks noGrp="1"/>
          </p:cNvSpPr>
          <p:nvPr>
            <p:ph type="body" sz="quarter" idx="22" hasCustomPrompt="1"/>
          </p:nvPr>
        </p:nvSpPr>
        <p:spPr>
          <a:xfrm>
            <a:off x="5001701" y="7997587"/>
            <a:ext cx="8291216"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16" name="正方形/長方形 15"/>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
        <p:nvSpPr>
          <p:cNvPr id="17" name="テキスト プレースホルダー 11"/>
          <p:cNvSpPr>
            <a:spLocks noGrp="1"/>
          </p:cNvSpPr>
          <p:nvPr>
            <p:ph type="body" sz="quarter" idx="32" hasCustomPrompt="1"/>
          </p:nvPr>
        </p:nvSpPr>
        <p:spPr>
          <a:xfrm>
            <a:off x="7859496" y="4912665"/>
            <a:ext cx="2567393" cy="773203"/>
          </a:xfrm>
        </p:spPr>
        <p:txBody>
          <a:bodyPr anchor="ctr">
            <a:noAutofit/>
          </a:bodyPr>
          <a:lstStyle>
            <a:lvl1pPr algn="ctr">
              <a:lnSpc>
                <a:spcPct val="100000"/>
              </a:lnSpc>
              <a:spcBef>
                <a:spcPts val="0"/>
              </a:spcBef>
              <a:defRPr sz="2400" spc="0">
                <a:solidFill>
                  <a:schemeClr val="tx2"/>
                </a:solidFill>
                <a:latin typeface="Route 159 SemiBold" pitchFamily="50" charset="0"/>
              </a:defRPr>
            </a:lvl1pPr>
          </a:lstStyle>
          <a:p>
            <a:pPr lvl="0"/>
            <a:r>
              <a:rPr lang="en-US" altLang="ja-JP" dirty="0"/>
              <a:t>Word</a:t>
            </a:r>
            <a:endParaRPr lang="en-US" dirty="0"/>
          </a:p>
        </p:txBody>
      </p:sp>
      <p:sp>
        <p:nvSpPr>
          <p:cNvPr id="18" name="テキスト プレースホルダー 11"/>
          <p:cNvSpPr>
            <a:spLocks noGrp="1"/>
          </p:cNvSpPr>
          <p:nvPr>
            <p:ph type="body" sz="quarter" idx="33" hasCustomPrompt="1"/>
          </p:nvPr>
        </p:nvSpPr>
        <p:spPr>
          <a:xfrm>
            <a:off x="4307106" y="3460117"/>
            <a:ext cx="2144508" cy="773203"/>
          </a:xfrm>
        </p:spPr>
        <p:txBody>
          <a:bodyPr anchor="ctr">
            <a:noAutofit/>
          </a:bodyPr>
          <a:lstStyle>
            <a:lvl1pPr algn="ctr">
              <a:lnSpc>
                <a:spcPct val="100000"/>
              </a:lnSpc>
              <a:spcBef>
                <a:spcPts val="0"/>
              </a:spcBef>
              <a:defRPr sz="2400" spc="0">
                <a:solidFill>
                  <a:schemeClr val="accent1"/>
                </a:solidFill>
                <a:latin typeface="Route 159 SemiBold" pitchFamily="50" charset="0"/>
              </a:defRPr>
            </a:lvl1pPr>
          </a:lstStyle>
          <a:p>
            <a:pPr lvl="0"/>
            <a:r>
              <a:rPr lang="en-US" altLang="ja-JP" dirty="0"/>
              <a:t>Word</a:t>
            </a:r>
            <a:endParaRPr lang="en-US" dirty="0"/>
          </a:p>
        </p:txBody>
      </p:sp>
      <p:sp>
        <p:nvSpPr>
          <p:cNvPr id="19" name="テキスト プレースホルダー 11"/>
          <p:cNvSpPr>
            <a:spLocks noGrp="1"/>
          </p:cNvSpPr>
          <p:nvPr>
            <p:ph type="body" sz="quarter" idx="34" hasCustomPrompt="1"/>
          </p:nvPr>
        </p:nvSpPr>
        <p:spPr>
          <a:xfrm>
            <a:off x="2358926" y="6152089"/>
            <a:ext cx="2144508" cy="773203"/>
          </a:xfrm>
        </p:spPr>
        <p:txBody>
          <a:bodyPr anchor="ctr">
            <a:noAutofit/>
          </a:bodyPr>
          <a:lstStyle>
            <a:lvl1pPr algn="ctr">
              <a:lnSpc>
                <a:spcPct val="100000"/>
              </a:lnSpc>
              <a:spcBef>
                <a:spcPts val="0"/>
              </a:spcBef>
              <a:defRPr sz="2400" spc="0">
                <a:solidFill>
                  <a:schemeClr val="accent5"/>
                </a:solidFill>
                <a:latin typeface="Route 159 SemiBold" pitchFamily="50" charset="0"/>
              </a:defRPr>
            </a:lvl1pPr>
          </a:lstStyle>
          <a:p>
            <a:pPr lvl="0"/>
            <a:r>
              <a:rPr lang="en-US" altLang="ja-JP" dirty="0"/>
              <a:t>Word</a:t>
            </a:r>
            <a:endParaRPr lang="en-US" dirty="0"/>
          </a:p>
        </p:txBody>
      </p:sp>
      <p:sp>
        <p:nvSpPr>
          <p:cNvPr id="20" name="テキスト プレースホルダー 11"/>
          <p:cNvSpPr>
            <a:spLocks noGrp="1"/>
          </p:cNvSpPr>
          <p:nvPr>
            <p:ph type="body" sz="quarter" idx="35" hasCustomPrompt="1"/>
          </p:nvPr>
        </p:nvSpPr>
        <p:spPr>
          <a:xfrm>
            <a:off x="1271559" y="3460117"/>
            <a:ext cx="1966991" cy="773203"/>
          </a:xfrm>
        </p:spPr>
        <p:txBody>
          <a:bodyPr anchor="ctr">
            <a:noAutofit/>
          </a:bodyPr>
          <a:lstStyle>
            <a:lvl1pPr algn="ctr">
              <a:lnSpc>
                <a:spcPct val="100000"/>
              </a:lnSpc>
              <a:spcBef>
                <a:spcPts val="0"/>
              </a:spcBef>
              <a:defRPr sz="2000" spc="0">
                <a:solidFill>
                  <a:schemeClr val="accent3"/>
                </a:solidFill>
                <a:latin typeface="Route 159 SemiBold" pitchFamily="50" charset="0"/>
              </a:defRPr>
            </a:lvl1pPr>
          </a:lstStyle>
          <a:p>
            <a:pPr lvl="0"/>
            <a:r>
              <a:rPr lang="en-US" altLang="ja-JP" dirty="0"/>
              <a:t>Word</a:t>
            </a:r>
            <a:endParaRPr lang="en-US" dirty="0"/>
          </a:p>
        </p:txBody>
      </p:sp>
      <p:sp>
        <p:nvSpPr>
          <p:cNvPr id="21" name="テキスト プレースホルダー 11"/>
          <p:cNvSpPr>
            <a:spLocks noGrp="1"/>
          </p:cNvSpPr>
          <p:nvPr>
            <p:ph type="body" sz="quarter" idx="36" hasCustomPrompt="1"/>
          </p:nvPr>
        </p:nvSpPr>
        <p:spPr>
          <a:xfrm>
            <a:off x="11635359" y="5538752"/>
            <a:ext cx="1966991" cy="773203"/>
          </a:xfrm>
        </p:spPr>
        <p:txBody>
          <a:bodyPr anchor="ctr">
            <a:noAutofit/>
          </a:bodyPr>
          <a:lstStyle>
            <a:lvl1pPr algn="ctr">
              <a:lnSpc>
                <a:spcPct val="100000"/>
              </a:lnSpc>
              <a:spcBef>
                <a:spcPts val="0"/>
              </a:spcBef>
              <a:defRPr sz="2000" spc="0">
                <a:solidFill>
                  <a:schemeClr val="accent2"/>
                </a:solidFill>
                <a:latin typeface="Route 159 SemiBold" pitchFamily="50" charset="0"/>
              </a:defRPr>
            </a:lvl1pPr>
          </a:lstStyle>
          <a:p>
            <a:pPr lvl="0"/>
            <a:r>
              <a:rPr lang="en-US" altLang="ja-JP" dirty="0"/>
              <a:t>Word</a:t>
            </a:r>
            <a:endParaRPr lang="en-US" dirty="0"/>
          </a:p>
        </p:txBody>
      </p:sp>
      <p:sp>
        <p:nvSpPr>
          <p:cNvPr id="22" name="テキスト プレースホルダー 11"/>
          <p:cNvSpPr>
            <a:spLocks noGrp="1"/>
          </p:cNvSpPr>
          <p:nvPr>
            <p:ph type="body" sz="quarter" idx="37" hasCustomPrompt="1"/>
          </p:nvPr>
        </p:nvSpPr>
        <p:spPr>
          <a:xfrm>
            <a:off x="13750838" y="3278442"/>
            <a:ext cx="2144508" cy="773203"/>
          </a:xfrm>
        </p:spPr>
        <p:txBody>
          <a:bodyPr anchor="ctr">
            <a:noAutofit/>
          </a:bodyPr>
          <a:lstStyle>
            <a:lvl1pPr algn="ctr">
              <a:lnSpc>
                <a:spcPct val="100000"/>
              </a:lnSpc>
              <a:spcBef>
                <a:spcPts val="0"/>
              </a:spcBef>
              <a:defRPr sz="2400" spc="0">
                <a:solidFill>
                  <a:schemeClr val="accent4"/>
                </a:solidFill>
                <a:latin typeface="Route 159 SemiBold" pitchFamily="50" charset="0"/>
              </a:defRPr>
            </a:lvl1pPr>
          </a:lstStyle>
          <a:p>
            <a:pPr lvl="0"/>
            <a:r>
              <a:rPr lang="en-US" altLang="ja-JP" dirty="0"/>
              <a:t>Word</a:t>
            </a:r>
            <a:endParaRPr lang="en-US" dirty="0"/>
          </a:p>
        </p:txBody>
      </p:sp>
      <p:sp>
        <p:nvSpPr>
          <p:cNvPr id="23" name="テキスト プレースホルダー 11"/>
          <p:cNvSpPr>
            <a:spLocks noGrp="1"/>
          </p:cNvSpPr>
          <p:nvPr>
            <p:ph type="body" sz="quarter" idx="38" hasCustomPrompt="1"/>
          </p:nvPr>
        </p:nvSpPr>
        <p:spPr>
          <a:xfrm>
            <a:off x="15223173" y="6117263"/>
            <a:ext cx="2144508" cy="773203"/>
          </a:xfrm>
        </p:spPr>
        <p:txBody>
          <a:bodyPr anchor="ctr">
            <a:noAutofit/>
          </a:bodyPr>
          <a:lstStyle>
            <a:lvl1pPr algn="ctr">
              <a:lnSpc>
                <a:spcPct val="100000"/>
              </a:lnSpc>
              <a:spcBef>
                <a:spcPts val="0"/>
              </a:spcBef>
              <a:defRPr sz="2400" spc="0">
                <a:solidFill>
                  <a:schemeClr val="accent6"/>
                </a:solidFill>
                <a:latin typeface="Route 159 SemiBold" pitchFamily="50" charset="0"/>
              </a:defRPr>
            </a:lvl1pPr>
          </a:lstStyle>
          <a:p>
            <a:pPr lvl="0"/>
            <a:r>
              <a:rPr lang="en-US" altLang="ja-JP" dirty="0"/>
              <a:t>Word</a:t>
            </a:r>
            <a:endParaRPr lang="en-US" dirty="0"/>
          </a:p>
        </p:txBody>
      </p:sp>
    </p:spTree>
    <p:extLst>
      <p:ext uri="{BB962C8B-B14F-4D97-AF65-F5344CB8AC3E}">
        <p14:creationId xmlns:p14="http://schemas.microsoft.com/office/powerpoint/2010/main" val="21720793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many Keywords">
    <p:spTree>
      <p:nvGrpSpPr>
        <p:cNvPr id="1" name=""/>
        <p:cNvGrpSpPr/>
        <p:nvPr/>
      </p:nvGrpSpPr>
      <p:grpSpPr>
        <a:xfrm>
          <a:off x="0" y="0"/>
          <a:ext cx="0" cy="0"/>
          <a:chOff x="0" y="0"/>
          <a:chExt cx="0" cy="0"/>
        </a:xfrm>
      </p:grpSpPr>
      <p:sp>
        <p:nvSpPr>
          <p:cNvPr id="10" name="円/楕円 9"/>
          <p:cNvSpPr/>
          <p:nvPr userDrawn="1"/>
        </p:nvSpPr>
        <p:spPr>
          <a:xfrm>
            <a:off x="10813369" y="4561118"/>
            <a:ext cx="3291116" cy="3291116"/>
          </a:xfrm>
          <a:prstGeom prst="ellipse">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7" name="円/楕円 16"/>
          <p:cNvSpPr/>
          <p:nvPr userDrawn="1"/>
        </p:nvSpPr>
        <p:spPr>
          <a:xfrm>
            <a:off x="2525080" y="2886529"/>
            <a:ext cx="831448" cy="831448"/>
          </a:xfrm>
          <a:prstGeom prst="ellipse">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142825" y="2768886"/>
            <a:ext cx="1190374" cy="119037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userDrawn="1"/>
        </p:nvSpPr>
        <p:spPr>
          <a:xfrm>
            <a:off x="7079570" y="3093357"/>
            <a:ext cx="4125685" cy="4125685"/>
          </a:xfrm>
          <a:prstGeom prst="ellipse">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9" name="円/楕円 8"/>
          <p:cNvSpPr/>
          <p:nvPr userDrawn="1"/>
        </p:nvSpPr>
        <p:spPr>
          <a:xfrm>
            <a:off x="4124098" y="2616195"/>
            <a:ext cx="3291116" cy="3291116"/>
          </a:xfrm>
          <a:prstGeom prst="ellipse">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1" name="円/楕円 10"/>
          <p:cNvSpPr/>
          <p:nvPr userDrawn="1"/>
        </p:nvSpPr>
        <p:spPr>
          <a:xfrm>
            <a:off x="2815772" y="5090417"/>
            <a:ext cx="2616652" cy="2623462"/>
          </a:xfrm>
          <a:prstGeom prst="ellipse">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2" name="円/楕円 11"/>
          <p:cNvSpPr/>
          <p:nvPr userDrawn="1"/>
        </p:nvSpPr>
        <p:spPr>
          <a:xfrm>
            <a:off x="738012" y="3283849"/>
            <a:ext cx="2616652" cy="2623462"/>
          </a:xfrm>
          <a:prstGeom prst="ellipse">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3" name="円/楕円 12"/>
          <p:cNvSpPr/>
          <p:nvPr userDrawn="1"/>
        </p:nvSpPr>
        <p:spPr>
          <a:xfrm>
            <a:off x="15162214" y="4520290"/>
            <a:ext cx="2774041" cy="2774041"/>
          </a:xfrm>
          <a:prstGeom prst="ellipse">
            <a:avLst/>
          </a:prstGeom>
          <a:solidFill>
            <a:schemeClr val="accent6"/>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4" name="円/楕円 13"/>
          <p:cNvSpPr/>
          <p:nvPr userDrawn="1"/>
        </p:nvSpPr>
        <p:spPr>
          <a:xfrm>
            <a:off x="12811809" y="2448869"/>
            <a:ext cx="3020781" cy="3020781"/>
          </a:xfrm>
          <a:prstGeom prst="ellipse">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5" name="円/楕円 14"/>
          <p:cNvSpPr/>
          <p:nvPr userDrawn="1"/>
        </p:nvSpPr>
        <p:spPr>
          <a:xfrm>
            <a:off x="427655" y="5257626"/>
            <a:ext cx="1299369" cy="1299369"/>
          </a:xfrm>
          <a:prstGeom prst="ellipse">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6" name="円/楕円 15"/>
          <p:cNvSpPr/>
          <p:nvPr userDrawn="1"/>
        </p:nvSpPr>
        <p:spPr>
          <a:xfrm>
            <a:off x="6122252" y="5907310"/>
            <a:ext cx="1014526" cy="1014526"/>
          </a:xfrm>
          <a:prstGeom prst="ellipse">
            <a:avLst/>
          </a:prstGeom>
          <a:solidFill>
            <a:schemeClr val="accent1">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8" name="円/楕円 17"/>
          <p:cNvSpPr/>
          <p:nvPr userDrawn="1"/>
        </p:nvSpPr>
        <p:spPr>
          <a:xfrm>
            <a:off x="11749073" y="2894039"/>
            <a:ext cx="1190374" cy="1190374"/>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19" name="円/楕円 18"/>
          <p:cNvSpPr/>
          <p:nvPr userDrawn="1"/>
        </p:nvSpPr>
        <p:spPr>
          <a:xfrm>
            <a:off x="16623653" y="3543536"/>
            <a:ext cx="415724" cy="415724"/>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円/楕円 19"/>
          <p:cNvSpPr/>
          <p:nvPr userDrawn="1"/>
        </p:nvSpPr>
        <p:spPr>
          <a:xfrm>
            <a:off x="17009954" y="2308815"/>
            <a:ext cx="824698" cy="824698"/>
          </a:xfrm>
          <a:prstGeom prst="ellipse">
            <a:avLst/>
          </a:prstGeom>
          <a:solidFill>
            <a:schemeClr val="accent2">
              <a:lumMod val="20000"/>
              <a:lumOff val="8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円/楕円 20"/>
          <p:cNvSpPr/>
          <p:nvPr userDrawn="1"/>
        </p:nvSpPr>
        <p:spPr>
          <a:xfrm>
            <a:off x="14322199" y="6669311"/>
            <a:ext cx="1044568" cy="1044568"/>
          </a:xfrm>
          <a:prstGeom prst="ellipse">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2" name="円/楕円 21"/>
          <p:cNvSpPr/>
          <p:nvPr userDrawn="1"/>
        </p:nvSpPr>
        <p:spPr>
          <a:xfrm>
            <a:off x="15574563" y="2608030"/>
            <a:ext cx="944436" cy="944436"/>
          </a:xfrm>
          <a:prstGeom prst="ellipse">
            <a:avLst/>
          </a:prstGeom>
          <a:solidFill>
            <a:schemeClr val="accent4">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1205254" y="3841537"/>
            <a:ext cx="678753" cy="678753"/>
          </a:xfrm>
          <a:prstGeom prst="ellipse">
            <a:avLst/>
          </a:prstGeom>
          <a:solidFill>
            <a:schemeClr val="accent3">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円/楕円 24"/>
          <p:cNvSpPr/>
          <p:nvPr userDrawn="1"/>
        </p:nvSpPr>
        <p:spPr>
          <a:xfrm>
            <a:off x="3562526" y="3468811"/>
            <a:ext cx="415724" cy="415724"/>
          </a:xfrm>
          <a:prstGeom prst="ellipse">
            <a:avLst/>
          </a:prstGeom>
          <a:solidFill>
            <a:schemeClr val="accent6">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6" name="円/楕円 25"/>
          <p:cNvSpPr/>
          <p:nvPr userDrawn="1"/>
        </p:nvSpPr>
        <p:spPr>
          <a:xfrm>
            <a:off x="13832175" y="5972995"/>
            <a:ext cx="794593" cy="794593"/>
          </a:xfrm>
          <a:prstGeom prst="ellipse">
            <a:avLst/>
          </a:prstGeom>
          <a:solidFill>
            <a:schemeClr val="accent3">
              <a:lumMod val="75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2418475" y="6477963"/>
            <a:ext cx="794593" cy="794593"/>
          </a:xfrm>
          <a:prstGeom prst="ellipse">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9" name="テキスト プレースホルダー 11"/>
          <p:cNvSpPr>
            <a:spLocks noGrp="1"/>
          </p:cNvSpPr>
          <p:nvPr>
            <p:ph type="body" sz="quarter" idx="32" hasCustomPrompt="1"/>
          </p:nvPr>
        </p:nvSpPr>
        <p:spPr>
          <a:xfrm>
            <a:off x="7858716" y="408288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0" name="テキスト プレースホルダー 11"/>
          <p:cNvSpPr>
            <a:spLocks noGrp="1"/>
          </p:cNvSpPr>
          <p:nvPr>
            <p:ph type="body" sz="quarter" idx="31" hasCustomPrompt="1"/>
          </p:nvPr>
        </p:nvSpPr>
        <p:spPr>
          <a:xfrm>
            <a:off x="7415214" y="4727551"/>
            <a:ext cx="3398155"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1" name="テキスト プレースホルダー 11"/>
          <p:cNvSpPr>
            <a:spLocks noGrp="1"/>
          </p:cNvSpPr>
          <p:nvPr>
            <p:ph type="body" sz="quarter" idx="33" hasCustomPrompt="1"/>
          </p:nvPr>
        </p:nvSpPr>
        <p:spPr>
          <a:xfrm>
            <a:off x="4421752" y="3093357"/>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2" name="テキスト プレースホルダー 11"/>
          <p:cNvSpPr>
            <a:spLocks noGrp="1"/>
          </p:cNvSpPr>
          <p:nvPr>
            <p:ph type="body" sz="quarter" idx="34" hasCustomPrompt="1"/>
          </p:nvPr>
        </p:nvSpPr>
        <p:spPr>
          <a:xfrm>
            <a:off x="4238171" y="3738021"/>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3" name="テキスト プレースホルダー 11"/>
          <p:cNvSpPr>
            <a:spLocks noGrp="1"/>
          </p:cNvSpPr>
          <p:nvPr>
            <p:ph type="body" sz="quarter" idx="35" hasCustomPrompt="1"/>
          </p:nvPr>
        </p:nvSpPr>
        <p:spPr>
          <a:xfrm>
            <a:off x="11133022" y="5044936"/>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4" name="テキスト プレースホルダー 11"/>
          <p:cNvSpPr>
            <a:spLocks noGrp="1"/>
          </p:cNvSpPr>
          <p:nvPr>
            <p:ph type="body" sz="quarter" idx="36" hasCustomPrompt="1"/>
          </p:nvPr>
        </p:nvSpPr>
        <p:spPr>
          <a:xfrm>
            <a:off x="10949441" y="5689600"/>
            <a:ext cx="3018972" cy="1651134"/>
          </a:xfrm>
        </p:spPr>
        <p:txBody>
          <a:bodyPr anchor="t">
            <a:noAutofit/>
          </a:bodyPr>
          <a:lstStyle>
            <a:lvl1pPr algn="ctr">
              <a:lnSpc>
                <a:spcPct val="120000"/>
              </a:lnSpc>
              <a:defRPr sz="1800">
                <a:solidFill>
                  <a:schemeClr val="bg1"/>
                </a:solidFill>
                <a:latin typeface="+mn-lt"/>
              </a:defRPr>
            </a:lvl1pPr>
          </a:lstStyle>
          <a:p>
            <a:pPr lvl="0"/>
            <a:r>
              <a:rPr lang="en-US" altLang="ja-JP" dirty="0"/>
              <a:t>Text Here</a:t>
            </a:r>
            <a:endParaRPr lang="en-US" dirty="0"/>
          </a:p>
        </p:txBody>
      </p:sp>
      <p:sp>
        <p:nvSpPr>
          <p:cNvPr id="35" name="テキスト プレースホルダー 11"/>
          <p:cNvSpPr>
            <a:spLocks noGrp="1"/>
          </p:cNvSpPr>
          <p:nvPr>
            <p:ph type="body" sz="quarter" idx="37" hasCustomPrompt="1"/>
          </p:nvPr>
        </p:nvSpPr>
        <p:spPr>
          <a:xfrm>
            <a:off x="2815771" y="5994292"/>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6" name="テキスト プレースホルダー 11"/>
          <p:cNvSpPr>
            <a:spLocks noGrp="1"/>
          </p:cNvSpPr>
          <p:nvPr>
            <p:ph type="body" sz="quarter" idx="38" hasCustomPrompt="1"/>
          </p:nvPr>
        </p:nvSpPr>
        <p:spPr>
          <a:xfrm>
            <a:off x="738012" y="4177230"/>
            <a:ext cx="2567393"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7" name="テキスト プレースホルダー 11"/>
          <p:cNvSpPr>
            <a:spLocks noGrp="1"/>
          </p:cNvSpPr>
          <p:nvPr>
            <p:ph type="body" sz="quarter" idx="39" hasCustomPrompt="1"/>
          </p:nvPr>
        </p:nvSpPr>
        <p:spPr>
          <a:xfrm>
            <a:off x="12938327" y="3542461"/>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8" name="テキスト プレースホルダー 11"/>
          <p:cNvSpPr>
            <a:spLocks noGrp="1"/>
          </p:cNvSpPr>
          <p:nvPr>
            <p:ph type="body" sz="quarter" idx="40" hasCustomPrompt="1"/>
          </p:nvPr>
        </p:nvSpPr>
        <p:spPr>
          <a:xfrm>
            <a:off x="15170125" y="5506194"/>
            <a:ext cx="2766130" cy="773203"/>
          </a:xfrm>
        </p:spPr>
        <p:txBody>
          <a:bodyPr anchor="ctr">
            <a:noAutofit/>
          </a:bodyPr>
          <a:lstStyle>
            <a:lvl1pPr algn="ctr">
              <a:lnSpc>
                <a:spcPct val="100000"/>
              </a:lnSpc>
              <a:spcBef>
                <a:spcPts val="0"/>
              </a:spcBef>
              <a:defRPr sz="2400" spc="0">
                <a:solidFill>
                  <a:schemeClr val="bg1"/>
                </a:solidFill>
                <a:latin typeface="Route 159 SemiBold" pitchFamily="50" charset="0"/>
              </a:defRPr>
            </a:lvl1pPr>
          </a:lstStyle>
          <a:p>
            <a:pPr lvl="0"/>
            <a:r>
              <a:rPr lang="en-US" altLang="ja-JP" dirty="0"/>
              <a:t>Word</a:t>
            </a:r>
            <a:endParaRPr lang="en-US" dirty="0"/>
          </a:p>
        </p:txBody>
      </p:sp>
      <p:sp>
        <p:nvSpPr>
          <p:cNvPr id="39" name="テキスト プレースホルダー 6"/>
          <p:cNvSpPr>
            <a:spLocks noGrp="1"/>
          </p:cNvSpPr>
          <p:nvPr>
            <p:ph type="body" sz="quarter" idx="22" hasCustomPrompt="1"/>
          </p:nvPr>
        </p:nvSpPr>
        <p:spPr>
          <a:xfrm>
            <a:off x="1799594" y="7997587"/>
            <a:ext cx="14674119" cy="1446663"/>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522233" y="7892109"/>
            <a:ext cx="3240360" cy="72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kumimoji="1" lang="ja-JP" altLang="en-US"/>
          </a:p>
        </p:txBody>
      </p:sp>
    </p:spTree>
    <p:extLst>
      <p:ext uri="{BB962C8B-B14F-4D97-AF65-F5344CB8AC3E}">
        <p14:creationId xmlns:p14="http://schemas.microsoft.com/office/powerpoint/2010/main" val="453478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0" y="2814604"/>
            <a:ext cx="9664975" cy="3312368"/>
            <a:chOff x="0" y="2839244"/>
            <a:chExt cx="9664975" cy="3312368"/>
          </a:xfrm>
          <a:solidFill>
            <a:schemeClr val="accent3"/>
          </a:solidFill>
        </p:grpSpPr>
        <p:sp>
          <p:nvSpPr>
            <p:cNvPr id="5" name="正方形/長方形 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6" name="直角三角形 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grpSp>
        <p:nvGrpSpPr>
          <p:cNvPr id="34" name="グループ化 33"/>
          <p:cNvGrpSpPr/>
          <p:nvPr userDrawn="1"/>
        </p:nvGrpSpPr>
        <p:grpSpPr>
          <a:xfrm rot="10800000">
            <a:off x="8621438" y="3303070"/>
            <a:ext cx="9664975" cy="3312368"/>
            <a:chOff x="0" y="2839244"/>
            <a:chExt cx="9664975" cy="3312368"/>
          </a:xfrm>
          <a:solidFill>
            <a:schemeClr val="accent2"/>
          </a:solidFill>
        </p:grpSpPr>
        <p:sp>
          <p:nvSpPr>
            <p:cNvPr id="35" name="正方形/長方形 34"/>
            <p:cNvSpPr/>
            <p:nvPr userDrawn="1"/>
          </p:nvSpPr>
          <p:spPr>
            <a:xfrm>
              <a:off x="0" y="2839244"/>
              <a:ext cx="8441633" cy="331236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直角三角形 35"/>
            <p:cNvSpPr/>
            <p:nvPr userDrawn="1"/>
          </p:nvSpPr>
          <p:spPr>
            <a:xfrm>
              <a:off x="8441633" y="2839244"/>
              <a:ext cx="1223342" cy="3312368"/>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37" name="テキスト プレースホルダー 6"/>
          <p:cNvSpPr>
            <a:spLocks noGrp="1"/>
          </p:cNvSpPr>
          <p:nvPr>
            <p:ph type="body" sz="quarter" idx="27" hasCustomPrompt="1"/>
          </p:nvPr>
        </p:nvSpPr>
        <p:spPr>
          <a:xfrm>
            <a:off x="834889" y="3103641"/>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sp>
        <p:nvSpPr>
          <p:cNvPr id="38" name="テキスト プレースホルダー 6"/>
          <p:cNvSpPr>
            <a:spLocks noGrp="1"/>
          </p:cNvSpPr>
          <p:nvPr>
            <p:ph type="body" sz="quarter" idx="28" hasCustomPrompt="1"/>
          </p:nvPr>
        </p:nvSpPr>
        <p:spPr>
          <a:xfrm>
            <a:off x="10065028" y="3605358"/>
            <a:ext cx="7401338" cy="2823902"/>
          </a:xfrm>
        </p:spPr>
        <p:txBody>
          <a:bodyPr anchor="b">
            <a:noAutofit/>
          </a:bodyPr>
          <a:lstStyle>
            <a:lvl1pPr algn="l">
              <a:lnSpc>
                <a:spcPct val="100000"/>
              </a:lnSpc>
              <a:spcBef>
                <a:spcPts val="0"/>
              </a:spcBef>
              <a:defRPr sz="6600" i="0" baseline="0">
                <a:solidFill>
                  <a:schemeClr val="bg1"/>
                </a:solidFill>
                <a:latin typeface="+mj-lt"/>
              </a:defRPr>
            </a:lvl1pPr>
          </a:lstStyle>
          <a:p>
            <a:pPr lvl="0"/>
            <a:r>
              <a:rPr kumimoji="1" lang="en-US" altLang="ja-JP" dirty="0"/>
              <a:t>Text goes here</a:t>
            </a:r>
            <a:endParaRPr kumimoji="1" lang="ja-JP" altLang="en-US" dirty="0"/>
          </a:p>
        </p:txBody>
      </p:sp>
      <p:grpSp>
        <p:nvGrpSpPr>
          <p:cNvPr id="11" name="グループ化 10"/>
          <p:cNvGrpSpPr/>
          <p:nvPr userDrawn="1"/>
        </p:nvGrpSpPr>
        <p:grpSpPr>
          <a:xfrm>
            <a:off x="0" y="6111441"/>
            <a:ext cx="9701241" cy="119030"/>
            <a:chOff x="0" y="6111441"/>
            <a:chExt cx="9701241" cy="119030"/>
          </a:xfrm>
          <a:solidFill>
            <a:schemeClr val="accent3">
              <a:lumMod val="60000"/>
              <a:lumOff val="40000"/>
            </a:schemeClr>
          </a:solidFill>
        </p:grpSpPr>
        <p:sp>
          <p:nvSpPr>
            <p:cNvPr id="40" name="正方形/長方形 39"/>
            <p:cNvSpPr/>
            <p:nvPr userDrawn="1"/>
          </p:nvSpPr>
          <p:spPr>
            <a:xfrm>
              <a:off x="0" y="6126973"/>
              <a:ext cx="9657281" cy="103498"/>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sp>
          <p:nvSpPr>
            <p:cNvPr id="41" name="直角三角形 40"/>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lumMod val="20000"/>
                    <a:lumOff val="80000"/>
                  </a:schemeClr>
                </a:solidFill>
              </a:endParaRPr>
            </a:p>
          </p:txBody>
        </p:sp>
      </p:grpSp>
      <p:grpSp>
        <p:nvGrpSpPr>
          <p:cNvPr id="42" name="グループ化 41"/>
          <p:cNvGrpSpPr/>
          <p:nvPr userDrawn="1"/>
        </p:nvGrpSpPr>
        <p:grpSpPr>
          <a:xfrm rot="10800000">
            <a:off x="8581997" y="3199915"/>
            <a:ext cx="9704415" cy="119030"/>
            <a:chOff x="-3174" y="6111441"/>
            <a:chExt cx="9704415" cy="119030"/>
          </a:xfrm>
          <a:solidFill>
            <a:schemeClr val="accent2">
              <a:lumMod val="60000"/>
              <a:lumOff val="40000"/>
            </a:schemeClr>
          </a:solidFill>
        </p:grpSpPr>
        <p:sp>
          <p:nvSpPr>
            <p:cNvPr id="43" name="正方形/長方形 42"/>
            <p:cNvSpPr/>
            <p:nvPr userDrawn="1"/>
          </p:nvSpPr>
          <p:spPr>
            <a:xfrm>
              <a:off x="-3174" y="6111441"/>
              <a:ext cx="9660456" cy="119030"/>
            </a:xfrm>
            <a:prstGeom prst="rect">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直角三角形 43"/>
            <p:cNvSpPr/>
            <p:nvPr userDrawn="1"/>
          </p:nvSpPr>
          <p:spPr>
            <a:xfrm>
              <a:off x="9657281" y="6111441"/>
              <a:ext cx="43960" cy="119029"/>
            </a:xfrm>
            <a:prstGeom prst="rtTriangle">
              <a:avLst/>
            </a:prstGeom>
            <a:grp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grpSp>
      <p:sp>
        <p:nvSpPr>
          <p:cNvPr id="45" name="テキスト プレースホルダー 6"/>
          <p:cNvSpPr>
            <a:spLocks noGrp="1"/>
          </p:cNvSpPr>
          <p:nvPr>
            <p:ph type="body" sz="quarter" idx="14" hasCustomPrompt="1"/>
          </p:nvPr>
        </p:nvSpPr>
        <p:spPr>
          <a:xfrm>
            <a:off x="829466" y="6348582"/>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6" name="テキスト プレースホルダー 6"/>
          <p:cNvSpPr>
            <a:spLocks noGrp="1"/>
          </p:cNvSpPr>
          <p:nvPr>
            <p:ph type="body" sz="quarter" idx="29" hasCustomPrompt="1"/>
          </p:nvPr>
        </p:nvSpPr>
        <p:spPr>
          <a:xfrm>
            <a:off x="10054379" y="6729738"/>
            <a:ext cx="7412834" cy="1893718"/>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9035570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882631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or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p:cNvGrpSpPr/>
          <p:nvPr userDrawn="1"/>
        </p:nvGrpSpPr>
        <p:grpSpPr>
          <a:xfrm>
            <a:off x="7798236" y="3354576"/>
            <a:ext cx="2688353" cy="4554631"/>
            <a:chOff x="7305638" y="3002101"/>
            <a:chExt cx="2688353" cy="4554631"/>
          </a:xfrm>
        </p:grpSpPr>
        <p:grpSp>
          <p:nvGrpSpPr>
            <p:cNvPr id="10" name="グループ化 9"/>
            <p:cNvGrpSpPr/>
            <p:nvPr userDrawn="1"/>
          </p:nvGrpSpPr>
          <p:grpSpPr>
            <a:xfrm>
              <a:off x="8267831" y="5345989"/>
              <a:ext cx="763508" cy="2210743"/>
              <a:chOff x="8267831" y="5345989"/>
              <a:chExt cx="763508" cy="2210743"/>
            </a:xfrm>
          </p:grpSpPr>
          <p:sp>
            <p:nvSpPr>
              <p:cNvPr id="34" name="円/楕円 33"/>
              <p:cNvSpPr/>
              <p:nvPr userDrawn="1"/>
            </p:nvSpPr>
            <p:spPr>
              <a:xfrm>
                <a:off x="8267831" y="5345989"/>
                <a:ext cx="763508" cy="221074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userDrawn="1"/>
            </p:nvSpPr>
            <p:spPr>
              <a:xfrm>
                <a:off x="8366877" y="5498390"/>
                <a:ext cx="566334" cy="16398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弦 8"/>
            <p:cNvSpPr/>
            <p:nvPr userDrawn="1"/>
          </p:nvSpPr>
          <p:spPr>
            <a:xfrm rot="10800000">
              <a:off x="7932506" y="3996103"/>
              <a:ext cx="1435076" cy="2370993"/>
            </a:xfrm>
            <a:custGeom>
              <a:avLst/>
              <a:gdLst/>
              <a:ahLst/>
              <a:cxnLst/>
              <a:rect l="l" t="t" r="r" b="b"/>
              <a:pathLst>
                <a:path w="1969479" h="3253919">
                  <a:moveTo>
                    <a:pt x="984740" y="3253919"/>
                  </a:moveTo>
                  <a:cubicBezTo>
                    <a:pt x="362425" y="2811676"/>
                    <a:pt x="-3869" y="2109952"/>
                    <a:pt x="30" y="1362802"/>
                  </a:cubicBezTo>
                  <a:cubicBezTo>
                    <a:pt x="2628" y="865042"/>
                    <a:pt x="169314" y="389014"/>
                    <a:pt x="468726" y="0"/>
                  </a:cubicBezTo>
                  <a:lnTo>
                    <a:pt x="984740" y="0"/>
                  </a:lnTo>
                  <a:lnTo>
                    <a:pt x="1500508" y="0"/>
                  </a:lnTo>
                  <a:cubicBezTo>
                    <a:pt x="1805017" y="395392"/>
                    <a:pt x="1972090" y="880450"/>
                    <a:pt x="1969449" y="1386333"/>
                  </a:cubicBezTo>
                  <a:cubicBezTo>
                    <a:pt x="1965591" y="2125578"/>
                    <a:pt x="1599814" y="2816889"/>
                    <a:pt x="984740" y="325391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p:cNvGrpSpPr/>
            <p:nvPr userDrawn="1"/>
          </p:nvGrpSpPr>
          <p:grpSpPr>
            <a:xfrm flipH="1">
              <a:off x="8650044" y="5266273"/>
              <a:ext cx="1343947" cy="1366912"/>
              <a:chOff x="7305639" y="5547570"/>
              <a:chExt cx="1343947" cy="1366912"/>
            </a:xfrm>
            <a:solidFill>
              <a:schemeClr val="accent2">
                <a:lumMod val="50000"/>
              </a:schemeClr>
            </a:solidFill>
          </p:grpSpPr>
          <p:sp>
            <p:nvSpPr>
              <p:cNvPr id="30" name="直角三角形 29"/>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直角三角形 30"/>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userDrawn="1"/>
          </p:nvGrpSpPr>
          <p:grpSpPr>
            <a:xfrm>
              <a:off x="7305638" y="5266273"/>
              <a:ext cx="1343947" cy="1366912"/>
              <a:chOff x="7305639" y="5547570"/>
              <a:chExt cx="1343947" cy="1366912"/>
            </a:xfrm>
            <a:solidFill>
              <a:schemeClr val="accent2">
                <a:lumMod val="50000"/>
              </a:schemeClr>
            </a:solidFill>
          </p:grpSpPr>
          <p:sp>
            <p:nvSpPr>
              <p:cNvPr id="26" name="直角三角形 25"/>
              <p:cNvSpPr/>
              <p:nvPr userDrawn="1"/>
            </p:nvSpPr>
            <p:spPr>
              <a:xfrm rot="5400000">
                <a:off x="7305639" y="6450248"/>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直角三角形 26"/>
              <p:cNvSpPr/>
              <p:nvPr userDrawn="1"/>
            </p:nvSpPr>
            <p:spPr>
              <a:xfrm rot="16200000">
                <a:off x="7305639" y="5547571"/>
                <a:ext cx="464234" cy="46423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7305639" y="6011805"/>
                <a:ext cx="464234" cy="4384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p:cNvSpPr/>
              <p:nvPr userDrawn="1"/>
            </p:nvSpPr>
            <p:spPr>
              <a:xfrm>
                <a:off x="7769874" y="5547570"/>
                <a:ext cx="879712" cy="9026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p:cNvGrpSpPr/>
            <p:nvPr userDrawn="1"/>
          </p:nvGrpSpPr>
          <p:grpSpPr>
            <a:xfrm>
              <a:off x="7665303" y="3002101"/>
              <a:ext cx="1969480" cy="3253919"/>
              <a:chOff x="7665303" y="3002101"/>
              <a:chExt cx="1969480" cy="3253919"/>
            </a:xfrm>
          </p:grpSpPr>
          <p:sp>
            <p:nvSpPr>
              <p:cNvPr id="24" name="弦 8"/>
              <p:cNvSpPr/>
              <p:nvPr userDrawn="1"/>
            </p:nvSpPr>
            <p:spPr>
              <a:xfrm rot="10800000">
                <a:off x="8650043" y="3002101"/>
                <a:ext cx="984740" cy="3253919"/>
              </a:xfrm>
              <a:custGeom>
                <a:avLst/>
                <a:gdLst/>
                <a:ahLst/>
                <a:cxnLst/>
                <a:rect l="l" t="t" r="r" b="b"/>
                <a:pathLst>
                  <a:path w="984740" h="3253919">
                    <a:moveTo>
                      <a:pt x="984740" y="3253919"/>
                    </a:moveTo>
                    <a:cubicBezTo>
                      <a:pt x="362425" y="2811676"/>
                      <a:pt x="-3869" y="2109952"/>
                      <a:pt x="30" y="1362802"/>
                    </a:cubicBezTo>
                    <a:cubicBezTo>
                      <a:pt x="2628" y="865042"/>
                      <a:pt x="169314" y="389014"/>
                      <a:pt x="468726" y="0"/>
                    </a:cubicBezTo>
                    <a:lnTo>
                      <a:pt x="98474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弦 8"/>
              <p:cNvSpPr/>
              <p:nvPr userDrawn="1"/>
            </p:nvSpPr>
            <p:spPr>
              <a:xfrm>
                <a:off x="7665303" y="3002101"/>
                <a:ext cx="984740" cy="3253919"/>
              </a:xfrm>
              <a:custGeom>
                <a:avLst/>
                <a:gdLst/>
                <a:ahLst/>
                <a:cxnLst/>
                <a:rect l="l" t="t" r="r" b="b"/>
                <a:pathLst>
                  <a:path w="984740" h="3253919">
                    <a:moveTo>
                      <a:pt x="984740" y="0"/>
                    </a:moveTo>
                    <a:lnTo>
                      <a:pt x="984740" y="3253919"/>
                    </a:lnTo>
                    <a:lnTo>
                      <a:pt x="468972" y="3253919"/>
                    </a:lnTo>
                    <a:cubicBezTo>
                      <a:pt x="164463" y="2858527"/>
                      <a:pt x="-2610" y="2373469"/>
                      <a:pt x="31" y="1867586"/>
                    </a:cubicBezTo>
                    <a:cubicBezTo>
                      <a:pt x="3889" y="1128341"/>
                      <a:pt x="369666" y="437030"/>
                      <a:pt x="984740"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p:cNvGrpSpPr/>
            <p:nvPr userDrawn="1"/>
          </p:nvGrpSpPr>
          <p:grpSpPr>
            <a:xfrm>
              <a:off x="7830833" y="3002102"/>
              <a:ext cx="1639326" cy="1035326"/>
              <a:chOff x="7830833" y="3002102"/>
              <a:chExt cx="1639326" cy="1035326"/>
            </a:xfrm>
          </p:grpSpPr>
          <p:sp>
            <p:nvSpPr>
              <p:cNvPr id="22" name="弦 8"/>
              <p:cNvSpPr/>
              <p:nvPr userDrawn="1"/>
            </p:nvSpPr>
            <p:spPr>
              <a:xfrm rot="10800000">
                <a:off x="8650043" y="3002102"/>
                <a:ext cx="820116" cy="1035325"/>
              </a:xfrm>
              <a:custGeom>
                <a:avLst/>
                <a:gdLst/>
                <a:ahLst/>
                <a:cxnLst/>
                <a:rect l="l" t="t" r="r" b="b"/>
                <a:pathLst>
                  <a:path w="820116" h="1035325">
                    <a:moveTo>
                      <a:pt x="820116" y="1035325"/>
                    </a:moveTo>
                    <a:cubicBezTo>
                      <a:pt x="445216" y="768905"/>
                      <a:pt x="163231" y="408315"/>
                      <a:pt x="0" y="0"/>
                    </a:cubicBezTo>
                    <a:lnTo>
                      <a:pt x="820116"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弦 8"/>
              <p:cNvSpPr/>
              <p:nvPr userDrawn="1"/>
            </p:nvSpPr>
            <p:spPr>
              <a:xfrm>
                <a:off x="7830833" y="3002102"/>
                <a:ext cx="819211" cy="1035326"/>
              </a:xfrm>
              <a:custGeom>
                <a:avLst/>
                <a:gdLst/>
                <a:ahLst/>
                <a:cxnLst/>
                <a:rect l="l" t="t" r="r" b="b"/>
                <a:pathLst>
                  <a:path w="819211" h="1035326">
                    <a:moveTo>
                      <a:pt x="819211" y="0"/>
                    </a:moveTo>
                    <a:lnTo>
                      <a:pt x="819211" y="1035326"/>
                    </a:lnTo>
                    <a:lnTo>
                      <a:pt x="0" y="1035326"/>
                    </a:lnTo>
                    <a:cubicBezTo>
                      <a:pt x="162564" y="626542"/>
                      <a:pt x="444666" y="266126"/>
                      <a:pt x="819211"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6" name="グループ化 15"/>
            <p:cNvGrpSpPr/>
            <p:nvPr userDrawn="1"/>
          </p:nvGrpSpPr>
          <p:grpSpPr>
            <a:xfrm>
              <a:off x="8239071" y="3682019"/>
              <a:ext cx="821030" cy="821030"/>
              <a:chOff x="11914174" y="3199309"/>
              <a:chExt cx="990518" cy="990518"/>
            </a:xfrm>
          </p:grpSpPr>
          <p:sp>
            <p:nvSpPr>
              <p:cNvPr id="20" name="円/楕円 19"/>
              <p:cNvSpPr/>
              <p:nvPr userDrawn="1"/>
            </p:nvSpPr>
            <p:spPr>
              <a:xfrm>
                <a:off x="11914174" y="3199309"/>
                <a:ext cx="990518" cy="9905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2002891" y="3288026"/>
                <a:ext cx="813084" cy="81308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 name="グループ化 16"/>
            <p:cNvGrpSpPr/>
            <p:nvPr userDrawn="1"/>
          </p:nvGrpSpPr>
          <p:grpSpPr>
            <a:xfrm>
              <a:off x="8562396" y="5264781"/>
              <a:ext cx="174376" cy="1354190"/>
              <a:chOff x="8562396" y="5264781"/>
              <a:chExt cx="174376" cy="1354190"/>
            </a:xfrm>
          </p:grpSpPr>
          <p:sp>
            <p:nvSpPr>
              <p:cNvPr id="18" name="台形 59"/>
              <p:cNvSpPr/>
              <p:nvPr userDrawn="1"/>
            </p:nvSpPr>
            <p:spPr>
              <a:xfrm rot="10800000">
                <a:off x="8649584"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台形 59"/>
              <p:cNvSpPr/>
              <p:nvPr userDrawn="1"/>
            </p:nvSpPr>
            <p:spPr>
              <a:xfrm rot="10800000" flipH="1">
                <a:off x="8562396" y="5264781"/>
                <a:ext cx="87188" cy="1354190"/>
              </a:xfrm>
              <a:custGeom>
                <a:avLst/>
                <a:gdLst/>
                <a:ahLst/>
                <a:cxnLst/>
                <a:rect l="l" t="t" r="r" b="b"/>
                <a:pathLst>
                  <a:path w="232411" h="2119037">
                    <a:moveTo>
                      <a:pt x="232411" y="2119037"/>
                    </a:moveTo>
                    <a:lnTo>
                      <a:pt x="0" y="2119037"/>
                    </a:lnTo>
                    <a:lnTo>
                      <a:pt x="116205" y="0"/>
                    </a:lnTo>
                    <a:lnTo>
                      <a:pt x="232411" y="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Tree>
    <p:extLst>
      <p:ext uri="{BB962C8B-B14F-4D97-AF65-F5344CB8AC3E}">
        <p14:creationId xmlns:p14="http://schemas.microsoft.com/office/powerpoint/2010/main" val="6116196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able of Contents - 6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1291377"/>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2652267"/>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013157"/>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5374047"/>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6734937"/>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1" name="円/楕円 10"/>
          <p:cNvSpPr/>
          <p:nvPr userDrawn="1"/>
        </p:nvSpPr>
        <p:spPr>
          <a:xfrm>
            <a:off x="8135094" y="8095828"/>
            <a:ext cx="648072" cy="6480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6</a:t>
            </a:r>
            <a:endParaRPr kumimoji="1" lang="ja-JP" altLang="en-US" dirty="0"/>
          </a:p>
        </p:txBody>
      </p:sp>
      <p:sp>
        <p:nvSpPr>
          <p:cNvPr id="12" name="テキスト プレースホルダー 6"/>
          <p:cNvSpPr>
            <a:spLocks noGrp="1"/>
          </p:cNvSpPr>
          <p:nvPr>
            <p:ph type="body" sz="quarter" idx="15" hasCustomPrompt="1"/>
          </p:nvPr>
        </p:nvSpPr>
        <p:spPr>
          <a:xfrm>
            <a:off x="9000327" y="1039044"/>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175912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17" hasCustomPrompt="1"/>
          </p:nvPr>
        </p:nvSpPr>
        <p:spPr>
          <a:xfrm>
            <a:off x="9000327" y="7852184"/>
            <a:ext cx="8279783" cy="936104"/>
          </a:xfrm>
        </p:spPr>
        <p:txBody>
          <a:bodyPr anchor="b">
            <a:normAutofit/>
          </a:bodyPr>
          <a:lstStyle>
            <a:lvl1pPr algn="l">
              <a:defRPr sz="360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9000327" y="8572264"/>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2401672"/>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3121752"/>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3764300"/>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4484380"/>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5126928"/>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5847008"/>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6489556"/>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7209636"/>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1659292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of Contents - 5 Items">
    <p:spTree>
      <p:nvGrpSpPr>
        <p:cNvPr id="1" name=""/>
        <p:cNvGrpSpPr/>
        <p:nvPr/>
      </p:nvGrpSpPr>
      <p:grpSpPr>
        <a:xfrm>
          <a:off x="0" y="0"/>
          <a:ext cx="0" cy="0"/>
          <a:chOff x="0" y="0"/>
          <a:chExt cx="0" cy="0"/>
        </a:xfrm>
      </p:grpSpPr>
      <p:sp>
        <p:nvSpPr>
          <p:cNvPr id="30" name="正方形/長方形 29"/>
          <p:cNvSpPr/>
          <p:nvPr userDrawn="1"/>
        </p:nvSpPr>
        <p:spPr>
          <a:xfrm>
            <a:off x="0" y="0"/>
            <a:ext cx="8459130" cy="10287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306" y="1173479"/>
            <a:ext cx="6723724" cy="8207948"/>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8135094" y="2190934"/>
            <a:ext cx="648072" cy="6480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8135094" y="3551824"/>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8" name="円/楕円 7"/>
          <p:cNvSpPr/>
          <p:nvPr userDrawn="1"/>
        </p:nvSpPr>
        <p:spPr>
          <a:xfrm>
            <a:off x="8135094" y="4912714"/>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9" name="円/楕円 8"/>
          <p:cNvSpPr/>
          <p:nvPr userDrawn="1"/>
        </p:nvSpPr>
        <p:spPr>
          <a:xfrm>
            <a:off x="8135094" y="6273604"/>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10" name="円/楕円 9"/>
          <p:cNvSpPr/>
          <p:nvPr userDrawn="1"/>
        </p:nvSpPr>
        <p:spPr>
          <a:xfrm>
            <a:off x="8135094" y="7634494"/>
            <a:ext cx="648072" cy="6480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2" name="テキスト プレースホルダー 6"/>
          <p:cNvSpPr>
            <a:spLocks noGrp="1"/>
          </p:cNvSpPr>
          <p:nvPr>
            <p:ph type="body" sz="quarter" idx="15" hasCustomPrompt="1"/>
          </p:nvPr>
        </p:nvSpPr>
        <p:spPr>
          <a:xfrm>
            <a:off x="9000327" y="1938601"/>
            <a:ext cx="8279783" cy="936104"/>
          </a:xfrm>
        </p:spPr>
        <p:txBody>
          <a:bodyPr anchor="b">
            <a:norm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16" hasCustomPrompt="1"/>
          </p:nvPr>
        </p:nvSpPr>
        <p:spPr>
          <a:xfrm>
            <a:off x="9000327" y="2658681"/>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19" hasCustomPrompt="1"/>
          </p:nvPr>
        </p:nvSpPr>
        <p:spPr>
          <a:xfrm>
            <a:off x="9000327" y="3301229"/>
            <a:ext cx="8279783" cy="936104"/>
          </a:xfrm>
        </p:spPr>
        <p:txBody>
          <a:bodyPr anchor="b">
            <a:norm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0" hasCustomPrompt="1"/>
          </p:nvPr>
        </p:nvSpPr>
        <p:spPr>
          <a:xfrm>
            <a:off x="9000327" y="4021309"/>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1" hasCustomPrompt="1"/>
          </p:nvPr>
        </p:nvSpPr>
        <p:spPr>
          <a:xfrm>
            <a:off x="9000327" y="4663857"/>
            <a:ext cx="8279783" cy="936104"/>
          </a:xfrm>
        </p:spPr>
        <p:txBody>
          <a:bodyPr anchor="b">
            <a:norm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9000327" y="5383937"/>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3" hasCustomPrompt="1"/>
          </p:nvPr>
        </p:nvSpPr>
        <p:spPr>
          <a:xfrm>
            <a:off x="9000327" y="6026485"/>
            <a:ext cx="8279783" cy="936104"/>
          </a:xfrm>
        </p:spPr>
        <p:txBody>
          <a:bodyPr anchor="b">
            <a:norm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4" hasCustomPrompt="1"/>
          </p:nvPr>
        </p:nvSpPr>
        <p:spPr>
          <a:xfrm>
            <a:off x="9000327" y="6746565"/>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8" name="テキスト プレースホルダー 6"/>
          <p:cNvSpPr>
            <a:spLocks noGrp="1"/>
          </p:cNvSpPr>
          <p:nvPr>
            <p:ph type="body" sz="quarter" idx="25" hasCustomPrompt="1"/>
          </p:nvPr>
        </p:nvSpPr>
        <p:spPr>
          <a:xfrm>
            <a:off x="9000327" y="7389113"/>
            <a:ext cx="8279783" cy="936104"/>
          </a:xfrm>
        </p:spPr>
        <p:txBody>
          <a:bodyPr anchor="b">
            <a:normAutofit/>
          </a:bodyPr>
          <a:lstStyle>
            <a:lvl1pPr algn="l">
              <a:defRPr sz="360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29" name="テキスト プレースホルダー 6"/>
          <p:cNvSpPr>
            <a:spLocks noGrp="1"/>
          </p:cNvSpPr>
          <p:nvPr>
            <p:ph type="body" sz="quarter" idx="26" hasCustomPrompt="1"/>
          </p:nvPr>
        </p:nvSpPr>
        <p:spPr>
          <a:xfrm>
            <a:off x="9000327" y="8109193"/>
            <a:ext cx="8279783" cy="603684"/>
          </a:xfrm>
        </p:spPr>
        <p:txBody>
          <a:bodyPr anchor="t">
            <a:normAutofit/>
          </a:bodyPr>
          <a:lstStyle>
            <a:lvl1pPr algn="l">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3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41288200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正方形/長方形 4"/>
          <p:cNvSpPr/>
          <p:nvPr userDrawn="1"/>
        </p:nvSpPr>
        <p:spPr>
          <a:xfrm>
            <a:off x="-1" y="0"/>
            <a:ext cx="18286413" cy="33433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884800" y="928167"/>
            <a:ext cx="16516812" cy="1702991"/>
          </a:xfrm>
        </p:spPr>
        <p:txBody>
          <a:bodyPr>
            <a:normAutofit/>
          </a:bodyPr>
          <a:lstStyle>
            <a:lvl1pPr algn="ctr">
              <a:defRPr sz="96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円/楕円 6"/>
          <p:cNvSpPr/>
          <p:nvPr userDrawn="1"/>
        </p:nvSpPr>
        <p:spPr>
          <a:xfrm>
            <a:off x="712297" y="4279404"/>
            <a:ext cx="3672408" cy="3672408"/>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userDrawn="1"/>
        </p:nvSpPr>
        <p:spPr>
          <a:xfrm>
            <a:off x="3687664" y="4393537"/>
            <a:ext cx="886695" cy="8866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9" name="テキスト プレースホルダー 6"/>
          <p:cNvSpPr>
            <a:spLocks noGrp="1"/>
          </p:cNvSpPr>
          <p:nvPr>
            <p:ph type="body" sz="quarter" idx="15" hasCustomPrompt="1"/>
          </p:nvPr>
        </p:nvSpPr>
        <p:spPr>
          <a:xfrm>
            <a:off x="819175" y="5439916"/>
            <a:ext cx="3458653" cy="936104"/>
          </a:xfrm>
        </p:spPr>
        <p:txBody>
          <a:bodyPr anchor="b">
            <a:normAutofit/>
          </a:bodyPr>
          <a:lstStyle>
            <a:lvl1pPr algn="ctr">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0" name="テキスト プレースホルダー 6"/>
          <p:cNvSpPr>
            <a:spLocks noGrp="1"/>
          </p:cNvSpPr>
          <p:nvPr>
            <p:ph type="body" sz="quarter" idx="16" hasCustomPrompt="1"/>
          </p:nvPr>
        </p:nvSpPr>
        <p:spPr>
          <a:xfrm>
            <a:off x="819175"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1" name="山形 10"/>
          <p:cNvSpPr/>
          <p:nvPr userDrawn="1"/>
        </p:nvSpPr>
        <p:spPr>
          <a:xfrm>
            <a:off x="453469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円/楕円 11"/>
          <p:cNvSpPr/>
          <p:nvPr userDrawn="1"/>
        </p:nvSpPr>
        <p:spPr>
          <a:xfrm>
            <a:off x="5038750" y="4279404"/>
            <a:ext cx="3672408" cy="3672408"/>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8014117" y="4393537"/>
            <a:ext cx="886695" cy="886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endParaRPr kumimoji="1" lang="ja-JP" altLang="en-US" dirty="0"/>
          </a:p>
        </p:txBody>
      </p:sp>
      <p:sp>
        <p:nvSpPr>
          <p:cNvPr id="14" name="テキスト プレースホルダー 6"/>
          <p:cNvSpPr>
            <a:spLocks noGrp="1"/>
          </p:cNvSpPr>
          <p:nvPr>
            <p:ph type="body" sz="quarter" idx="17" hasCustomPrompt="1"/>
          </p:nvPr>
        </p:nvSpPr>
        <p:spPr>
          <a:xfrm>
            <a:off x="5145628" y="5439916"/>
            <a:ext cx="3458653" cy="936104"/>
          </a:xfrm>
        </p:spPr>
        <p:txBody>
          <a:bodyPr anchor="b">
            <a:normAutofit/>
          </a:bodyPr>
          <a:lstStyle>
            <a:lvl1pPr algn="ctr">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18" hasCustomPrompt="1"/>
          </p:nvPr>
        </p:nvSpPr>
        <p:spPr>
          <a:xfrm>
            <a:off x="514562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16" name="山形 15"/>
          <p:cNvSpPr/>
          <p:nvPr userDrawn="1"/>
        </p:nvSpPr>
        <p:spPr>
          <a:xfrm>
            <a:off x="8855174"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7" name="円/楕円 16"/>
          <p:cNvSpPr/>
          <p:nvPr userDrawn="1"/>
        </p:nvSpPr>
        <p:spPr>
          <a:xfrm>
            <a:off x="9359230" y="4279404"/>
            <a:ext cx="3672408" cy="3672408"/>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2334597" y="4393537"/>
            <a:ext cx="886695" cy="886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9" name="テキスト プレースホルダー 6"/>
          <p:cNvSpPr>
            <a:spLocks noGrp="1"/>
          </p:cNvSpPr>
          <p:nvPr>
            <p:ph type="body" sz="quarter" idx="19" hasCustomPrompt="1"/>
          </p:nvPr>
        </p:nvSpPr>
        <p:spPr>
          <a:xfrm>
            <a:off x="9466108" y="5439916"/>
            <a:ext cx="3458653" cy="936104"/>
          </a:xfrm>
        </p:spPr>
        <p:txBody>
          <a:bodyPr anchor="b">
            <a:normAutofit/>
          </a:bodyPr>
          <a:lstStyle>
            <a:lvl1pPr algn="ctr">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0" hasCustomPrompt="1"/>
          </p:nvPr>
        </p:nvSpPr>
        <p:spPr>
          <a:xfrm>
            <a:off x="9466108"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1" name="山形 20"/>
          <p:cNvSpPr/>
          <p:nvPr userDrawn="1"/>
        </p:nvSpPr>
        <p:spPr>
          <a:xfrm>
            <a:off x="13181627" y="5913394"/>
            <a:ext cx="360040" cy="404428"/>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2" name="円/楕円 21"/>
          <p:cNvSpPr/>
          <p:nvPr userDrawn="1"/>
        </p:nvSpPr>
        <p:spPr>
          <a:xfrm>
            <a:off x="13685683" y="4279404"/>
            <a:ext cx="3672408" cy="3672408"/>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6661050" y="4393537"/>
            <a:ext cx="886695" cy="8866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endParaRPr kumimoji="1" lang="ja-JP" altLang="en-US" dirty="0"/>
          </a:p>
        </p:txBody>
      </p:sp>
      <p:sp>
        <p:nvSpPr>
          <p:cNvPr id="24" name="テキスト プレースホルダー 6"/>
          <p:cNvSpPr>
            <a:spLocks noGrp="1"/>
          </p:cNvSpPr>
          <p:nvPr>
            <p:ph type="body" sz="quarter" idx="21" hasCustomPrompt="1"/>
          </p:nvPr>
        </p:nvSpPr>
        <p:spPr>
          <a:xfrm>
            <a:off x="13792561" y="5439916"/>
            <a:ext cx="3458653" cy="936104"/>
          </a:xfrm>
        </p:spPr>
        <p:txBody>
          <a:bodyPr anchor="b">
            <a:normAutofit/>
          </a:bodyPr>
          <a:lstStyle>
            <a:lvl1pPr algn="ctr">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5" name="テキスト プレースホルダー 6"/>
          <p:cNvSpPr>
            <a:spLocks noGrp="1"/>
          </p:cNvSpPr>
          <p:nvPr>
            <p:ph type="body" sz="quarter" idx="22" hasCustomPrompt="1"/>
          </p:nvPr>
        </p:nvSpPr>
        <p:spPr>
          <a:xfrm>
            <a:off x="13792561" y="6159996"/>
            <a:ext cx="3458653" cy="603684"/>
          </a:xfrm>
        </p:spPr>
        <p:txBody>
          <a:bodyPr anchor="t">
            <a:normAutofit/>
          </a:bodyPr>
          <a:lstStyle>
            <a:lvl1pPr algn="ctr">
              <a:defRPr sz="2000" i="1" baseline="0">
                <a:solidFill>
                  <a:schemeClr val="tx1">
                    <a:lumMod val="50000"/>
                    <a:lumOff val="50000"/>
                  </a:schemeClr>
                </a:solidFill>
                <a:latin typeface="+mn-lt"/>
              </a:defRPr>
            </a:lvl1pPr>
          </a:lstStyle>
          <a:p>
            <a:pPr lvl="0"/>
            <a:r>
              <a:rPr kumimoji="1" lang="en-US" altLang="ja-JP" dirty="0"/>
              <a:t>Text goes here</a:t>
            </a:r>
            <a:endParaRPr kumimoji="1" lang="ja-JP" altLang="en-US" dirty="0"/>
          </a:p>
        </p:txBody>
      </p:sp>
      <p:sp>
        <p:nvSpPr>
          <p:cNvPr id="26"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4493594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rofile 1">
    <p:spTree>
      <p:nvGrpSpPr>
        <p:cNvPr id="1" name=""/>
        <p:cNvGrpSpPr/>
        <p:nvPr/>
      </p:nvGrpSpPr>
      <p:grpSpPr>
        <a:xfrm>
          <a:off x="0" y="0"/>
          <a:ext cx="0" cy="0"/>
          <a:chOff x="0" y="0"/>
          <a:chExt cx="0" cy="0"/>
        </a:xfrm>
      </p:grpSpPr>
      <p:sp>
        <p:nvSpPr>
          <p:cNvPr id="11" name="円/楕円 10"/>
          <p:cNvSpPr/>
          <p:nvPr userDrawn="1"/>
        </p:nvSpPr>
        <p:spPr>
          <a:xfrm>
            <a:off x="9359230" y="6032159"/>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userDrawn="1"/>
        </p:nvSpPr>
        <p:spPr>
          <a:xfrm>
            <a:off x="-1" y="0"/>
            <a:ext cx="18286413"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hasCustomPrompt="1"/>
          </p:nvPr>
        </p:nvSpPr>
        <p:spPr>
          <a:xfrm>
            <a:off x="8351118" y="616496"/>
            <a:ext cx="9577064"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567142" y="1834871"/>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1907541"/>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3271292"/>
            <a:ext cx="9577064" cy="1656184"/>
          </a:xfrm>
        </p:spPr>
        <p:txBody>
          <a:bodyPr anchor="b">
            <a:normAutofit/>
          </a:bodyPr>
          <a:lstStyle>
            <a:lvl1pPr algn="l">
              <a:defRPr sz="2000" baseline="0">
                <a:solidFill>
                  <a:schemeClr val="bg1"/>
                </a:solidFill>
              </a:defRPr>
            </a:lvl1pPr>
          </a:lstStyle>
          <a:p>
            <a:pPr lvl="0"/>
            <a:r>
              <a:rPr kumimoji="1" lang="en-US" altLang="ja-JP" dirty="0"/>
              <a:t>Text goes here</a:t>
            </a:r>
            <a:endParaRPr kumimoji="1" lang="ja-JP" altLang="en-US" dirty="0"/>
          </a:p>
        </p:txBody>
      </p:sp>
      <p:sp>
        <p:nvSpPr>
          <p:cNvPr id="10" name="図プレースホルダー 12"/>
          <p:cNvSpPr>
            <a:spLocks noGrp="1"/>
          </p:cNvSpPr>
          <p:nvPr>
            <p:ph type="pic" sz="quarter" idx="17" hasCustomPrompt="1"/>
          </p:nvPr>
        </p:nvSpPr>
        <p:spPr>
          <a:xfrm>
            <a:off x="9694707" y="6367636"/>
            <a:ext cx="625191" cy="625191"/>
          </a:xfrm>
        </p:spPr>
        <p:txBody>
          <a:bodyPr>
            <a:normAutofit/>
          </a:bodyPr>
          <a:lstStyle>
            <a:lvl1pPr>
              <a:defRPr sz="1600"/>
            </a:lvl1pPr>
          </a:lstStyle>
          <a:p>
            <a:r>
              <a:rPr kumimoji="1" lang="en-US" altLang="ja-JP" dirty="0"/>
              <a:t>Icon</a:t>
            </a:r>
            <a:endParaRPr kumimoji="1" lang="ja-JP" altLang="en-US" dirty="0"/>
          </a:p>
        </p:txBody>
      </p:sp>
      <p:sp>
        <p:nvSpPr>
          <p:cNvPr id="12" name="円/楕円 11"/>
          <p:cNvSpPr/>
          <p:nvPr userDrawn="1"/>
        </p:nvSpPr>
        <p:spPr>
          <a:xfrm>
            <a:off x="12334438" y="6032158"/>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userDrawn="1"/>
        </p:nvSpPr>
        <p:spPr>
          <a:xfrm>
            <a:off x="15308431" y="6032157"/>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図プレースホルダー 12"/>
          <p:cNvSpPr>
            <a:spLocks noGrp="1"/>
          </p:cNvSpPr>
          <p:nvPr>
            <p:ph type="pic" sz="quarter" idx="18" hasCustomPrompt="1"/>
          </p:nvPr>
        </p:nvSpPr>
        <p:spPr>
          <a:xfrm>
            <a:off x="12669915" y="6367635"/>
            <a:ext cx="625191" cy="625191"/>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15643908" y="6367634"/>
            <a:ext cx="625191" cy="625191"/>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8796290"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1" hasCustomPrompt="1"/>
          </p:nvPr>
        </p:nvSpPr>
        <p:spPr>
          <a:xfrm>
            <a:off x="11765298" y="7472981"/>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2" hasCustomPrompt="1"/>
          </p:nvPr>
        </p:nvSpPr>
        <p:spPr>
          <a:xfrm>
            <a:off x="14732367" y="7470636"/>
            <a:ext cx="2448272" cy="935442"/>
          </a:xfrm>
        </p:spPr>
        <p:txBody>
          <a:bodyPr anchor="t">
            <a:noAutofit/>
          </a:bodyPr>
          <a:lstStyle>
            <a:lvl1pPr algn="ctr">
              <a:defRPr sz="2400" i="0" baseline="0">
                <a:solidFill>
                  <a:schemeClr val="tx2"/>
                </a:solidFill>
                <a:latin typeface="+mn-lt"/>
              </a:defRPr>
            </a:lvl1pPr>
          </a:lstStyle>
          <a:p>
            <a:pPr lvl="0"/>
            <a:r>
              <a:rPr kumimoji="1" lang="en-US" altLang="ja-JP" dirty="0"/>
              <a:t>Text goes here</a:t>
            </a:r>
            <a:endParaRPr kumimoji="1" lang="ja-JP" altLang="en-US" dirty="0"/>
          </a:p>
        </p:txBody>
      </p:sp>
      <p:sp>
        <p:nvSpPr>
          <p:cNvPr id="20"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0393003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file 2">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p:cNvSpPr/>
          <p:nvPr userDrawn="1"/>
        </p:nvSpPr>
        <p:spPr>
          <a:xfrm>
            <a:off x="-794" y="2695228"/>
            <a:ext cx="18286413" cy="244827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lumMod val="50000"/>
                </a:schemeClr>
              </a:solidFill>
            </a:endParaRPr>
          </a:p>
        </p:txBody>
      </p:sp>
      <p:sp>
        <p:nvSpPr>
          <p:cNvPr id="2" name="タイトル 1"/>
          <p:cNvSpPr>
            <a:spLocks noGrp="1"/>
          </p:cNvSpPr>
          <p:nvPr>
            <p:ph type="title" hasCustomPrompt="1"/>
          </p:nvPr>
        </p:nvSpPr>
        <p:spPr>
          <a:xfrm>
            <a:off x="8351118" y="2695227"/>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6" name="図プレースホルダー 3"/>
          <p:cNvSpPr>
            <a:spLocks noGrp="1"/>
          </p:cNvSpPr>
          <p:nvPr>
            <p:ph type="pic" sz="quarter" idx="12" hasCustomPrompt="1"/>
          </p:nvPr>
        </p:nvSpPr>
        <p:spPr>
          <a:xfrm>
            <a:off x="862286" y="0"/>
            <a:ext cx="7260600" cy="10287000"/>
          </a:xfrm>
          <a:noFill/>
        </p:spPr>
        <p:txBody>
          <a:bodyPr/>
          <a:lstStyle>
            <a:lvl1pPr>
              <a:defRPr/>
            </a:lvl1pPr>
          </a:lstStyle>
          <a:p>
            <a:r>
              <a:rPr kumimoji="1" lang="en-US" altLang="ja-JP" dirty="0"/>
              <a:t>Add an image</a:t>
            </a:r>
            <a:endParaRPr kumimoji="1" lang="ja-JP" altLang="en-US" dirty="0"/>
          </a:p>
        </p:txBody>
      </p:sp>
      <p:sp>
        <p:nvSpPr>
          <p:cNvPr id="7" name="正方形/長方形 6"/>
          <p:cNvSpPr/>
          <p:nvPr userDrawn="1"/>
        </p:nvSpPr>
        <p:spPr>
          <a:xfrm>
            <a:off x="8495134" y="406135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16" hasCustomPrompt="1"/>
          </p:nvPr>
        </p:nvSpPr>
        <p:spPr>
          <a:xfrm>
            <a:off x="8351118" y="4134028"/>
            <a:ext cx="9577064" cy="935442"/>
          </a:xfrm>
        </p:spPr>
        <p:txBody>
          <a:bodyPr anchor="t">
            <a:noAutofit/>
          </a:bodyPr>
          <a:lstStyle>
            <a:lvl1pPr algn="l">
              <a:defRPr sz="3200" i="1"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14" hasCustomPrompt="1"/>
          </p:nvPr>
        </p:nvSpPr>
        <p:spPr>
          <a:xfrm>
            <a:off x="8351118" y="5359524"/>
            <a:ext cx="9577064" cy="3168352"/>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377189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Keyword 1">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143471" y="3055269"/>
            <a:ext cx="6140652" cy="1748684"/>
          </a:xfrm>
        </p:spPr>
        <p:txBody>
          <a:bodyPr>
            <a:noAutofit/>
          </a:bodyPr>
          <a:lstStyle>
            <a:lvl1pPr algn="r">
              <a:defRPr sz="8000">
                <a:latin typeface="Route 159 UltraLight" pitchFamily="50" charset="0"/>
              </a:defRPr>
            </a:lvl1pPr>
          </a:lstStyle>
          <a:p>
            <a:r>
              <a:rPr kumimoji="1" lang="en-US" altLang="ja-JP" dirty="0"/>
              <a:t>Word</a:t>
            </a:r>
            <a:endParaRPr kumimoji="1" lang="ja-JP" altLang="en-US" dirty="0"/>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6348019" y="5915094"/>
            <a:ext cx="679093" cy="6790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円/楕円 5"/>
          <p:cNvSpPr/>
          <p:nvPr userDrawn="1"/>
        </p:nvSpPr>
        <p:spPr>
          <a:xfrm>
            <a:off x="7623670" y="3721840"/>
            <a:ext cx="864096" cy="86409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円/楕円 6"/>
          <p:cNvSpPr/>
          <p:nvPr userDrawn="1"/>
        </p:nvSpPr>
        <p:spPr>
          <a:xfrm>
            <a:off x="7287819" y="4896455"/>
            <a:ext cx="1358186" cy="1358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8945661" y="3271292"/>
            <a:ext cx="599312" cy="5993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テキスト プレースホルダー 6"/>
          <p:cNvSpPr>
            <a:spLocks noGrp="1"/>
          </p:cNvSpPr>
          <p:nvPr>
            <p:ph type="body" sz="quarter" idx="14" hasCustomPrompt="1"/>
          </p:nvPr>
        </p:nvSpPr>
        <p:spPr>
          <a:xfrm>
            <a:off x="9156331" y="4293198"/>
            <a:ext cx="7763739" cy="30825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42802976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5" name="正方形/長方形 4"/>
          <p:cNvSpPr/>
          <p:nvPr userDrawn="1"/>
        </p:nvSpPr>
        <p:spPr>
          <a:xfrm>
            <a:off x="-1" y="1"/>
            <a:ext cx="18286413" cy="52875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7" name="図プレースホルダー 6"/>
          <p:cNvSpPr>
            <a:spLocks noGrp="1"/>
          </p:cNvSpPr>
          <p:nvPr>
            <p:ph type="pic" sz="quarter" idx="12"/>
          </p:nvPr>
        </p:nvSpPr>
        <p:spPr>
          <a:xfrm>
            <a:off x="0" y="0"/>
            <a:ext cx="18286413" cy="5143500"/>
          </a:xfrm>
        </p:spPr>
        <p:txBody>
          <a:bodyPr/>
          <a:lstStyle/>
          <a:p>
            <a:endParaRPr kumimoji="1" lang="ja-JP" altLang="en-US"/>
          </a:p>
        </p:txBody>
      </p:sp>
      <p:sp>
        <p:nvSpPr>
          <p:cNvPr id="8" name="テキスト プレースホルダー 5"/>
          <p:cNvSpPr>
            <a:spLocks noGrp="1"/>
          </p:cNvSpPr>
          <p:nvPr>
            <p:ph type="body" sz="quarter" idx="13" hasCustomPrompt="1"/>
          </p:nvPr>
        </p:nvSpPr>
        <p:spPr>
          <a:xfrm>
            <a:off x="2592146" y="3919364"/>
            <a:ext cx="2448273" cy="2448273"/>
          </a:xfrm>
          <a:prstGeom prst="ellipse">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テキスト プレースホルダー 5"/>
          <p:cNvSpPr>
            <a:spLocks noGrp="1"/>
          </p:cNvSpPr>
          <p:nvPr>
            <p:ph type="body" sz="quarter" idx="14" hasCustomPrompt="1"/>
          </p:nvPr>
        </p:nvSpPr>
        <p:spPr>
          <a:xfrm>
            <a:off x="7911202" y="3919364"/>
            <a:ext cx="2448273" cy="2448273"/>
          </a:xfrm>
          <a:prstGeom prst="ellipse">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2" name="テキスト プレースホルダー 5"/>
          <p:cNvSpPr>
            <a:spLocks noGrp="1"/>
          </p:cNvSpPr>
          <p:nvPr>
            <p:ph type="body" sz="quarter" idx="15" hasCustomPrompt="1"/>
          </p:nvPr>
        </p:nvSpPr>
        <p:spPr>
          <a:xfrm>
            <a:off x="13249331" y="3919364"/>
            <a:ext cx="2448273" cy="2448273"/>
          </a:xfrm>
          <a:prstGeom prst="ellipse">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3" name="図プレースホルダー 12"/>
          <p:cNvSpPr>
            <a:spLocks noGrp="1"/>
          </p:cNvSpPr>
          <p:nvPr>
            <p:ph type="pic" sz="quarter" idx="17" hasCustomPrompt="1"/>
          </p:nvPr>
        </p:nvSpPr>
        <p:spPr>
          <a:xfrm>
            <a:off x="3384234"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4" name="図プレースホルダー 12"/>
          <p:cNvSpPr>
            <a:spLocks noGrp="1"/>
          </p:cNvSpPr>
          <p:nvPr>
            <p:ph type="pic" sz="quarter" idx="18" hasCustomPrompt="1"/>
          </p:nvPr>
        </p:nvSpPr>
        <p:spPr>
          <a:xfrm>
            <a:off x="14041419"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5" name="図プレースホルダー 12"/>
          <p:cNvSpPr>
            <a:spLocks noGrp="1"/>
          </p:cNvSpPr>
          <p:nvPr>
            <p:ph type="pic" sz="quarter" idx="19" hasCustomPrompt="1"/>
          </p:nvPr>
        </p:nvSpPr>
        <p:spPr>
          <a:xfrm>
            <a:off x="8703290" y="4711452"/>
            <a:ext cx="864096" cy="864096"/>
          </a:xfrm>
        </p:spPr>
        <p:txBody>
          <a:bodyPr>
            <a:normAutofit/>
          </a:bodyPr>
          <a:lstStyle>
            <a:lvl1pPr>
              <a:defRPr sz="1600"/>
            </a:lvl1pPr>
          </a:lstStyle>
          <a:p>
            <a:r>
              <a:rPr kumimoji="1" lang="en-US" altLang="ja-JP" dirty="0"/>
              <a:t>Icon</a:t>
            </a:r>
            <a:endParaRPr kumimoji="1" lang="ja-JP" altLang="en-US" dirty="0"/>
          </a:p>
        </p:txBody>
      </p:sp>
      <p:sp>
        <p:nvSpPr>
          <p:cNvPr id="16" name="テキスト プレースホルダー 6"/>
          <p:cNvSpPr>
            <a:spLocks noGrp="1"/>
          </p:cNvSpPr>
          <p:nvPr>
            <p:ph type="body" sz="quarter" idx="20" hasCustomPrompt="1"/>
          </p:nvPr>
        </p:nvSpPr>
        <p:spPr>
          <a:xfrm>
            <a:off x="1728051" y="6439644"/>
            <a:ext cx="4210864" cy="720080"/>
          </a:xfrm>
        </p:spPr>
        <p:txBody>
          <a:bodyPr anchor="t">
            <a:noAutofit/>
          </a:bodyPr>
          <a:lstStyle>
            <a:lvl1pPr algn="ctr">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21" hasCustomPrompt="1"/>
          </p:nvPr>
        </p:nvSpPr>
        <p:spPr>
          <a:xfrm>
            <a:off x="7051843" y="6439644"/>
            <a:ext cx="4210864" cy="720080"/>
          </a:xfrm>
        </p:spPr>
        <p:txBody>
          <a:bodyPr anchor="t">
            <a:noAutofit/>
          </a:bodyPr>
          <a:lstStyle>
            <a:lvl1pPr algn="ctr">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22" hasCustomPrompt="1"/>
          </p:nvPr>
        </p:nvSpPr>
        <p:spPr>
          <a:xfrm>
            <a:off x="12394706" y="6437299"/>
            <a:ext cx="4210864" cy="720080"/>
          </a:xfrm>
        </p:spPr>
        <p:txBody>
          <a:bodyPr anchor="t">
            <a:noAutofit/>
          </a:bodyPr>
          <a:lstStyle>
            <a:lvl1pPr algn="ctr">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23" hasCustomPrompt="1"/>
          </p:nvPr>
        </p:nvSpPr>
        <p:spPr>
          <a:xfrm>
            <a:off x="1510358"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0" name="テキスト プレースホルダー 6"/>
          <p:cNvSpPr>
            <a:spLocks noGrp="1"/>
          </p:cNvSpPr>
          <p:nvPr>
            <p:ph type="body" sz="quarter" idx="24" hasCustomPrompt="1"/>
          </p:nvPr>
        </p:nvSpPr>
        <p:spPr>
          <a:xfrm>
            <a:off x="6763905" y="7318997"/>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1" name="テキスト プレースホルダー 6"/>
          <p:cNvSpPr>
            <a:spLocks noGrp="1"/>
          </p:cNvSpPr>
          <p:nvPr>
            <p:ph type="body" sz="quarter" idx="25" hasCustomPrompt="1"/>
          </p:nvPr>
        </p:nvSpPr>
        <p:spPr>
          <a:xfrm>
            <a:off x="12167542" y="7316652"/>
            <a:ext cx="4752528" cy="1787288"/>
          </a:xfrm>
        </p:spPr>
        <p:txBody>
          <a:bodyPr anchor="t">
            <a:noAutofit/>
          </a:bodyPr>
          <a:lstStyle>
            <a:lvl1pPr algn="ct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2" name="正方形/長方形 21"/>
          <p:cNvSpPr/>
          <p:nvPr userDrawn="1"/>
        </p:nvSpPr>
        <p:spPr>
          <a:xfrm>
            <a:off x="2203016" y="723173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p:cNvSpPr/>
          <p:nvPr userDrawn="1"/>
        </p:nvSpPr>
        <p:spPr>
          <a:xfrm>
            <a:off x="7456563" y="723173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12860200" y="723173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2"/>
              </a:solidFill>
            </a:endParaRPr>
          </a:p>
        </p:txBody>
      </p:sp>
      <p:sp>
        <p:nvSpPr>
          <p:cNvPr id="25"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8664989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Pillars">
    <p:spTree>
      <p:nvGrpSpPr>
        <p:cNvPr id="1" name=""/>
        <p:cNvGrpSpPr/>
        <p:nvPr/>
      </p:nvGrpSpPr>
      <p:grpSpPr>
        <a:xfrm>
          <a:off x="0" y="0"/>
          <a:ext cx="0" cy="0"/>
          <a:chOff x="0" y="0"/>
          <a:chExt cx="0" cy="0"/>
        </a:xfrm>
      </p:grpSpPr>
      <p:sp>
        <p:nvSpPr>
          <p:cNvPr id="7" name="正方形/長方形 6"/>
          <p:cNvSpPr/>
          <p:nvPr userDrawn="1"/>
        </p:nvSpPr>
        <p:spPr>
          <a:xfrm>
            <a:off x="761206" y="3352800"/>
            <a:ext cx="3920837" cy="3311236"/>
          </a:xfrm>
          <a:custGeom>
            <a:avLst/>
            <a:gdLst/>
            <a:ahLst/>
            <a:cxnLst/>
            <a:rect l="l" t="t" r="r" b="b"/>
            <a:pathLst>
              <a:path w="3920837" h="3311236">
                <a:moveTo>
                  <a:pt x="0" y="0"/>
                </a:moveTo>
                <a:lnTo>
                  <a:pt x="3920837" y="0"/>
                </a:lnTo>
                <a:lnTo>
                  <a:pt x="3920837" y="3311236"/>
                </a:lnTo>
                <a:lnTo>
                  <a:pt x="1960419" y="2784764"/>
                </a:lnTo>
                <a:lnTo>
                  <a:pt x="0" y="3311236"/>
                </a:lnTo>
                <a:close/>
              </a:path>
            </a:pathLst>
          </a:custGeom>
          <a:ln>
            <a:noFill/>
          </a:ln>
          <a:effectLst>
            <a:outerShdw dist="88900" algn="tl" rotWithShape="0">
              <a:schemeClr val="accent1">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a:off x="9323316" y="3352799"/>
            <a:ext cx="3920837" cy="4475019"/>
          </a:xfrm>
          <a:custGeom>
            <a:avLst/>
            <a:gdLst/>
            <a:ahLst/>
            <a:cxnLst/>
            <a:rect l="l" t="t" r="r" b="b"/>
            <a:pathLst>
              <a:path w="3920837" h="4475019">
                <a:moveTo>
                  <a:pt x="0" y="0"/>
                </a:moveTo>
                <a:lnTo>
                  <a:pt x="3920837" y="0"/>
                </a:lnTo>
                <a:lnTo>
                  <a:pt x="3920837" y="4475019"/>
                </a:lnTo>
                <a:lnTo>
                  <a:pt x="3920836" y="4475019"/>
                </a:lnTo>
                <a:lnTo>
                  <a:pt x="1960418" y="3948547"/>
                </a:lnTo>
                <a:lnTo>
                  <a:pt x="0" y="4475019"/>
                </a:lnTo>
                <a:close/>
              </a:path>
            </a:pathLst>
          </a:custGeom>
          <a:solidFill>
            <a:schemeClr val="accent2"/>
          </a:solidFill>
          <a:ln>
            <a:noFill/>
          </a:ln>
          <a:effectLst>
            <a:outerShdw dist="88900" algn="tl"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a:off x="13604369" y="3352799"/>
            <a:ext cx="3920838" cy="5001491"/>
          </a:xfrm>
          <a:custGeom>
            <a:avLst/>
            <a:gdLst/>
            <a:ahLst/>
            <a:cxnLst/>
            <a:rect l="l" t="t" r="r" b="b"/>
            <a:pathLst>
              <a:path w="3920838" h="5001491">
                <a:moveTo>
                  <a:pt x="0" y="0"/>
                </a:moveTo>
                <a:lnTo>
                  <a:pt x="3920838" y="0"/>
                </a:lnTo>
                <a:lnTo>
                  <a:pt x="3920838" y="5001491"/>
                </a:lnTo>
                <a:lnTo>
                  <a:pt x="1960419" y="4475019"/>
                </a:lnTo>
                <a:lnTo>
                  <a:pt x="0" y="5001491"/>
                </a:lnTo>
                <a:close/>
              </a:path>
            </a:pathLst>
          </a:custGeom>
          <a:solidFill>
            <a:schemeClr val="accent5"/>
          </a:solidFill>
          <a:ln>
            <a:noFill/>
          </a:ln>
          <a:effectLst>
            <a:outerShdw dist="88900" algn="tl" rotWithShape="0">
              <a:schemeClr val="accent5">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1"/>
            <a:ext cx="18286413" cy="3352799"/>
          </a:xfrm>
          <a:prstGeom prst="rect">
            <a:avLst/>
          </a:prstGeom>
          <a:solidFill>
            <a:schemeClr val="tx1">
              <a:lumMod val="75000"/>
              <a:lumOff val="25000"/>
            </a:schemeClr>
          </a:solidFill>
          <a:ln>
            <a:noFill/>
          </a:ln>
          <a:effectLst>
            <a:outerShdw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a:off x="5042261" y="1"/>
            <a:ext cx="3920837" cy="7259781"/>
          </a:xfrm>
          <a:custGeom>
            <a:avLst/>
            <a:gdLst/>
            <a:ahLst/>
            <a:cxnLst/>
            <a:rect l="l" t="t" r="r" b="b"/>
            <a:pathLst>
              <a:path w="3920837" h="7259781">
                <a:moveTo>
                  <a:pt x="0" y="0"/>
                </a:moveTo>
                <a:lnTo>
                  <a:pt x="3920837" y="0"/>
                </a:lnTo>
                <a:lnTo>
                  <a:pt x="3920837" y="7259781"/>
                </a:lnTo>
                <a:lnTo>
                  <a:pt x="3920836" y="7259781"/>
                </a:lnTo>
                <a:lnTo>
                  <a:pt x="1960418" y="6733309"/>
                </a:lnTo>
                <a:lnTo>
                  <a:pt x="0" y="7259781"/>
                </a:lnTo>
                <a:close/>
              </a:path>
            </a:pathLst>
          </a:custGeom>
          <a:solidFill>
            <a:schemeClr val="accent3"/>
          </a:solidFill>
          <a:ln>
            <a:noFill/>
          </a:ln>
          <a:effectLst>
            <a:outerShdw dist="88900" algn="tl" rotWithShape="0">
              <a:schemeClr val="accent3">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userDrawn="1"/>
        </p:nvSpPr>
        <p:spPr>
          <a:xfrm>
            <a:off x="816625" y="2386804"/>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01</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4" name="テキスト ボックス 23"/>
          <p:cNvSpPr txBox="1"/>
          <p:nvPr userDrawn="1"/>
        </p:nvSpPr>
        <p:spPr>
          <a:xfrm>
            <a:off x="5106919"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02</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5" name="テキスト ボックス 24"/>
          <p:cNvSpPr txBox="1"/>
          <p:nvPr userDrawn="1"/>
        </p:nvSpPr>
        <p:spPr>
          <a:xfrm>
            <a:off x="9397213" y="2386803"/>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03</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6" name="テキスト ボックス 25"/>
          <p:cNvSpPr txBox="1"/>
          <p:nvPr userDrawn="1"/>
        </p:nvSpPr>
        <p:spPr>
          <a:xfrm>
            <a:off x="13687506" y="2386802"/>
            <a:ext cx="2771703" cy="1015663"/>
          </a:xfrm>
          <a:prstGeom prst="rect">
            <a:avLst/>
          </a:prstGeom>
          <a:noFill/>
        </p:spPr>
        <p:txBody>
          <a:bodyPr wrap="square" rtlCol="0">
            <a:spAutoFit/>
          </a:bodyPr>
          <a:lstStyle/>
          <a:p>
            <a:r>
              <a:rPr kumimoji="1" lang="en-US" altLang="ja-JP" sz="6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04</a:t>
            </a:r>
            <a:endParaRPr kumimoji="1" lang="ja-JP" altLang="en-US" sz="6000" dirty="0">
              <a:solidFill>
                <a:schemeClr val="bg1"/>
              </a:solidFill>
              <a:latin typeface="Open Sans Light" panose="020B0306030504020204" pitchFamily="34" charset="0"/>
              <a:cs typeface="Open Sans Light" panose="020B0306030504020204" pitchFamily="34" charset="0"/>
            </a:endParaRPr>
          </a:p>
        </p:txBody>
      </p:sp>
      <p:sp>
        <p:nvSpPr>
          <p:cNvPr id="27" name="タイトル 1"/>
          <p:cNvSpPr>
            <a:spLocks noGrp="1"/>
          </p:cNvSpPr>
          <p:nvPr>
            <p:ph type="title" hasCustomPrompt="1"/>
          </p:nvPr>
        </p:nvSpPr>
        <p:spPr>
          <a:xfrm>
            <a:off x="9280957" y="248400"/>
            <a:ext cx="8244250" cy="1203151"/>
          </a:xfrm>
        </p:spPr>
        <p:txBody>
          <a:bodyPr/>
          <a:lstStyle>
            <a:lvl1pPr>
              <a:defRPr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28" name="正方形/長方形 27"/>
          <p:cNvSpPr/>
          <p:nvPr userDrawn="1"/>
        </p:nvSpPr>
        <p:spPr>
          <a:xfrm>
            <a:off x="9496981"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プレースホルダー 6"/>
          <p:cNvSpPr>
            <a:spLocks noGrp="1"/>
          </p:cNvSpPr>
          <p:nvPr>
            <p:ph type="body" sz="quarter" idx="20" hasCustomPrompt="1"/>
          </p:nvPr>
        </p:nvSpPr>
        <p:spPr>
          <a:xfrm>
            <a:off x="81367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828189" y="4184839"/>
            <a:ext cx="3729297" cy="1809561"/>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5092230"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106744" y="4184839"/>
            <a:ext cx="3729297" cy="247919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9370785" y="3552224"/>
            <a:ext cx="3716212"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5" name="テキスト プレースホルダー 6"/>
          <p:cNvSpPr>
            <a:spLocks noGrp="1"/>
          </p:cNvSpPr>
          <p:nvPr>
            <p:ph type="body" sz="quarter" idx="27" hasCustomPrompt="1"/>
          </p:nvPr>
        </p:nvSpPr>
        <p:spPr>
          <a:xfrm>
            <a:off x="9385299" y="4184839"/>
            <a:ext cx="3729297" cy="2898132"/>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8" hasCustomPrompt="1"/>
          </p:nvPr>
        </p:nvSpPr>
        <p:spPr>
          <a:xfrm>
            <a:off x="13678369" y="3552224"/>
            <a:ext cx="3695231" cy="720080"/>
          </a:xfrm>
        </p:spPr>
        <p:txBody>
          <a:bodyPr anchor="t">
            <a:noAutofit/>
          </a:bodyPr>
          <a:lstStyle>
            <a:lvl1pPr algn="l">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29" hasCustomPrompt="1"/>
          </p:nvPr>
        </p:nvSpPr>
        <p:spPr>
          <a:xfrm>
            <a:off x="13663855" y="4184839"/>
            <a:ext cx="3729297" cy="3522247"/>
          </a:xfrm>
        </p:spPr>
        <p:txBody>
          <a:bodyPr anchor="t">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15" hasCustomPrompt="1"/>
          </p:nvPr>
        </p:nvSpPr>
        <p:spPr>
          <a:xfrm>
            <a:off x="617191" y="8098971"/>
            <a:ext cx="12735952" cy="130628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0" name="正方形/長方形 39"/>
          <p:cNvSpPr/>
          <p:nvPr userDrawn="1"/>
        </p:nvSpPr>
        <p:spPr>
          <a:xfrm>
            <a:off x="761206" y="7998731"/>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プレースホルダー 6"/>
          <p:cNvSpPr>
            <a:spLocks noGrp="1"/>
          </p:cNvSpPr>
          <p:nvPr>
            <p:ph type="body" sz="quarter" idx="13" hasCustomPrompt="1"/>
          </p:nvPr>
        </p:nvSpPr>
        <p:spPr>
          <a:xfrm>
            <a:off x="9323316" y="1543100"/>
            <a:ext cx="8098881"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Tree>
    <p:extLst>
      <p:ext uri="{BB962C8B-B14F-4D97-AF65-F5344CB8AC3E}">
        <p14:creationId xmlns:p14="http://schemas.microsoft.com/office/powerpoint/2010/main" val="840335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42" name="アーチ 41"/>
          <p:cNvSpPr/>
          <p:nvPr userDrawn="1"/>
        </p:nvSpPr>
        <p:spPr>
          <a:xfrm rot="3600000">
            <a:off x="1165671" y="6841128"/>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3" name="アーチ 42"/>
          <p:cNvSpPr/>
          <p:nvPr userDrawn="1"/>
        </p:nvSpPr>
        <p:spPr>
          <a:xfrm rot="6618510">
            <a:off x="1282259" y="6957716"/>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4" name="テキスト プレースホルダー 6"/>
          <p:cNvSpPr>
            <a:spLocks noGrp="1"/>
          </p:cNvSpPr>
          <p:nvPr>
            <p:ph type="body" sz="quarter" idx="16" hasCustomPrompt="1"/>
          </p:nvPr>
        </p:nvSpPr>
        <p:spPr>
          <a:xfrm>
            <a:off x="2023050" y="7076598"/>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5" name="テキスト プレースホルダー 6"/>
          <p:cNvSpPr>
            <a:spLocks noGrp="1"/>
          </p:cNvSpPr>
          <p:nvPr>
            <p:ph type="body" sz="quarter" idx="17" hasCustomPrompt="1"/>
          </p:nvPr>
        </p:nvSpPr>
        <p:spPr>
          <a:xfrm>
            <a:off x="2709065" y="7782775"/>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5387249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ofile 4">
    <p:spTree>
      <p:nvGrpSpPr>
        <p:cNvPr id="1" name=""/>
        <p:cNvGrpSpPr/>
        <p:nvPr/>
      </p:nvGrpSpPr>
      <p:grpSpPr>
        <a:xfrm>
          <a:off x="0" y="0"/>
          <a:ext cx="0" cy="0"/>
          <a:chOff x="0" y="0"/>
          <a:chExt cx="0" cy="0"/>
        </a:xfrm>
      </p:grpSpPr>
      <p:sp>
        <p:nvSpPr>
          <p:cNvPr id="27" name="円/楕円 26"/>
          <p:cNvSpPr/>
          <p:nvPr userDrawn="1"/>
        </p:nvSpPr>
        <p:spPr>
          <a:xfrm>
            <a:off x="11143377" y="3995458"/>
            <a:ext cx="1032497" cy="10324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円/楕円 4"/>
          <p:cNvSpPr/>
          <p:nvPr userDrawn="1"/>
        </p:nvSpPr>
        <p:spPr>
          <a:xfrm>
            <a:off x="11951518" y="5027955"/>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6664309" y="1039044"/>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userDrawn="1"/>
        </p:nvSpPr>
        <p:spPr>
          <a:xfrm>
            <a:off x="5584189" y="247920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円/楕円 7"/>
          <p:cNvSpPr/>
          <p:nvPr userDrawn="1"/>
        </p:nvSpPr>
        <p:spPr>
          <a:xfrm>
            <a:off x="6500424" y="914897"/>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4329563" y="6222956"/>
            <a:ext cx="9577064" cy="792088"/>
          </a:xfrm>
        </p:spPr>
        <p:txBody>
          <a:bodyPr anchor="b">
            <a:normAutofit/>
          </a:bodyPr>
          <a:lstStyle>
            <a:lvl1pPr algn="ctr">
              <a:defRPr sz="3600" baseline="0">
                <a:solidFill>
                  <a:schemeClr val="tx2"/>
                </a:solidFill>
                <a:latin typeface="Route 159 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3026" y="7735788"/>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6" hasCustomPrompt="1"/>
          </p:nvPr>
        </p:nvSpPr>
        <p:spPr>
          <a:xfrm>
            <a:off x="4354674" y="6943700"/>
            <a:ext cx="9577064" cy="576064"/>
          </a:xfrm>
        </p:spPr>
        <p:txBody>
          <a:bodyPr anchor="t">
            <a:noAutofit/>
          </a:bodyPr>
          <a:lstStyle>
            <a:lvl1pPr algn="ctr">
              <a:defRPr sz="24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12" name="図プレースホルダー 5"/>
          <p:cNvSpPr>
            <a:spLocks noGrp="1"/>
          </p:cNvSpPr>
          <p:nvPr>
            <p:ph type="pic" sz="quarter" idx="13" hasCustomPrompt="1"/>
          </p:nvPr>
        </p:nvSpPr>
        <p:spPr>
          <a:xfrm>
            <a:off x="6664309" y="1039044"/>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22" name="テキスト プレースホルダー 6"/>
          <p:cNvSpPr>
            <a:spLocks noGrp="1"/>
          </p:cNvSpPr>
          <p:nvPr>
            <p:ph type="body" sz="quarter" idx="14" hasCustomPrompt="1"/>
          </p:nvPr>
        </p:nvSpPr>
        <p:spPr>
          <a:xfrm>
            <a:off x="2899794" y="7879804"/>
            <a:ext cx="12486825" cy="1584176"/>
          </a:xfrm>
        </p:spPr>
        <p:txBody>
          <a:bodyPr anchor="t">
            <a:normAutofit/>
          </a:bodyPr>
          <a:lstStyle>
            <a:lvl1pPr algn="ctr">
              <a:defRPr sz="2000" baseline="0">
                <a:solidFill>
                  <a:schemeClr val="tx2"/>
                </a:solidFill>
              </a:defRPr>
            </a:lvl1pPr>
          </a:lstStyle>
          <a:p>
            <a:pPr lvl="0"/>
            <a:r>
              <a:rPr kumimoji="1" lang="en-US" altLang="ja-JP" dirty="0"/>
              <a:t>Text goes here</a:t>
            </a:r>
            <a:endParaRPr kumimoji="1" lang="ja-JP" altLang="en-US" dirty="0"/>
          </a:p>
        </p:txBody>
      </p:sp>
      <p:sp>
        <p:nvSpPr>
          <p:cNvPr id="23" name="円/楕円 22"/>
          <p:cNvSpPr/>
          <p:nvPr userDrawn="1"/>
        </p:nvSpPr>
        <p:spPr>
          <a:xfrm>
            <a:off x="4354674" y="2047156"/>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4" name="円/楕円 23"/>
          <p:cNvSpPr/>
          <p:nvPr userDrawn="1"/>
        </p:nvSpPr>
        <p:spPr>
          <a:xfrm>
            <a:off x="5584189" y="1899752"/>
            <a:ext cx="432048" cy="4320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13315215" y="4732632"/>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6" name="正方形/長方形 2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0960245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mage &amp; 4 Items">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7"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5"/>
          <p:cNvSpPr>
            <a:spLocks noGrp="1"/>
          </p:cNvSpPr>
          <p:nvPr>
            <p:ph type="body" sz="quarter" idx="14" hasCustomPrompt="1"/>
          </p:nvPr>
        </p:nvSpPr>
        <p:spPr>
          <a:xfrm>
            <a:off x="8495134" y="2407196"/>
            <a:ext cx="1080120" cy="720080"/>
          </a:xfrm>
          <a:prstGeom prst="rect">
            <a:avLst/>
          </a:prstGeom>
          <a:solidFill>
            <a:schemeClr val="accent1"/>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11" name="直角三角形 10"/>
          <p:cNvSpPr/>
          <p:nvPr userDrawn="1"/>
        </p:nvSpPr>
        <p:spPr>
          <a:xfrm rot="5400000">
            <a:off x="9214817" y="3054872"/>
            <a:ext cx="288034" cy="43284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プレースホルダー 6"/>
          <p:cNvSpPr>
            <a:spLocks noGrp="1"/>
          </p:cNvSpPr>
          <p:nvPr>
            <p:ph type="body" sz="quarter" idx="23" hasCustomPrompt="1"/>
          </p:nvPr>
        </p:nvSpPr>
        <p:spPr>
          <a:xfrm>
            <a:off x="8711158" y="2291316"/>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14" name="テキスト プレースホルダー 6"/>
          <p:cNvSpPr>
            <a:spLocks noGrp="1"/>
          </p:cNvSpPr>
          <p:nvPr>
            <p:ph type="body" sz="quarter" idx="20" hasCustomPrompt="1"/>
          </p:nvPr>
        </p:nvSpPr>
        <p:spPr>
          <a:xfrm>
            <a:off x="9684870" y="2407196"/>
            <a:ext cx="7737326" cy="720080"/>
          </a:xfrm>
        </p:spPr>
        <p:txBody>
          <a:bodyPr anchor="t">
            <a:noAutofit/>
          </a:bodyPr>
          <a:lstStyle>
            <a:lvl1pPr algn="l">
              <a:defRPr sz="32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4" hasCustomPrompt="1"/>
          </p:nvPr>
        </p:nvSpPr>
        <p:spPr>
          <a:xfrm>
            <a:off x="9719269" y="3199284"/>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9863286" y="3127276"/>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5"/>
          <p:cNvSpPr>
            <a:spLocks noGrp="1"/>
          </p:cNvSpPr>
          <p:nvPr>
            <p:ph type="body" sz="quarter" idx="25" hasCustomPrompt="1"/>
          </p:nvPr>
        </p:nvSpPr>
        <p:spPr>
          <a:xfrm>
            <a:off x="8482996" y="4142583"/>
            <a:ext cx="1080120" cy="720080"/>
          </a:xfrm>
          <a:prstGeom prst="rect">
            <a:avLst/>
          </a:prstGeom>
          <a:solidFill>
            <a:schemeClr val="accent3"/>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24" name="直角三角形 23"/>
          <p:cNvSpPr/>
          <p:nvPr userDrawn="1"/>
        </p:nvSpPr>
        <p:spPr>
          <a:xfrm rot="5400000">
            <a:off x="9202679" y="4790259"/>
            <a:ext cx="288034" cy="432841"/>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p:ph type="body" sz="quarter" idx="26" hasCustomPrompt="1"/>
          </p:nvPr>
        </p:nvSpPr>
        <p:spPr>
          <a:xfrm>
            <a:off x="8699020" y="4026703"/>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26" name="テキスト プレースホルダー 6"/>
          <p:cNvSpPr>
            <a:spLocks noGrp="1"/>
          </p:cNvSpPr>
          <p:nvPr>
            <p:ph type="body" sz="quarter" idx="27" hasCustomPrompt="1"/>
          </p:nvPr>
        </p:nvSpPr>
        <p:spPr>
          <a:xfrm>
            <a:off x="9672732" y="4142583"/>
            <a:ext cx="7737326" cy="720080"/>
          </a:xfrm>
        </p:spPr>
        <p:txBody>
          <a:bodyPr anchor="t">
            <a:noAutofit/>
          </a:bodyPr>
          <a:lstStyle>
            <a:lvl1pPr algn="l">
              <a:defRPr sz="32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8" hasCustomPrompt="1"/>
          </p:nvPr>
        </p:nvSpPr>
        <p:spPr>
          <a:xfrm>
            <a:off x="9707131" y="4934671"/>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28" name="正方形/長方形 27"/>
          <p:cNvSpPr/>
          <p:nvPr userDrawn="1"/>
        </p:nvSpPr>
        <p:spPr>
          <a:xfrm>
            <a:off x="9851148" y="4862663"/>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5"/>
          <p:cNvSpPr>
            <a:spLocks noGrp="1"/>
          </p:cNvSpPr>
          <p:nvPr>
            <p:ph type="body" sz="quarter" idx="29" hasCustomPrompt="1"/>
          </p:nvPr>
        </p:nvSpPr>
        <p:spPr>
          <a:xfrm>
            <a:off x="8495134" y="5784377"/>
            <a:ext cx="1080120" cy="720080"/>
          </a:xfrm>
          <a:prstGeom prst="rect">
            <a:avLst/>
          </a:prstGeom>
          <a:solidFill>
            <a:schemeClr val="accent2"/>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0" name="直角三角形 29"/>
          <p:cNvSpPr/>
          <p:nvPr userDrawn="1"/>
        </p:nvSpPr>
        <p:spPr>
          <a:xfrm rot="5400000">
            <a:off x="9214817" y="6432053"/>
            <a:ext cx="288034" cy="432841"/>
          </a:xfrm>
          <a:prstGeom prst="r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プレースホルダー 6"/>
          <p:cNvSpPr>
            <a:spLocks noGrp="1"/>
          </p:cNvSpPr>
          <p:nvPr>
            <p:ph type="body" sz="quarter" idx="30" hasCustomPrompt="1"/>
          </p:nvPr>
        </p:nvSpPr>
        <p:spPr>
          <a:xfrm>
            <a:off x="8711158" y="5668497"/>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2" name="テキスト プレースホルダー 6"/>
          <p:cNvSpPr>
            <a:spLocks noGrp="1"/>
          </p:cNvSpPr>
          <p:nvPr>
            <p:ph type="body" sz="quarter" idx="31" hasCustomPrompt="1"/>
          </p:nvPr>
        </p:nvSpPr>
        <p:spPr>
          <a:xfrm>
            <a:off x="9684870" y="5784377"/>
            <a:ext cx="7737326" cy="720080"/>
          </a:xfrm>
        </p:spPr>
        <p:txBody>
          <a:bodyPr anchor="t">
            <a:noAutofit/>
          </a:bodyPr>
          <a:lstStyle>
            <a:lvl1pPr algn="l">
              <a:defRPr sz="32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32" hasCustomPrompt="1"/>
          </p:nvPr>
        </p:nvSpPr>
        <p:spPr>
          <a:xfrm>
            <a:off x="9719269" y="6576465"/>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4" name="正方形/長方形 33"/>
          <p:cNvSpPr/>
          <p:nvPr userDrawn="1"/>
        </p:nvSpPr>
        <p:spPr>
          <a:xfrm>
            <a:off x="9863286" y="6504457"/>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5"/>
          <p:cNvSpPr>
            <a:spLocks noGrp="1"/>
          </p:cNvSpPr>
          <p:nvPr>
            <p:ph type="body" sz="quarter" idx="33" hasCustomPrompt="1"/>
          </p:nvPr>
        </p:nvSpPr>
        <p:spPr>
          <a:xfrm>
            <a:off x="8489452" y="7519764"/>
            <a:ext cx="1080120" cy="720080"/>
          </a:xfrm>
          <a:prstGeom prst="rect">
            <a:avLst/>
          </a:prstGeom>
          <a:solidFill>
            <a:schemeClr val="accent4"/>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36" name="直角三角形 35"/>
          <p:cNvSpPr/>
          <p:nvPr userDrawn="1"/>
        </p:nvSpPr>
        <p:spPr>
          <a:xfrm rot="5400000">
            <a:off x="9209135" y="8167440"/>
            <a:ext cx="288034" cy="432841"/>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テキスト プレースホルダー 6"/>
          <p:cNvSpPr>
            <a:spLocks noGrp="1"/>
          </p:cNvSpPr>
          <p:nvPr>
            <p:ph type="body" sz="quarter" idx="34" hasCustomPrompt="1"/>
          </p:nvPr>
        </p:nvSpPr>
        <p:spPr>
          <a:xfrm>
            <a:off x="8705476" y="7403884"/>
            <a:ext cx="648072" cy="1008112"/>
          </a:xfrm>
        </p:spPr>
        <p:txBody>
          <a:bodyPr anchor="t">
            <a:noAutofit/>
          </a:bodyPr>
          <a:lstStyle>
            <a:lvl1pPr algn="ctr">
              <a:defRPr sz="4400" i="0" baseline="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a:t>
            </a:r>
            <a:endParaRPr kumimoji="1" lang="ja-JP" altLang="en-US" dirty="0"/>
          </a:p>
        </p:txBody>
      </p:sp>
      <p:sp>
        <p:nvSpPr>
          <p:cNvPr id="38" name="テキスト プレースホルダー 6"/>
          <p:cNvSpPr>
            <a:spLocks noGrp="1"/>
          </p:cNvSpPr>
          <p:nvPr>
            <p:ph type="body" sz="quarter" idx="35" hasCustomPrompt="1"/>
          </p:nvPr>
        </p:nvSpPr>
        <p:spPr>
          <a:xfrm>
            <a:off x="9679188" y="7519764"/>
            <a:ext cx="7737326" cy="720080"/>
          </a:xfrm>
        </p:spPr>
        <p:txBody>
          <a:bodyPr anchor="t">
            <a:noAutofit/>
          </a:bodyPr>
          <a:lstStyle>
            <a:lvl1pPr algn="l">
              <a:defRPr sz="32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9" name="テキスト プレースホルダー 6"/>
          <p:cNvSpPr>
            <a:spLocks noGrp="1"/>
          </p:cNvSpPr>
          <p:nvPr>
            <p:ph type="body" sz="quarter" idx="36" hasCustomPrompt="1"/>
          </p:nvPr>
        </p:nvSpPr>
        <p:spPr>
          <a:xfrm>
            <a:off x="9713587" y="8311852"/>
            <a:ext cx="7702927" cy="576064"/>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0" name="正方形/長方形 39"/>
          <p:cNvSpPr/>
          <p:nvPr userDrawn="1"/>
        </p:nvSpPr>
        <p:spPr>
          <a:xfrm>
            <a:off x="9857604" y="8239844"/>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1574450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g Image &amp; Text">
    <p:spTree>
      <p:nvGrpSpPr>
        <p:cNvPr id="1" name=""/>
        <p:cNvGrpSpPr/>
        <p:nvPr/>
      </p:nvGrpSpPr>
      <p:grpSpPr>
        <a:xfrm>
          <a:off x="0" y="0"/>
          <a:ext cx="0" cy="0"/>
          <a:chOff x="0" y="0"/>
          <a:chExt cx="0" cy="0"/>
        </a:xfrm>
      </p:grpSpPr>
      <p:sp>
        <p:nvSpPr>
          <p:cNvPr id="41" name="正方形/長方形 40"/>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5" name="図プレースホルダー 3"/>
          <p:cNvSpPr>
            <a:spLocks noGrp="1"/>
          </p:cNvSpPr>
          <p:nvPr>
            <p:ph type="pic" sz="quarter" idx="12" hasCustomPrompt="1"/>
          </p:nvPr>
        </p:nvSpPr>
        <p:spPr>
          <a:xfrm>
            <a:off x="-1" y="0"/>
            <a:ext cx="8999191" cy="10287000"/>
          </a:xfrm>
          <a:noFill/>
        </p:spPr>
        <p:txBody>
          <a:bodyPr/>
          <a:lstStyle>
            <a:lvl1pPr>
              <a:defRPr/>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1364343"/>
            <a:ext cx="7990959" cy="3096985"/>
          </a:xfrm>
          <a:prstGeom prst="rect">
            <a:avLst/>
          </a:prstGeom>
        </p:spPr>
        <p:txBody>
          <a:bodyPr vert="horz" lIns="163275" tIns="81638" rIns="163275" bIns="81638" rtlCol="0" anchor="b">
            <a:normAutofit/>
          </a:bodyPr>
          <a:lstStyle>
            <a:lvl1pPr>
              <a:defRPr baseline="0"/>
            </a:lvl1pPr>
          </a:lstStyle>
          <a:p>
            <a:r>
              <a:rPr kumimoji="1" lang="en-US" altLang="ja-JP" dirty="0"/>
              <a:t>Slide Title Goes Here</a:t>
            </a:r>
            <a:endParaRPr kumimoji="1" lang="ja-JP" altLang="en-US" dirty="0"/>
          </a:p>
        </p:txBody>
      </p:sp>
      <p:sp>
        <p:nvSpPr>
          <p:cNvPr id="8" name="正方形/長方形 7"/>
          <p:cNvSpPr/>
          <p:nvPr userDrawn="1"/>
        </p:nvSpPr>
        <p:spPr>
          <a:xfrm>
            <a:off x="9719270" y="4497389"/>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プレースホルダー 6"/>
          <p:cNvSpPr>
            <a:spLocks noGrp="1"/>
          </p:cNvSpPr>
          <p:nvPr>
            <p:ph type="body" sz="quarter" idx="24" hasCustomPrompt="1"/>
          </p:nvPr>
        </p:nvSpPr>
        <p:spPr>
          <a:xfrm>
            <a:off x="9593943" y="4702627"/>
            <a:ext cx="7996244" cy="3018971"/>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2" name="スライド番号プレースホルダー 5"/>
          <p:cNvSpPr>
            <a:spLocks noGrp="1"/>
          </p:cNvSpPr>
          <p:nvPr>
            <p:ph type="sldNum" sz="quarter" idx="4"/>
          </p:nvPr>
        </p:nvSpPr>
        <p:spPr>
          <a:xfrm>
            <a:off x="17136094"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311739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text &amp; Description">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0" y="0"/>
            <a:ext cx="9142414" cy="10286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hasCustomPrompt="1"/>
          </p:nvPr>
        </p:nvSpPr>
        <p:spPr>
          <a:xfrm>
            <a:off x="610767" y="1173479"/>
            <a:ext cx="7920880" cy="8207948"/>
          </a:xfrm>
        </p:spPr>
        <p:txBody>
          <a:bodyPr>
            <a:normAutofit/>
          </a:bodyPr>
          <a:lstStyle>
            <a:lvl1pPr algn="ctr">
              <a:defRPr sz="7200">
                <a:solidFill>
                  <a:schemeClr val="bg1"/>
                </a:solidFill>
                <a:latin typeface="Route 159 UltraLight" pitchFamily="50" charset="0"/>
              </a:defRPr>
            </a:lvl1pPr>
          </a:lstStyle>
          <a:p>
            <a:r>
              <a:rPr kumimoji="1" lang="en-US" altLang="ja-JP" dirty="0"/>
              <a:t>Text</a:t>
            </a:r>
            <a:endParaRPr kumimoji="1" lang="ja-JP" altLang="en-US" dirty="0"/>
          </a:p>
        </p:txBody>
      </p:sp>
      <p:sp>
        <p:nvSpPr>
          <p:cNvPr id="7" name="テキスト プレースホルダー 6"/>
          <p:cNvSpPr>
            <a:spLocks noGrp="1"/>
          </p:cNvSpPr>
          <p:nvPr>
            <p:ph type="body" sz="quarter" idx="24" hasCustomPrompt="1"/>
          </p:nvPr>
        </p:nvSpPr>
        <p:spPr>
          <a:xfrm>
            <a:off x="9593943" y="2486299"/>
            <a:ext cx="7996244" cy="5314402"/>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950905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lking">
    <p:spTree>
      <p:nvGrpSpPr>
        <p:cNvPr id="1" name=""/>
        <p:cNvGrpSpPr/>
        <p:nvPr/>
      </p:nvGrpSpPr>
      <p:grpSpPr>
        <a:xfrm>
          <a:off x="0" y="0"/>
          <a:ext cx="0" cy="0"/>
          <a:chOff x="0" y="0"/>
          <a:chExt cx="0" cy="0"/>
        </a:xfrm>
      </p:grpSpPr>
      <p:sp>
        <p:nvSpPr>
          <p:cNvPr id="9" name="正方形/長方形 8"/>
          <p:cNvSpPr/>
          <p:nvPr userDrawn="1"/>
        </p:nvSpPr>
        <p:spPr>
          <a:xfrm>
            <a:off x="0" y="1"/>
            <a:ext cx="18286413" cy="51435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図プレースホルダー 2"/>
          <p:cNvSpPr>
            <a:spLocks noGrp="1"/>
          </p:cNvSpPr>
          <p:nvPr>
            <p:ph type="pic" sz="quarter" idx="12" hasCustomPrompt="1"/>
          </p:nvPr>
        </p:nvSpPr>
        <p:spPr>
          <a:xfrm>
            <a:off x="928688" y="0"/>
            <a:ext cx="8213725" cy="10287000"/>
          </a:xfrm>
        </p:spPr>
        <p:txBody>
          <a:bodyPr>
            <a:normAutofit/>
          </a:bodyPr>
          <a:lstStyle>
            <a:lvl1pPr>
              <a:defRPr sz="2000"/>
            </a:lvl1pPr>
          </a:lstStyle>
          <a:p>
            <a:r>
              <a:rPr kumimoji="1" lang="en-US" altLang="ja-JP" dirty="0"/>
              <a:t>Add an image</a:t>
            </a:r>
            <a:endParaRPr kumimoji="1" lang="ja-JP" altLang="en-US" dirty="0"/>
          </a:p>
        </p:txBody>
      </p:sp>
      <p:sp>
        <p:nvSpPr>
          <p:cNvPr id="6" name="タイトル プレースホルダー 1"/>
          <p:cNvSpPr>
            <a:spLocks noGrp="1"/>
          </p:cNvSpPr>
          <p:nvPr>
            <p:ph type="title" hasCustomPrompt="1"/>
          </p:nvPr>
        </p:nvSpPr>
        <p:spPr>
          <a:xfrm>
            <a:off x="9575254" y="829993"/>
            <a:ext cx="7990959" cy="4215032"/>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7" name="正方形/長方形 6"/>
          <p:cNvSpPr/>
          <p:nvPr userDrawn="1"/>
        </p:nvSpPr>
        <p:spPr>
          <a:xfrm>
            <a:off x="9719270" y="5376509"/>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プレースホルダー 6"/>
          <p:cNvSpPr>
            <a:spLocks noGrp="1"/>
          </p:cNvSpPr>
          <p:nvPr>
            <p:ph type="body" sz="quarter" idx="24" hasCustomPrompt="1"/>
          </p:nvPr>
        </p:nvSpPr>
        <p:spPr>
          <a:xfrm>
            <a:off x="9593943" y="5497339"/>
            <a:ext cx="7996244" cy="3018971"/>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2580283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s, Icons and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dirty="0"/>
          </a:p>
        </p:txBody>
      </p:sp>
      <p:sp>
        <p:nvSpPr>
          <p:cNvPr id="5" name="図プレースホルダー 5"/>
          <p:cNvSpPr>
            <a:spLocks noGrp="1"/>
          </p:cNvSpPr>
          <p:nvPr>
            <p:ph type="pic" sz="quarter" idx="12" hasCustomPrompt="1"/>
          </p:nvPr>
        </p:nvSpPr>
        <p:spPr>
          <a:xfrm>
            <a:off x="38182" y="43542"/>
            <a:ext cx="3600000" cy="4615544"/>
          </a:xfrm>
        </p:spPr>
        <p:txBody>
          <a:bodyPr/>
          <a:lstStyle>
            <a:lvl1pPr>
              <a:defRPr sz="1800"/>
            </a:lvl1pPr>
          </a:lstStyle>
          <a:p>
            <a:r>
              <a:rPr kumimoji="1" lang="en-US" altLang="ja-JP" dirty="0"/>
              <a:t>Add an image</a:t>
            </a:r>
            <a:endParaRPr kumimoji="1" lang="ja-JP" altLang="en-US" dirty="0"/>
          </a:p>
        </p:txBody>
      </p:sp>
      <p:sp>
        <p:nvSpPr>
          <p:cNvPr id="6" name="図プレースホルダー 5"/>
          <p:cNvSpPr>
            <a:spLocks noGrp="1"/>
          </p:cNvSpPr>
          <p:nvPr>
            <p:ph type="pic" sz="quarter" idx="13" hasCustomPrompt="1"/>
          </p:nvPr>
        </p:nvSpPr>
        <p:spPr>
          <a:xfrm>
            <a:off x="3687753" y="4706599"/>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4" hasCustomPrompt="1"/>
          </p:nvPr>
        </p:nvSpPr>
        <p:spPr>
          <a:xfrm>
            <a:off x="7337324"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5" hasCustomPrompt="1"/>
          </p:nvPr>
        </p:nvSpPr>
        <p:spPr>
          <a:xfrm>
            <a:off x="10988185" y="4706943"/>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6" hasCustomPrompt="1"/>
          </p:nvPr>
        </p:nvSpPr>
        <p:spPr>
          <a:xfrm>
            <a:off x="14636467" y="43542"/>
            <a:ext cx="3600000" cy="4615544"/>
          </a:xfrm>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38182" y="4706943"/>
            <a:ext cx="3600000" cy="461520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1" name="正方形/長方形 10"/>
          <p:cNvSpPr/>
          <p:nvPr userDrawn="1"/>
        </p:nvSpPr>
        <p:spPr>
          <a:xfrm>
            <a:off x="3687753" y="43886"/>
            <a:ext cx="3600000" cy="461520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正方形/長方形 11"/>
          <p:cNvSpPr/>
          <p:nvPr userDrawn="1"/>
        </p:nvSpPr>
        <p:spPr>
          <a:xfrm>
            <a:off x="7337324" y="4706943"/>
            <a:ext cx="3600000" cy="4615200"/>
          </a:xfrm>
          <a:prstGeom prst="rect">
            <a:avLst/>
          </a:prstGeom>
          <a:solidFill>
            <a:schemeClr val="accent1"/>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正方形/長方形 12"/>
          <p:cNvSpPr/>
          <p:nvPr userDrawn="1"/>
        </p:nvSpPr>
        <p:spPr>
          <a:xfrm>
            <a:off x="10988185" y="43886"/>
            <a:ext cx="3600000" cy="4615200"/>
          </a:xfrm>
          <a:prstGeom prst="rect">
            <a:avLst/>
          </a:prstGeom>
          <a:solidFill>
            <a:schemeClr val="accent4"/>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正方形/長方形 13"/>
          <p:cNvSpPr/>
          <p:nvPr userDrawn="1"/>
        </p:nvSpPr>
        <p:spPr>
          <a:xfrm>
            <a:off x="14636467" y="4707287"/>
            <a:ext cx="3600000" cy="4615200"/>
          </a:xfrm>
          <a:prstGeom prst="rect">
            <a:avLst/>
          </a:prstGeom>
          <a:solidFill>
            <a:schemeClr val="accent5"/>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図プレースホルダー 7"/>
          <p:cNvSpPr>
            <a:spLocks noGrp="1"/>
          </p:cNvSpPr>
          <p:nvPr>
            <p:ph type="pic" sz="quarter" idx="17" hasCustomPrompt="1"/>
          </p:nvPr>
        </p:nvSpPr>
        <p:spPr>
          <a:xfrm>
            <a:off x="1454109"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6" name="図プレースホルダー 7"/>
          <p:cNvSpPr>
            <a:spLocks noGrp="1"/>
          </p:cNvSpPr>
          <p:nvPr>
            <p:ph type="pic" sz="quarter" idx="18" hasCustomPrompt="1"/>
          </p:nvPr>
        </p:nvSpPr>
        <p:spPr>
          <a:xfrm>
            <a:off x="5103679"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17" name="図プレースホルダー 7"/>
          <p:cNvSpPr>
            <a:spLocks noGrp="1"/>
          </p:cNvSpPr>
          <p:nvPr>
            <p:ph type="pic" sz="quarter" idx="19" hasCustomPrompt="1"/>
          </p:nvPr>
        </p:nvSpPr>
        <p:spPr>
          <a:xfrm>
            <a:off x="8753250"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8" name="図プレースホルダー 7"/>
          <p:cNvSpPr>
            <a:spLocks noGrp="1"/>
          </p:cNvSpPr>
          <p:nvPr>
            <p:ph type="pic" sz="quarter" idx="20" hasCustomPrompt="1"/>
          </p:nvPr>
        </p:nvSpPr>
        <p:spPr>
          <a:xfrm>
            <a:off x="16052393" y="5122780"/>
            <a:ext cx="784532" cy="784532"/>
          </a:xfrm>
        </p:spPr>
        <p:txBody>
          <a:bodyPr>
            <a:normAutofit/>
          </a:bodyPr>
          <a:lstStyle>
            <a:lvl1pPr>
              <a:defRPr sz="1200"/>
            </a:lvl1pPr>
          </a:lstStyle>
          <a:p>
            <a:r>
              <a:rPr kumimoji="1" lang="en-US" altLang="ja-JP" dirty="0"/>
              <a:t>ICON</a:t>
            </a:r>
            <a:endParaRPr kumimoji="1" lang="ja-JP" altLang="en-US" dirty="0"/>
          </a:p>
        </p:txBody>
      </p:sp>
      <p:sp>
        <p:nvSpPr>
          <p:cNvPr id="19" name="図プレースホルダー 7"/>
          <p:cNvSpPr>
            <a:spLocks noGrp="1"/>
          </p:cNvSpPr>
          <p:nvPr>
            <p:ph type="pic" sz="quarter" idx="21" hasCustomPrompt="1"/>
          </p:nvPr>
        </p:nvSpPr>
        <p:spPr>
          <a:xfrm>
            <a:off x="12404112" y="510178"/>
            <a:ext cx="784532" cy="784532"/>
          </a:xfrm>
        </p:spPr>
        <p:txBody>
          <a:bodyPr>
            <a:normAutofit/>
          </a:bodyPr>
          <a:lstStyle>
            <a:lvl1pPr>
              <a:defRPr sz="1200"/>
            </a:lvl1pPr>
          </a:lstStyle>
          <a:p>
            <a:r>
              <a:rPr kumimoji="1" lang="en-US" altLang="ja-JP" dirty="0"/>
              <a:t>ICON</a:t>
            </a:r>
            <a:endParaRPr kumimoji="1" lang="ja-JP" altLang="en-US" dirty="0"/>
          </a:p>
        </p:txBody>
      </p:sp>
      <p:sp>
        <p:nvSpPr>
          <p:cNvPr id="20" name="テキスト プレースホルダー 11"/>
          <p:cNvSpPr>
            <a:spLocks noGrp="1"/>
          </p:cNvSpPr>
          <p:nvPr>
            <p:ph type="body" sz="quarter" idx="22" hasCustomPrompt="1"/>
          </p:nvPr>
        </p:nvSpPr>
        <p:spPr>
          <a:xfrm>
            <a:off x="41589"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1" name="テキスト プレースホルダー 11"/>
          <p:cNvSpPr>
            <a:spLocks noGrp="1"/>
          </p:cNvSpPr>
          <p:nvPr>
            <p:ph type="body" sz="quarter" idx="23" hasCustomPrompt="1"/>
          </p:nvPr>
        </p:nvSpPr>
        <p:spPr>
          <a:xfrm>
            <a:off x="213781"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2" name="テキスト プレースホルダー 11"/>
          <p:cNvSpPr>
            <a:spLocks noGrp="1"/>
          </p:cNvSpPr>
          <p:nvPr>
            <p:ph type="body" sz="quarter" idx="24" hasCustomPrompt="1"/>
          </p:nvPr>
        </p:nvSpPr>
        <p:spPr>
          <a:xfrm>
            <a:off x="3734702" y="1281205"/>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3" name="テキスト プレースホルダー 11"/>
          <p:cNvSpPr>
            <a:spLocks noGrp="1"/>
          </p:cNvSpPr>
          <p:nvPr>
            <p:ph type="body" sz="quarter" idx="25" hasCustomPrompt="1"/>
          </p:nvPr>
        </p:nvSpPr>
        <p:spPr>
          <a:xfrm>
            <a:off x="3906894" y="1908628"/>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4" name="テキスト プレースホルダー 11"/>
          <p:cNvSpPr>
            <a:spLocks noGrp="1"/>
          </p:cNvSpPr>
          <p:nvPr>
            <p:ph type="body" sz="quarter" idx="26" hasCustomPrompt="1"/>
          </p:nvPr>
        </p:nvSpPr>
        <p:spPr>
          <a:xfrm>
            <a:off x="11035134" y="1281206"/>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5" name="テキスト プレースホルダー 11"/>
          <p:cNvSpPr>
            <a:spLocks noGrp="1"/>
          </p:cNvSpPr>
          <p:nvPr>
            <p:ph type="body" sz="quarter" idx="27" hasCustomPrompt="1"/>
          </p:nvPr>
        </p:nvSpPr>
        <p:spPr>
          <a:xfrm>
            <a:off x="11207326" y="1908629"/>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6" name="テキスト プレースホルダー 11"/>
          <p:cNvSpPr>
            <a:spLocks noGrp="1"/>
          </p:cNvSpPr>
          <p:nvPr>
            <p:ph type="body" sz="quarter" idx="28" hasCustomPrompt="1"/>
          </p:nvPr>
        </p:nvSpPr>
        <p:spPr>
          <a:xfrm>
            <a:off x="7367934" y="5908320"/>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7" name="テキスト プレースホルダー 11"/>
          <p:cNvSpPr>
            <a:spLocks noGrp="1"/>
          </p:cNvSpPr>
          <p:nvPr>
            <p:ph type="body" sz="quarter" idx="29" hasCustomPrompt="1"/>
          </p:nvPr>
        </p:nvSpPr>
        <p:spPr>
          <a:xfrm>
            <a:off x="7540126" y="6535743"/>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28" name="テキスト プレースホルダー 11"/>
          <p:cNvSpPr>
            <a:spLocks noGrp="1"/>
          </p:cNvSpPr>
          <p:nvPr>
            <p:ph type="body" sz="quarter" idx="30" hasCustomPrompt="1"/>
          </p:nvPr>
        </p:nvSpPr>
        <p:spPr>
          <a:xfrm>
            <a:off x="14668366" y="5908321"/>
            <a:ext cx="3538537" cy="598397"/>
          </a:xfrm>
        </p:spPr>
        <p:txBody>
          <a:bodyPr anchor="t">
            <a:noAutofit/>
          </a:bodyPr>
          <a:lstStyle>
            <a:lvl1pPr algn="ctr">
              <a:lnSpc>
                <a:spcPct val="100000"/>
              </a:lnSpc>
              <a:spcBef>
                <a:spcPts val="0"/>
              </a:spcBef>
              <a:defRPr sz="2800" spc="0" baseline="0">
                <a:solidFill>
                  <a:schemeClr val="bg1"/>
                </a:solidFill>
                <a:latin typeface="Route 159 SemiBold" pitchFamily="50" charset="0"/>
              </a:defRPr>
            </a:lvl1pPr>
          </a:lstStyle>
          <a:p>
            <a:pPr lvl="0"/>
            <a:r>
              <a:rPr lang="en-US" altLang="ja-JP" dirty="0"/>
              <a:t>Text Here</a:t>
            </a:r>
            <a:endParaRPr lang="en-US" dirty="0"/>
          </a:p>
        </p:txBody>
      </p:sp>
      <p:sp>
        <p:nvSpPr>
          <p:cNvPr id="29" name="テキスト プレースホルダー 11"/>
          <p:cNvSpPr>
            <a:spLocks noGrp="1"/>
          </p:cNvSpPr>
          <p:nvPr>
            <p:ph type="body" sz="quarter" idx="31" hasCustomPrompt="1"/>
          </p:nvPr>
        </p:nvSpPr>
        <p:spPr>
          <a:xfrm>
            <a:off x="14840558" y="6535744"/>
            <a:ext cx="3182561" cy="2438400"/>
          </a:xfrm>
        </p:spPr>
        <p:txBody>
          <a:bodyPr anchor="t">
            <a:noAutofit/>
          </a:bodyPr>
          <a:lstStyle>
            <a:lvl1pPr algn="l">
              <a:lnSpc>
                <a:spcPct val="120000"/>
              </a:lnSpc>
              <a:defRPr sz="1800">
                <a:solidFill>
                  <a:schemeClr val="bg1"/>
                </a:solidFill>
                <a:latin typeface="+mn-lt"/>
              </a:defRPr>
            </a:lvl1pPr>
          </a:lstStyle>
          <a:p>
            <a:pPr lvl="0"/>
            <a:r>
              <a:rPr lang="en-US" altLang="ja-JP" dirty="0"/>
              <a:t>Text Here</a:t>
            </a:r>
            <a:endParaRPr lang="en-US" dirty="0"/>
          </a:p>
        </p:txBody>
      </p:sp>
      <p:sp>
        <p:nvSpPr>
          <p:cNvPr id="30" name="図プレースホルダー 37"/>
          <p:cNvSpPr>
            <a:spLocks noGrp="1"/>
          </p:cNvSpPr>
          <p:nvPr>
            <p:ph type="pic" sz="quarter" idx="32" hasCustomPrompt="1"/>
          </p:nvPr>
        </p:nvSpPr>
        <p:spPr>
          <a:xfrm>
            <a:off x="1574657" y="4401558"/>
            <a:ext cx="451795" cy="451795"/>
          </a:xfrm>
          <a:prstGeom prst="triangle">
            <a:avLst/>
          </a:prstGeom>
          <a:solidFill>
            <a:schemeClr val="accent2"/>
          </a:solidFill>
        </p:spPr>
        <p:txBody>
          <a:bodyPr/>
          <a:lstStyle/>
          <a:p>
            <a:r>
              <a:rPr kumimoji="1" lang="en-US" altLang="ja-JP" dirty="0"/>
              <a:t> </a:t>
            </a:r>
            <a:endParaRPr kumimoji="1" lang="ja-JP" altLang="en-US" dirty="0"/>
          </a:p>
        </p:txBody>
      </p:sp>
      <p:sp>
        <p:nvSpPr>
          <p:cNvPr id="31" name="図プレースホルダー 37"/>
          <p:cNvSpPr>
            <a:spLocks noGrp="1"/>
          </p:cNvSpPr>
          <p:nvPr>
            <p:ph type="pic" sz="quarter" idx="33" hasCustomPrompt="1"/>
          </p:nvPr>
        </p:nvSpPr>
        <p:spPr>
          <a:xfrm>
            <a:off x="8878888" y="4401558"/>
            <a:ext cx="451795" cy="451795"/>
          </a:xfrm>
          <a:prstGeom prst="triangle">
            <a:avLst/>
          </a:prstGeom>
          <a:solidFill>
            <a:schemeClr val="accent1"/>
          </a:solidFill>
        </p:spPr>
        <p:txBody>
          <a:bodyPr/>
          <a:lstStyle/>
          <a:p>
            <a:r>
              <a:rPr kumimoji="1" lang="en-US" altLang="ja-JP" dirty="0"/>
              <a:t> </a:t>
            </a:r>
            <a:endParaRPr kumimoji="1" lang="ja-JP" altLang="en-US" dirty="0"/>
          </a:p>
        </p:txBody>
      </p:sp>
      <p:sp>
        <p:nvSpPr>
          <p:cNvPr id="32" name="図プレースホルダー 37"/>
          <p:cNvSpPr>
            <a:spLocks noGrp="1"/>
          </p:cNvSpPr>
          <p:nvPr>
            <p:ph type="pic" sz="quarter" idx="34" hasCustomPrompt="1"/>
          </p:nvPr>
        </p:nvSpPr>
        <p:spPr>
          <a:xfrm>
            <a:off x="16172942" y="4401558"/>
            <a:ext cx="451795" cy="451795"/>
          </a:xfrm>
          <a:prstGeom prst="triangle">
            <a:avLst/>
          </a:prstGeom>
          <a:solidFill>
            <a:schemeClr val="accent5"/>
          </a:solidFill>
        </p:spPr>
        <p:txBody>
          <a:bodyPr/>
          <a:lstStyle/>
          <a:p>
            <a:r>
              <a:rPr kumimoji="1" lang="en-US" altLang="ja-JP" dirty="0"/>
              <a:t> </a:t>
            </a:r>
            <a:endParaRPr kumimoji="1" lang="ja-JP" altLang="en-US" dirty="0"/>
          </a:p>
        </p:txBody>
      </p:sp>
      <p:sp>
        <p:nvSpPr>
          <p:cNvPr id="33" name="図プレースホルダー 37"/>
          <p:cNvSpPr>
            <a:spLocks noGrp="1"/>
          </p:cNvSpPr>
          <p:nvPr>
            <p:ph type="pic" sz="quarter" idx="35" hasCustomPrompt="1"/>
          </p:nvPr>
        </p:nvSpPr>
        <p:spPr>
          <a:xfrm rot="10800000">
            <a:off x="5261856" y="4505027"/>
            <a:ext cx="451795" cy="451795"/>
          </a:xfrm>
          <a:prstGeom prst="triangle">
            <a:avLst/>
          </a:prstGeom>
          <a:solidFill>
            <a:schemeClr val="accent3"/>
          </a:solidFill>
        </p:spPr>
        <p:txBody>
          <a:bodyPr/>
          <a:lstStyle/>
          <a:p>
            <a:r>
              <a:rPr kumimoji="1" lang="en-US" altLang="ja-JP" dirty="0"/>
              <a:t> </a:t>
            </a:r>
            <a:endParaRPr kumimoji="1" lang="ja-JP" altLang="en-US" dirty="0"/>
          </a:p>
        </p:txBody>
      </p:sp>
      <p:sp>
        <p:nvSpPr>
          <p:cNvPr id="34" name="図プレースホルダー 37"/>
          <p:cNvSpPr>
            <a:spLocks noGrp="1"/>
          </p:cNvSpPr>
          <p:nvPr>
            <p:ph type="pic" sz="quarter" idx="36" hasCustomPrompt="1"/>
          </p:nvPr>
        </p:nvSpPr>
        <p:spPr>
          <a:xfrm rot="10800000">
            <a:off x="12524660" y="4505027"/>
            <a:ext cx="451795" cy="451795"/>
          </a:xfrm>
          <a:prstGeom prst="triangle">
            <a:avLst/>
          </a:prstGeom>
          <a:solidFill>
            <a:schemeClr val="accent4"/>
          </a:solidFill>
        </p:spPr>
        <p:txBody>
          <a:bodyPr/>
          <a:lstStyle/>
          <a:p>
            <a:r>
              <a:rPr kumimoji="1" lang="en-US" altLang="ja-JP" dirty="0"/>
              <a:t> </a:t>
            </a:r>
            <a:endParaRPr kumimoji="1" lang="ja-JP" altLang="en-US" dirty="0"/>
          </a:p>
        </p:txBody>
      </p:sp>
    </p:spTree>
    <p:extLst>
      <p:ext uri="{BB962C8B-B14F-4D97-AF65-F5344CB8AC3E}">
        <p14:creationId xmlns:p14="http://schemas.microsoft.com/office/powerpoint/2010/main" val="31537869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 Images &amp; Descriptions">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4757" y="3291830"/>
            <a:ext cx="18286413" cy="3291830"/>
          </a:xfrm>
          <a:prstGeom prst="rect">
            <a:avLst/>
          </a:prstGeom>
          <a:solidFill>
            <a:schemeClr val="accent3">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6" name="正方形/長方形 5"/>
          <p:cNvSpPr/>
          <p:nvPr userDrawn="1"/>
        </p:nvSpPr>
        <p:spPr>
          <a:xfrm>
            <a:off x="-7192" y="3722610"/>
            <a:ext cx="18286413" cy="2430270"/>
          </a:xfrm>
          <a:prstGeom prst="rect">
            <a:avLst/>
          </a:prstGeom>
          <a:solidFill>
            <a:schemeClr val="accent3"/>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7" name="正方形/長方形 6"/>
          <p:cNvSpPr/>
          <p:nvPr userDrawn="1"/>
        </p:nvSpPr>
        <p:spPr>
          <a:xfrm>
            <a:off x="-1" y="0"/>
            <a:ext cx="18286413" cy="3291830"/>
          </a:xfrm>
          <a:prstGeom prst="rect">
            <a:avLst/>
          </a:prstGeom>
          <a:solidFill>
            <a:schemeClr val="accent2">
              <a:lumMod val="60000"/>
              <a:lumOff val="40000"/>
            </a:schemeClr>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8" name="正方形/長方形 7"/>
          <p:cNvSpPr/>
          <p:nvPr userDrawn="1"/>
        </p:nvSpPr>
        <p:spPr>
          <a:xfrm>
            <a:off x="0" y="417975"/>
            <a:ext cx="18271655" cy="2430270"/>
          </a:xfrm>
          <a:prstGeom prst="rect">
            <a:avLst/>
          </a:prstGeom>
          <a:solidFill>
            <a:schemeClr val="accent2"/>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9" name="図プレースホルダー 13"/>
          <p:cNvSpPr>
            <a:spLocks noGrp="1"/>
          </p:cNvSpPr>
          <p:nvPr>
            <p:ph type="pic" sz="quarter" idx="13" hasCustomPrompt="1"/>
          </p:nvPr>
        </p:nvSpPr>
        <p:spPr>
          <a:xfrm>
            <a:off x="9143206" y="3291830"/>
            <a:ext cx="9139924" cy="3291830"/>
          </a:xfrm>
          <a:custGeom>
            <a:avLst/>
            <a:gdLst/>
            <a:ahLst/>
            <a:cxnLst/>
            <a:rect l="l" t="t" r="r" b="b"/>
            <a:pathLst>
              <a:path w="9139924" h="3291830">
                <a:moveTo>
                  <a:pt x="0" y="0"/>
                </a:moveTo>
                <a:lnTo>
                  <a:pt x="1305146" y="0"/>
                </a:lnTo>
                <a:lnTo>
                  <a:pt x="9139924" y="0"/>
                </a:lnTo>
                <a:lnTo>
                  <a:pt x="9139924" y="3291830"/>
                </a:lnTo>
                <a:lnTo>
                  <a:pt x="1305146" y="3291830"/>
                </a:lnTo>
                <a:close/>
              </a:path>
            </a:pathLst>
          </a:custGeom>
          <a:solidFill>
            <a:schemeClr val="bg1">
              <a:alpha val="50000"/>
            </a:schemeClr>
          </a:solidFill>
        </p:spPr>
        <p:txBody>
          <a:bodyPr/>
          <a:lstStyle>
            <a:lvl1pPr>
              <a:defRPr baseline="0"/>
            </a:lvl1pPr>
          </a:lstStyle>
          <a:p>
            <a:r>
              <a:rPr kumimoji="1" lang="en-US" altLang="ja-JP" dirty="0"/>
              <a:t> Add an image</a:t>
            </a:r>
            <a:endParaRPr kumimoji="1" lang="ja-JP" altLang="en-US" dirty="0"/>
          </a:p>
        </p:txBody>
      </p:sp>
      <p:sp>
        <p:nvSpPr>
          <p:cNvPr id="10" name="図プレースホルダー 10"/>
          <p:cNvSpPr>
            <a:spLocks noGrp="1"/>
          </p:cNvSpPr>
          <p:nvPr>
            <p:ph type="pic" sz="quarter" idx="12" hasCustomPrompt="1"/>
          </p:nvPr>
        </p:nvSpPr>
        <p:spPr>
          <a:xfrm>
            <a:off x="1" y="0"/>
            <a:ext cx="9139924" cy="3291830"/>
          </a:xfrm>
          <a:custGeom>
            <a:avLst/>
            <a:gdLst/>
            <a:ahLst/>
            <a:cxnLst/>
            <a:rect l="l" t="t" r="r" b="b"/>
            <a:pathLst>
              <a:path w="9139924" h="3291830">
                <a:moveTo>
                  <a:pt x="0" y="0"/>
                </a:moveTo>
                <a:lnTo>
                  <a:pt x="7834778" y="0"/>
                </a:lnTo>
                <a:lnTo>
                  <a:pt x="9139924" y="3291830"/>
                </a:lnTo>
                <a:lnTo>
                  <a:pt x="7834778" y="3291830"/>
                </a:lnTo>
                <a:lnTo>
                  <a:pt x="0" y="3291830"/>
                </a:lnTo>
                <a:close/>
              </a:path>
            </a:pathLst>
          </a:custGeom>
          <a:solidFill>
            <a:schemeClr val="bg1">
              <a:alpha val="50000"/>
            </a:schemeClr>
          </a:solidFill>
        </p:spPr>
        <p:txBody>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a:lvl1pPr>
          </a:lstStyle>
          <a:p>
            <a:r>
              <a:rPr kumimoji="1" lang="en-US" altLang="ja-JP" dirty="0"/>
              <a:t> Add an image</a:t>
            </a:r>
            <a:endParaRPr kumimoji="1" lang="ja-JP" altLang="en-US" dirty="0"/>
          </a:p>
          <a:p>
            <a:endParaRPr kumimoji="1" lang="ja-JP" altLang="en-US" dirty="0"/>
          </a:p>
        </p:txBody>
      </p:sp>
      <p:sp>
        <p:nvSpPr>
          <p:cNvPr id="11" name="テキスト プレースホルダー 11"/>
          <p:cNvSpPr>
            <a:spLocks noGrp="1"/>
          </p:cNvSpPr>
          <p:nvPr>
            <p:ph type="body" sz="quarter" idx="16" hasCustomPrompt="1"/>
          </p:nvPr>
        </p:nvSpPr>
        <p:spPr>
          <a:xfrm>
            <a:off x="9150226" y="1258434"/>
            <a:ext cx="8498925" cy="1315207"/>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2" name="テキスト プレースホルダー 11"/>
          <p:cNvSpPr>
            <a:spLocks noGrp="1"/>
          </p:cNvSpPr>
          <p:nvPr>
            <p:ph type="body" sz="quarter" idx="17" hasCustomPrompt="1"/>
          </p:nvPr>
        </p:nvSpPr>
        <p:spPr>
          <a:xfrm>
            <a:off x="9150226" y="679004"/>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3" name="テキスト プレースホルダー 11"/>
          <p:cNvSpPr>
            <a:spLocks noGrp="1"/>
          </p:cNvSpPr>
          <p:nvPr>
            <p:ph type="body" sz="quarter" idx="40" hasCustomPrompt="1"/>
          </p:nvPr>
        </p:nvSpPr>
        <p:spPr>
          <a:xfrm>
            <a:off x="599276" y="4594439"/>
            <a:ext cx="8498925" cy="1269141"/>
          </a:xfrm>
        </p:spPr>
        <p:txBody>
          <a:bodyPr anchor="t">
            <a:noAutofit/>
          </a:bodyPr>
          <a:lstStyle>
            <a:lvl1pPr algn="l">
              <a:lnSpc>
                <a:spcPct val="120000"/>
              </a:lnSpc>
              <a:defRPr sz="2000">
                <a:solidFill>
                  <a:schemeClr val="bg1"/>
                </a:solidFill>
                <a:latin typeface="+mn-lt"/>
              </a:defRPr>
            </a:lvl1pPr>
          </a:lstStyle>
          <a:p>
            <a:pPr lvl="0"/>
            <a:r>
              <a:rPr lang="en-US" altLang="ja-JP" dirty="0"/>
              <a:t>Text Here</a:t>
            </a:r>
            <a:endParaRPr lang="en-US" dirty="0"/>
          </a:p>
        </p:txBody>
      </p:sp>
      <p:sp>
        <p:nvSpPr>
          <p:cNvPr id="14" name="テキスト プレースホルダー 11"/>
          <p:cNvSpPr>
            <a:spLocks noGrp="1"/>
          </p:cNvSpPr>
          <p:nvPr>
            <p:ph type="body" sz="quarter" idx="41" hasCustomPrompt="1"/>
          </p:nvPr>
        </p:nvSpPr>
        <p:spPr>
          <a:xfrm>
            <a:off x="599276" y="4015009"/>
            <a:ext cx="8498925" cy="773203"/>
          </a:xfrm>
        </p:spPr>
        <p:txBody>
          <a:bodyPr anchor="t">
            <a:noAutofit/>
          </a:bodyPr>
          <a:lstStyle>
            <a:lvl1pPr algn="l">
              <a:lnSpc>
                <a:spcPct val="120000"/>
              </a:lnSpc>
              <a:defRPr sz="3200" spc="0">
                <a:solidFill>
                  <a:schemeClr val="bg1"/>
                </a:solidFill>
                <a:latin typeface="Route 159 SemiBold" pitchFamily="50" charset="0"/>
              </a:defRPr>
            </a:lvl1pPr>
          </a:lstStyle>
          <a:p>
            <a:pPr lvl="0"/>
            <a:r>
              <a:rPr lang="en-US" altLang="ja-JP" dirty="0"/>
              <a:t>Text Here</a:t>
            </a:r>
            <a:endParaRPr lang="en-US" dirty="0"/>
          </a:p>
        </p:txBody>
      </p:sp>
      <p:sp>
        <p:nvSpPr>
          <p:cNvPr id="15" name="タイトル プレースホルダー 1"/>
          <p:cNvSpPr>
            <a:spLocks noGrp="1"/>
          </p:cNvSpPr>
          <p:nvPr>
            <p:ph type="title" hasCustomPrompt="1"/>
          </p:nvPr>
        </p:nvSpPr>
        <p:spPr>
          <a:xfrm>
            <a:off x="430238" y="6799684"/>
            <a:ext cx="17425936" cy="1203151"/>
          </a:xfrm>
          <a:prstGeom prst="rect">
            <a:avLst/>
          </a:prstGeom>
        </p:spPr>
        <p:txBody>
          <a:bodyPr vert="horz" lIns="163275" tIns="81638" rIns="163275" bIns="81638" rtlCol="0" anchor="ctr">
            <a:normAutofit/>
          </a:bodyPr>
          <a:lstStyle>
            <a:lvl1pPr algn="ctr">
              <a:defRPr baseline="0">
                <a:latin typeface="Route 159 UltraLight" pitchFamily="50" charset="0"/>
              </a:defRPr>
            </a:lvl1pPr>
          </a:lstStyle>
          <a:p>
            <a:r>
              <a:rPr kumimoji="1" lang="en-US" altLang="ja-JP" dirty="0"/>
              <a:t>Slide Title Goes Here</a:t>
            </a:r>
            <a:endParaRPr kumimoji="1" lang="ja-JP" altLang="en-US" dirty="0"/>
          </a:p>
        </p:txBody>
      </p:sp>
      <p:sp>
        <p:nvSpPr>
          <p:cNvPr id="16" name="テキスト プレースホルダー 6"/>
          <p:cNvSpPr>
            <a:spLocks noGrp="1"/>
          </p:cNvSpPr>
          <p:nvPr>
            <p:ph type="body" sz="quarter" idx="42" hasCustomPrompt="1"/>
          </p:nvPr>
        </p:nvSpPr>
        <p:spPr>
          <a:xfrm>
            <a:off x="430238" y="8095828"/>
            <a:ext cx="17425936" cy="1336960"/>
          </a:xfrm>
        </p:spPr>
        <p:txBody>
          <a:bodyPr>
            <a:noAutofit/>
          </a:bodyPr>
          <a:lstStyle>
            <a:lvl1pPr algn="ctr">
              <a:defRPr sz="2000" b="0" i="0" u="none" baseline="0">
                <a:solidFill>
                  <a:schemeClr val="tx2"/>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7" name="正方形/長方形 16"/>
          <p:cNvSpPr/>
          <p:nvPr userDrawn="1"/>
        </p:nvSpPr>
        <p:spPr>
          <a:xfrm>
            <a:off x="7559029" y="7951812"/>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044988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rocess 1">
    <p:spTree>
      <p:nvGrpSpPr>
        <p:cNvPr id="1" name=""/>
        <p:cNvGrpSpPr/>
        <p:nvPr/>
      </p:nvGrpSpPr>
      <p:grpSpPr>
        <a:xfrm>
          <a:off x="0" y="0"/>
          <a:ext cx="0" cy="0"/>
          <a:chOff x="0" y="0"/>
          <a:chExt cx="0" cy="0"/>
        </a:xfrm>
      </p:grpSpPr>
      <p:sp>
        <p:nvSpPr>
          <p:cNvPr id="72" name="正方形/長方形 7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8269812" y="2685157"/>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3189006" y="4398678"/>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8284326" y="6112199"/>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3174492" y="7825720"/>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3189006" y="97163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3761629" y="105864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a:off x="8738378" y="0"/>
            <a:ext cx="3856" cy="10421257"/>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8408775" y="109608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9177916" y="2772169"/>
            <a:ext cx="4641267" cy="720080"/>
          </a:xfrm>
        </p:spPr>
        <p:txBody>
          <a:bodyPr anchor="ctr">
            <a:noAutofit/>
          </a:bodyPr>
          <a:lstStyle>
            <a:lvl1pPr algn="l">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8408249" y="2809606"/>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1878564" y="1900261"/>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9177917" y="3613782"/>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3761629" y="4485690"/>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8408775" y="4523127"/>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1878564" y="5327303"/>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9192430" y="6199211"/>
            <a:ext cx="4641267"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8422763" y="6236648"/>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9192431" y="7040824"/>
            <a:ext cx="6269966" cy="1362112"/>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3747115" y="7912732"/>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8394261" y="7950169"/>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1864050" y="8754345"/>
            <a:ext cx="6269966" cy="1362112"/>
          </a:xfrm>
        </p:spPr>
        <p:txBody>
          <a:bodyPr anchor="t">
            <a:noAutofit/>
          </a:bodyPr>
          <a:lstStyle>
            <a:lvl1pPr algn="r">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5" name="タイトル プレースホルダー 1"/>
          <p:cNvSpPr>
            <a:spLocks noGrp="1"/>
          </p:cNvSpPr>
          <p:nvPr>
            <p:ph type="title" hasCustomPrompt="1"/>
          </p:nvPr>
        </p:nvSpPr>
        <p:spPr>
          <a:xfrm>
            <a:off x="9431238" y="246956"/>
            <a:ext cx="7990959"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66" name="テキスト プレースホルダー 6"/>
          <p:cNvSpPr>
            <a:spLocks noGrp="1"/>
          </p:cNvSpPr>
          <p:nvPr>
            <p:ph type="body" sz="quarter" idx="13" hasCustomPrompt="1"/>
          </p:nvPr>
        </p:nvSpPr>
        <p:spPr>
          <a:xfrm>
            <a:off x="9503246" y="1543100"/>
            <a:ext cx="7918951"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67" name="正方形/長方形 66"/>
          <p:cNvSpPr/>
          <p:nvPr userDrawn="1"/>
        </p:nvSpPr>
        <p:spPr>
          <a:xfrm>
            <a:off x="9575254"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973467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ocess 2">
    <p:spTree>
      <p:nvGrpSpPr>
        <p:cNvPr id="1" name=""/>
        <p:cNvGrpSpPr/>
        <p:nvPr/>
      </p:nvGrpSpPr>
      <p:grpSpPr>
        <a:xfrm>
          <a:off x="0" y="0"/>
          <a:ext cx="0" cy="0"/>
          <a:chOff x="0" y="0"/>
          <a:chExt cx="0" cy="0"/>
        </a:xfrm>
      </p:grpSpPr>
      <p:grpSp>
        <p:nvGrpSpPr>
          <p:cNvPr id="29" name="グループ化 28"/>
          <p:cNvGrpSpPr/>
          <p:nvPr userDrawn="1"/>
        </p:nvGrpSpPr>
        <p:grpSpPr>
          <a:xfrm>
            <a:off x="2056892" y="3918634"/>
            <a:ext cx="6003425" cy="908106"/>
            <a:chOff x="1073297" y="6784950"/>
            <a:chExt cx="6003425" cy="908106"/>
          </a:xfrm>
          <a:solidFill>
            <a:schemeClr val="accent3">
              <a:lumMod val="20000"/>
              <a:lumOff val="80000"/>
            </a:schemeClr>
          </a:solidFill>
        </p:grpSpPr>
        <p:sp>
          <p:nvSpPr>
            <p:cNvPr id="30" name="正方形/長方形 29"/>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p:cNvGrpSpPr/>
          <p:nvPr userDrawn="1"/>
        </p:nvGrpSpPr>
        <p:grpSpPr>
          <a:xfrm>
            <a:off x="2056892" y="5258412"/>
            <a:ext cx="6003425" cy="908106"/>
            <a:chOff x="1073297" y="6784950"/>
            <a:chExt cx="6003425" cy="908106"/>
          </a:xfrm>
          <a:solidFill>
            <a:schemeClr val="accent2">
              <a:lumMod val="20000"/>
              <a:lumOff val="80000"/>
            </a:schemeClr>
          </a:solidFill>
        </p:grpSpPr>
        <p:sp>
          <p:nvSpPr>
            <p:cNvPr id="38" name="正方形/長方形 37"/>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38"/>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p:cNvGrpSpPr/>
          <p:nvPr userDrawn="1"/>
        </p:nvGrpSpPr>
        <p:grpSpPr>
          <a:xfrm>
            <a:off x="2056892" y="6598190"/>
            <a:ext cx="6003425" cy="908106"/>
            <a:chOff x="1073297" y="6784950"/>
            <a:chExt cx="6003425" cy="908106"/>
          </a:xfrm>
          <a:solidFill>
            <a:schemeClr val="accent4">
              <a:lumMod val="20000"/>
              <a:lumOff val="80000"/>
            </a:schemeClr>
          </a:solidFill>
        </p:grpSpPr>
        <p:sp>
          <p:nvSpPr>
            <p:cNvPr id="45" name="正方形/長方形 44"/>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円/楕円 45"/>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8" name="グループ化 57"/>
          <p:cNvGrpSpPr/>
          <p:nvPr userDrawn="1"/>
        </p:nvGrpSpPr>
        <p:grpSpPr>
          <a:xfrm>
            <a:off x="2056892" y="7937968"/>
            <a:ext cx="6003425" cy="908106"/>
            <a:chOff x="1073297" y="6784950"/>
            <a:chExt cx="6003425" cy="908106"/>
          </a:xfrm>
          <a:solidFill>
            <a:schemeClr val="accent5">
              <a:lumMod val="20000"/>
              <a:lumOff val="80000"/>
            </a:schemeClr>
          </a:solidFill>
        </p:grpSpPr>
        <p:sp>
          <p:nvSpPr>
            <p:cNvPr id="59" name="正方形/長方形 58"/>
            <p:cNvSpPr/>
            <p:nvPr userDrawn="1"/>
          </p:nvSpPr>
          <p:spPr>
            <a:xfrm>
              <a:off x="1527349" y="6784951"/>
              <a:ext cx="5095320" cy="908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userDrawn="1"/>
          </p:nvSpPr>
          <p:spPr>
            <a:xfrm>
              <a:off x="6168617" y="6784951"/>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userDrawn="1"/>
          </p:nvSpPr>
          <p:spPr>
            <a:xfrm>
              <a:off x="1073297" y="6784950"/>
              <a:ext cx="908105" cy="9081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grpSp>
        <p:nvGrpSpPr>
          <p:cNvPr id="15" name="グループ化 14"/>
          <p:cNvGrpSpPr/>
          <p:nvPr userDrawn="1"/>
        </p:nvGrpSpPr>
        <p:grpSpPr>
          <a:xfrm>
            <a:off x="2056892" y="2578856"/>
            <a:ext cx="6003425" cy="908106"/>
            <a:chOff x="1073297" y="6784950"/>
            <a:chExt cx="6003425" cy="908106"/>
          </a:xfrm>
        </p:grpSpPr>
        <p:sp>
          <p:nvSpPr>
            <p:cNvPr id="16" name="正方形/長方形 15"/>
            <p:cNvSpPr/>
            <p:nvPr userDrawn="1"/>
          </p:nvSpPr>
          <p:spPr>
            <a:xfrm>
              <a:off x="1527349" y="6784951"/>
              <a:ext cx="5095320" cy="9081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userDrawn="1"/>
          </p:nvSpPr>
          <p:spPr>
            <a:xfrm>
              <a:off x="6168617" y="6784951"/>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73297" y="6784950"/>
              <a:ext cx="908105" cy="908105"/>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 name="テキスト プレースホルダー 6"/>
          <p:cNvSpPr>
            <a:spLocks noGrp="1"/>
          </p:cNvSpPr>
          <p:nvPr>
            <p:ph type="body" sz="quarter" idx="21" hasCustomPrompt="1"/>
          </p:nvPr>
        </p:nvSpPr>
        <p:spPr>
          <a:xfrm>
            <a:off x="2629515" y="2665868"/>
            <a:ext cx="4389120" cy="720080"/>
          </a:xfrm>
        </p:spPr>
        <p:txBody>
          <a:bodyPr anchor="ctr">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cxnSp>
        <p:nvCxnSpPr>
          <p:cNvPr id="26" name="直線コネクタ 25"/>
          <p:cNvCxnSpPr/>
          <p:nvPr userDrawn="1"/>
        </p:nvCxnSpPr>
        <p:spPr>
          <a:xfrm flipH="1">
            <a:off x="7605738" y="0"/>
            <a:ext cx="526" cy="10287000"/>
          </a:xfrm>
          <a:prstGeom prst="line">
            <a:avLst/>
          </a:prstGeom>
          <a:ln w="28575">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9" name="円/楕円 18"/>
          <p:cNvSpPr/>
          <p:nvPr userDrawn="1"/>
        </p:nvSpPr>
        <p:spPr>
          <a:xfrm>
            <a:off x="7276398" y="270330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33" name="テキスト プレースホルダー 6"/>
          <p:cNvSpPr>
            <a:spLocks noGrp="1"/>
          </p:cNvSpPr>
          <p:nvPr>
            <p:ph type="body" sz="quarter" idx="22" hasCustomPrompt="1"/>
          </p:nvPr>
        </p:nvSpPr>
        <p:spPr>
          <a:xfrm>
            <a:off x="2641600" y="3977035"/>
            <a:ext cx="4377035" cy="777302"/>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4" name="円/楕円 33"/>
          <p:cNvSpPr/>
          <p:nvPr userDrawn="1"/>
        </p:nvSpPr>
        <p:spPr>
          <a:xfrm>
            <a:off x="7276398" y="404308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35" name="テキスト プレースホルダー 6"/>
          <p:cNvSpPr>
            <a:spLocks noGrp="1"/>
          </p:cNvSpPr>
          <p:nvPr>
            <p:ph type="body" sz="quarter" idx="28" hasCustomPrompt="1"/>
          </p:nvPr>
        </p:nvSpPr>
        <p:spPr>
          <a:xfrm>
            <a:off x="8181930" y="2594816"/>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29" hasCustomPrompt="1"/>
          </p:nvPr>
        </p:nvSpPr>
        <p:spPr>
          <a:xfrm>
            <a:off x="8181930" y="3934594"/>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30" hasCustomPrompt="1"/>
          </p:nvPr>
        </p:nvSpPr>
        <p:spPr>
          <a:xfrm>
            <a:off x="2629515" y="5345424"/>
            <a:ext cx="4389120"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42" name="円/楕円 41"/>
          <p:cNvSpPr/>
          <p:nvPr userDrawn="1"/>
        </p:nvSpPr>
        <p:spPr>
          <a:xfrm>
            <a:off x="7276398" y="538286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43" name="テキスト プレースホルダー 6"/>
          <p:cNvSpPr>
            <a:spLocks noGrp="1"/>
          </p:cNvSpPr>
          <p:nvPr>
            <p:ph type="body" sz="quarter" idx="31" hasCustomPrompt="1"/>
          </p:nvPr>
        </p:nvSpPr>
        <p:spPr>
          <a:xfrm>
            <a:off x="8181930" y="5274372"/>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48" name="テキスト プレースホルダー 6"/>
          <p:cNvSpPr>
            <a:spLocks noGrp="1"/>
          </p:cNvSpPr>
          <p:nvPr>
            <p:ph type="body" sz="quarter" idx="32" hasCustomPrompt="1"/>
          </p:nvPr>
        </p:nvSpPr>
        <p:spPr>
          <a:xfrm>
            <a:off x="2641600" y="6656591"/>
            <a:ext cx="4377035" cy="777302"/>
          </a:xfrm>
        </p:spPr>
        <p:txBody>
          <a:bodyPr anchor="ctr">
            <a:noAutofit/>
          </a:bodyPr>
          <a:lstStyle>
            <a:lvl1pPr algn="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49" name="円/楕円 48"/>
          <p:cNvSpPr/>
          <p:nvPr userDrawn="1"/>
        </p:nvSpPr>
        <p:spPr>
          <a:xfrm>
            <a:off x="7276398" y="672263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50" name="テキスト プレースホルダー 6"/>
          <p:cNvSpPr>
            <a:spLocks noGrp="1"/>
          </p:cNvSpPr>
          <p:nvPr>
            <p:ph type="body" sz="quarter" idx="33" hasCustomPrompt="1"/>
          </p:nvPr>
        </p:nvSpPr>
        <p:spPr>
          <a:xfrm>
            <a:off x="8181930" y="6614150"/>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34" hasCustomPrompt="1"/>
          </p:nvPr>
        </p:nvSpPr>
        <p:spPr>
          <a:xfrm>
            <a:off x="2629515" y="8024980"/>
            <a:ext cx="4389120"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63" name="円/楕円 62"/>
          <p:cNvSpPr/>
          <p:nvPr userDrawn="1"/>
        </p:nvSpPr>
        <p:spPr>
          <a:xfrm>
            <a:off x="7276398" y="806241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64" name="テキスト プレースホルダー 6"/>
          <p:cNvSpPr>
            <a:spLocks noGrp="1"/>
          </p:cNvSpPr>
          <p:nvPr>
            <p:ph type="body" sz="quarter" idx="35" hasCustomPrompt="1"/>
          </p:nvPr>
        </p:nvSpPr>
        <p:spPr>
          <a:xfrm>
            <a:off x="8181930" y="7953928"/>
            <a:ext cx="9351326"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51" name="正方形/長方形 50"/>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p14="http://schemas.microsoft.com/office/powerpoint/2010/main" val="118417890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Airplane">
    <p:spTree>
      <p:nvGrpSpPr>
        <p:cNvPr id="1" name=""/>
        <p:cNvGrpSpPr/>
        <p:nvPr/>
      </p:nvGrpSpPr>
      <p:grpSpPr>
        <a:xfrm>
          <a:off x="0" y="0"/>
          <a:ext cx="0" cy="0"/>
          <a:chOff x="0" y="0"/>
          <a:chExt cx="0" cy="0"/>
        </a:xfrm>
      </p:grpSpPr>
      <p:sp>
        <p:nvSpPr>
          <p:cNvPr id="5" name="正方形/長方形 4"/>
          <p:cNvSpPr/>
          <p:nvPr userDrawn="1"/>
        </p:nvSpPr>
        <p:spPr>
          <a:xfrm>
            <a:off x="0" y="-2"/>
            <a:ext cx="18286413" cy="238298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85310" y="382380"/>
            <a:ext cx="11291454" cy="9421179"/>
          </a:xfrm>
          <a:prstGeom prst="rect">
            <a:avLst/>
          </a:prstGeom>
        </p:spPr>
      </p:pic>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11" name="タイトル プレースホルダー 1"/>
          <p:cNvSpPr>
            <a:spLocks noGrp="1"/>
          </p:cNvSpPr>
          <p:nvPr>
            <p:ph type="title" hasCustomPrompt="1"/>
          </p:nvPr>
        </p:nvSpPr>
        <p:spPr>
          <a:xfrm>
            <a:off x="8506709" y="248400"/>
            <a:ext cx="9599849" cy="1202400"/>
          </a:xfrm>
          <a:prstGeom prst="rect">
            <a:avLst/>
          </a:prstGeom>
        </p:spPr>
        <p:txBody>
          <a:bodyPr vert="horz" lIns="163275" tIns="81638" rIns="163275" bIns="81638" rtlCol="0" anchor="ctr">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テキスト プレースホルダー 6"/>
          <p:cNvSpPr>
            <a:spLocks noGrp="1"/>
          </p:cNvSpPr>
          <p:nvPr>
            <p:ph type="body" sz="quarter" idx="21" hasCustomPrompt="1"/>
          </p:nvPr>
        </p:nvSpPr>
        <p:spPr>
          <a:xfrm>
            <a:off x="623455" y="2665868"/>
            <a:ext cx="5702453" cy="720080"/>
          </a:xfrm>
        </p:spPr>
        <p:txBody>
          <a:bodyPr anchor="ctr">
            <a:noAutofit/>
          </a:bodyPr>
          <a:lstStyle>
            <a:lvl1pPr algn="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13" name="テキスト プレースホルダー 6"/>
          <p:cNvSpPr>
            <a:spLocks noGrp="1"/>
          </p:cNvSpPr>
          <p:nvPr>
            <p:ph type="body" sz="quarter" idx="28" hasCustomPrompt="1"/>
          </p:nvPr>
        </p:nvSpPr>
        <p:spPr>
          <a:xfrm>
            <a:off x="623456" y="3412235"/>
            <a:ext cx="5708072"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9" hasCustomPrompt="1"/>
          </p:nvPr>
        </p:nvSpPr>
        <p:spPr>
          <a:xfrm>
            <a:off x="526473" y="5866268"/>
            <a:ext cx="3588327" cy="720080"/>
          </a:xfrm>
        </p:spPr>
        <p:txBody>
          <a:bodyPr anchor="ctr">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30" hasCustomPrompt="1"/>
          </p:nvPr>
        </p:nvSpPr>
        <p:spPr>
          <a:xfrm>
            <a:off x="526474" y="6612635"/>
            <a:ext cx="3591863" cy="236511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31" hasCustomPrompt="1"/>
          </p:nvPr>
        </p:nvSpPr>
        <p:spPr>
          <a:xfrm>
            <a:off x="13119272" y="5092969"/>
            <a:ext cx="4705908" cy="720080"/>
          </a:xfrm>
        </p:spPr>
        <p:txBody>
          <a:bodyPr anchor="ctr">
            <a:noAutofit/>
          </a:bodyPr>
          <a:lstStyle>
            <a:lvl1pPr algn="l">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32" hasCustomPrompt="1"/>
          </p:nvPr>
        </p:nvSpPr>
        <p:spPr>
          <a:xfrm>
            <a:off x="13120254" y="5839336"/>
            <a:ext cx="4710545" cy="3096853"/>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18" name="テキスト プレースホルダー 6"/>
          <p:cNvSpPr>
            <a:spLocks noGrp="1"/>
          </p:cNvSpPr>
          <p:nvPr>
            <p:ph type="body" sz="quarter" idx="33" hasCustomPrompt="1"/>
          </p:nvPr>
        </p:nvSpPr>
        <p:spPr>
          <a:xfrm>
            <a:off x="6359236" y="7889043"/>
            <a:ext cx="3394363" cy="720080"/>
          </a:xfrm>
        </p:spPr>
        <p:txBody>
          <a:bodyPr anchor="ctr">
            <a:noAutofit/>
          </a:bodyPr>
          <a:lstStyle>
            <a:lvl1pPr algn="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19" name="テキスト プレースホルダー 6"/>
          <p:cNvSpPr>
            <a:spLocks noGrp="1"/>
          </p:cNvSpPr>
          <p:nvPr>
            <p:ph type="body" sz="quarter" idx="34" hasCustomPrompt="1"/>
          </p:nvPr>
        </p:nvSpPr>
        <p:spPr>
          <a:xfrm>
            <a:off x="5223164" y="8635410"/>
            <a:ext cx="4536471" cy="1395293"/>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cxnSp>
        <p:nvCxnSpPr>
          <p:cNvPr id="20" name="直線コネクタ 19"/>
          <p:cNvCxnSpPr/>
          <p:nvPr userDrawn="1"/>
        </p:nvCxnSpPr>
        <p:spPr>
          <a:xfrm flipV="1">
            <a:off x="6359237" y="2917371"/>
            <a:ext cx="1523999" cy="130629"/>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userDrawn="1"/>
        </p:nvCxnSpPr>
        <p:spPr>
          <a:xfrm flipH="1" flipV="1">
            <a:off x="4142509" y="6276109"/>
            <a:ext cx="1282814" cy="290946"/>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a:endCxn id="18" idx="3"/>
          </p:cNvCxnSpPr>
          <p:nvPr userDrawn="1"/>
        </p:nvCxnSpPr>
        <p:spPr>
          <a:xfrm flipH="1">
            <a:off x="9753599" y="8007939"/>
            <a:ext cx="775860" cy="241144"/>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a:stCxn id="16" idx="1"/>
          </p:cNvCxnSpPr>
          <p:nvPr userDrawn="1"/>
        </p:nvCxnSpPr>
        <p:spPr>
          <a:xfrm flipH="1" flipV="1">
            <a:off x="10068670" y="5278582"/>
            <a:ext cx="3050602" cy="174427"/>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32" name="正方形/長方形 31"/>
          <p:cNvSpPr/>
          <p:nvPr userDrawn="1"/>
        </p:nvSpPr>
        <p:spPr>
          <a:xfrm>
            <a:off x="8707289" y="1400400"/>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13" hasCustomPrompt="1"/>
          </p:nvPr>
        </p:nvSpPr>
        <p:spPr>
          <a:xfrm>
            <a:off x="8533624" y="1543100"/>
            <a:ext cx="9601994" cy="504056"/>
          </a:xfrm>
        </p:spPr>
        <p:txBody>
          <a:bodyPr/>
          <a:lstStyle>
            <a:lvl1pPr>
              <a:defRPr i="1" baseline="0">
                <a:solidFill>
                  <a:schemeClr val="bg1">
                    <a:lumMod val="95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36" name="正方形/長方形 35"/>
          <p:cNvSpPr/>
          <p:nvPr userDrawn="1"/>
        </p:nvSpPr>
        <p:spPr>
          <a:xfrm>
            <a:off x="2937834" y="3287181"/>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userDrawn="1"/>
        </p:nvSpPr>
        <p:spPr>
          <a:xfrm>
            <a:off x="734954" y="648119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userDrawn="1"/>
        </p:nvSpPr>
        <p:spPr>
          <a:xfrm>
            <a:off x="6381842" y="8538052"/>
            <a:ext cx="3240360" cy="72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p:cNvSpPr/>
          <p:nvPr userDrawn="1"/>
        </p:nvSpPr>
        <p:spPr>
          <a:xfrm>
            <a:off x="13251124" y="5725579"/>
            <a:ext cx="3240360" cy="72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44805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Columns 2">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4268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5" y="3362068"/>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4630775"/>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39" name="アーチ 38"/>
          <p:cNvSpPr/>
          <p:nvPr userDrawn="1"/>
        </p:nvSpPr>
        <p:spPr>
          <a:xfrm rot="6618510">
            <a:off x="1282259" y="4747363"/>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4866245"/>
            <a:ext cx="74268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5" y="5572422"/>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1164538" y="6846952"/>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20" name="アーチ 19"/>
          <p:cNvSpPr/>
          <p:nvPr userDrawn="1"/>
        </p:nvSpPr>
        <p:spPr>
          <a:xfrm rot="6618510">
            <a:off x="1281126" y="6963540"/>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2021917" y="7082422"/>
            <a:ext cx="74268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2707932" y="7788599"/>
            <a:ext cx="13938025" cy="1275244"/>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03227064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obile 1">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1374700" y="4510269"/>
            <a:ext cx="12846751" cy="8431181"/>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2" name="図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4569" y="911133"/>
            <a:ext cx="4142834" cy="8464733"/>
          </a:xfrm>
          <a:prstGeom prst="rect">
            <a:avLst/>
          </a:prstGeom>
          <a:effectLst/>
        </p:spPr>
      </p:pic>
      <p:sp>
        <p:nvSpPr>
          <p:cNvPr id="6" name="図プレースホルダー 2"/>
          <p:cNvSpPr>
            <a:spLocks noGrp="1"/>
          </p:cNvSpPr>
          <p:nvPr>
            <p:ph type="pic" sz="quarter" idx="12" hasCustomPrompt="1"/>
          </p:nvPr>
        </p:nvSpPr>
        <p:spPr>
          <a:xfrm>
            <a:off x="2455893" y="2008413"/>
            <a:ext cx="3525807" cy="6317252"/>
          </a:xfrm>
        </p:spPr>
        <p:txBody>
          <a:bodyPr>
            <a:normAutofit/>
          </a:bodyPr>
          <a:lstStyle>
            <a:lvl1pPr>
              <a:defRPr sz="2000"/>
            </a:lvl1pPr>
          </a:lstStyle>
          <a:p>
            <a:r>
              <a:rPr kumimoji="1" lang="en-US" altLang="ja-JP" dirty="0"/>
              <a:t>Add an image</a:t>
            </a:r>
            <a:endParaRPr kumimoji="1" lang="ja-JP" altLang="en-US" dirty="0"/>
          </a:p>
        </p:txBody>
      </p:sp>
      <p:sp>
        <p:nvSpPr>
          <p:cNvPr id="11" name="タイトル プレースホルダー 1"/>
          <p:cNvSpPr>
            <a:spLocks noGrp="1"/>
          </p:cNvSpPr>
          <p:nvPr>
            <p:ph type="title" hasCustomPrompt="1"/>
          </p:nvPr>
        </p:nvSpPr>
        <p:spPr>
          <a:xfrm>
            <a:off x="6635932" y="1946365"/>
            <a:ext cx="10930282"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12" name="正方形/長方形 11"/>
          <p:cNvSpPr/>
          <p:nvPr userDrawn="1"/>
        </p:nvSpPr>
        <p:spPr>
          <a:xfrm>
            <a:off x="6767064"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プレースホルダー 6"/>
          <p:cNvSpPr>
            <a:spLocks noGrp="1"/>
          </p:cNvSpPr>
          <p:nvPr>
            <p:ph type="body" sz="quarter" idx="24" hasCustomPrompt="1"/>
          </p:nvPr>
        </p:nvSpPr>
        <p:spPr>
          <a:xfrm>
            <a:off x="6635931" y="5497339"/>
            <a:ext cx="10954256"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6306053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Mobile 2">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0"/>
            <a:ext cx="18286413"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rot="2700000">
            <a:off x="677416" y="6669596"/>
            <a:ext cx="8096797" cy="5313838"/>
          </a:xfrm>
          <a:custGeom>
            <a:avLst/>
            <a:gdLst/>
            <a:ahLst/>
            <a:cxnLst/>
            <a:rect l="l" t="t" r="r" b="b"/>
            <a:pathLst>
              <a:path w="12846751" h="8431181">
                <a:moveTo>
                  <a:pt x="0" y="0"/>
                </a:moveTo>
                <a:lnTo>
                  <a:pt x="12846751" y="1"/>
                </a:lnTo>
                <a:lnTo>
                  <a:pt x="4415572" y="8431181"/>
                </a:lnTo>
                <a:lnTo>
                  <a:pt x="3086183" y="8431181"/>
                </a:lnTo>
                <a:lnTo>
                  <a:pt x="3068088" y="8413086"/>
                </a:lnTo>
                <a:cubicBezTo>
                  <a:pt x="3142170" y="8389244"/>
                  <a:pt x="3211139" y="8347077"/>
                  <a:pt x="3269838" y="8288378"/>
                </a:cubicBezTo>
                <a:lnTo>
                  <a:pt x="5444469" y="6113748"/>
                </a:lnTo>
                <a:cubicBezTo>
                  <a:pt x="5652899" y="5905317"/>
                  <a:pt x="5652900" y="5567383"/>
                  <a:pt x="5444469" y="5358952"/>
                </a:cubicBezTo>
                <a:lnTo>
                  <a:pt x="213794" y="128278"/>
                </a:lnTo>
                <a:cubicBezTo>
                  <a:pt x="151923" y="66407"/>
                  <a:pt x="78641" y="22901"/>
                  <a:pt x="0" y="0"/>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40795" y="1327349"/>
            <a:ext cx="5884221" cy="8366379"/>
          </a:xfrm>
          <a:prstGeom prst="rect">
            <a:avLst/>
          </a:prstGeom>
        </p:spPr>
      </p:pic>
      <p:pic>
        <p:nvPicPr>
          <p:cNvPr id="2" name="図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8937" y="4401204"/>
            <a:ext cx="2611063" cy="5334986"/>
          </a:xfrm>
          <a:prstGeom prst="rect">
            <a:avLst/>
          </a:prstGeom>
          <a:effectLst/>
        </p:spPr>
      </p:pic>
      <p:sp>
        <p:nvSpPr>
          <p:cNvPr id="6" name="図プレースホルダー 2"/>
          <p:cNvSpPr>
            <a:spLocks noGrp="1"/>
          </p:cNvSpPr>
          <p:nvPr>
            <p:ph type="pic" sz="quarter" idx="12" hasCustomPrompt="1"/>
          </p:nvPr>
        </p:nvSpPr>
        <p:spPr>
          <a:xfrm>
            <a:off x="3940519" y="2115503"/>
            <a:ext cx="5089181" cy="6761798"/>
          </a:xfrm>
        </p:spPr>
        <p:txBody>
          <a:bodyPr>
            <a:normAutofit/>
          </a:bodyPr>
          <a:lstStyle>
            <a:lvl1pPr>
              <a:defRPr sz="2000"/>
            </a:lvl1pPr>
          </a:lstStyle>
          <a:p>
            <a:r>
              <a:rPr kumimoji="1" lang="en-US" altLang="ja-JP" dirty="0"/>
              <a:t>Add an image</a:t>
            </a:r>
            <a:endParaRPr kumimoji="1" lang="ja-JP" altLang="en-US" dirty="0"/>
          </a:p>
        </p:txBody>
      </p:sp>
      <p:sp>
        <p:nvSpPr>
          <p:cNvPr id="18" name="図プレースホルダー 2"/>
          <p:cNvSpPr>
            <a:spLocks noGrp="1"/>
          </p:cNvSpPr>
          <p:nvPr>
            <p:ph type="pic" sz="quarter" idx="13" hasCustomPrompt="1"/>
          </p:nvPr>
        </p:nvSpPr>
        <p:spPr>
          <a:xfrm>
            <a:off x="1379954" y="5114472"/>
            <a:ext cx="2179345" cy="3930468"/>
          </a:xfrm>
        </p:spPr>
        <p:txBody>
          <a:bodyPr>
            <a:normAutofit/>
          </a:bodyPr>
          <a:lstStyle>
            <a:lvl1pPr>
              <a:defRPr sz="2000"/>
            </a:lvl1pPr>
          </a:lstStyle>
          <a:p>
            <a:r>
              <a:rPr kumimoji="1" lang="en-US" altLang="ja-JP" dirty="0"/>
              <a:t>Add an image</a:t>
            </a:r>
            <a:endParaRPr kumimoji="1" lang="ja-JP" altLang="en-US" dirty="0"/>
          </a:p>
        </p:txBody>
      </p:sp>
      <p:sp>
        <p:nvSpPr>
          <p:cNvPr id="9" name="正方形/長方形 8"/>
          <p:cNvSpPr/>
          <p:nvPr userDrawn="1"/>
        </p:nvSpPr>
        <p:spPr>
          <a:xfrm rot="2700000">
            <a:off x="4379955" y="4588006"/>
            <a:ext cx="12380312" cy="9026445"/>
          </a:xfrm>
          <a:custGeom>
            <a:avLst/>
            <a:gdLst/>
            <a:ahLst/>
            <a:cxnLst/>
            <a:rect l="l" t="t" r="r" b="b"/>
            <a:pathLst>
              <a:path w="12380312" h="9026445">
                <a:moveTo>
                  <a:pt x="0" y="2"/>
                </a:moveTo>
                <a:lnTo>
                  <a:pt x="12380312" y="0"/>
                </a:lnTo>
                <a:lnTo>
                  <a:pt x="6191503" y="6188809"/>
                </a:lnTo>
                <a:lnTo>
                  <a:pt x="2514854" y="9026445"/>
                </a:lnTo>
                <a:lnTo>
                  <a:pt x="5536992" y="6004307"/>
                </a:lnTo>
                <a:cubicBezTo>
                  <a:pt x="5681923" y="5859376"/>
                  <a:pt x="5681923" y="5624397"/>
                  <a:pt x="5536992" y="5479467"/>
                </a:cubicBezTo>
                <a:lnTo>
                  <a:pt x="145909" y="88383"/>
                </a:lnTo>
                <a:cubicBezTo>
                  <a:pt x="103613" y="46088"/>
                  <a:pt x="53648" y="16135"/>
                  <a:pt x="0" y="2"/>
                </a:cubicBezTo>
                <a:close/>
              </a:path>
            </a:pathLst>
          </a:custGeom>
          <a:solidFill>
            <a:schemeClr val="accent3">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タイトル プレースホルダー 1"/>
          <p:cNvSpPr>
            <a:spLocks noGrp="1"/>
          </p:cNvSpPr>
          <p:nvPr>
            <p:ph type="title" hasCustomPrompt="1"/>
          </p:nvPr>
        </p:nvSpPr>
        <p:spPr>
          <a:xfrm>
            <a:off x="9775491" y="1946365"/>
            <a:ext cx="7777111" cy="3098659"/>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Slide Title Goes Here</a:t>
            </a:r>
            <a:endParaRPr kumimoji="1" lang="ja-JP" altLang="en-US" dirty="0"/>
          </a:p>
        </p:txBody>
      </p:sp>
      <p:sp>
        <p:nvSpPr>
          <p:cNvPr id="20" name="正方形/長方形 19"/>
          <p:cNvSpPr/>
          <p:nvPr userDrawn="1"/>
        </p:nvSpPr>
        <p:spPr>
          <a:xfrm>
            <a:off x="9873123"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プレースホルダー 6"/>
          <p:cNvSpPr>
            <a:spLocks noGrp="1"/>
          </p:cNvSpPr>
          <p:nvPr>
            <p:ph type="body" sz="quarter" idx="24" hasCustomPrompt="1"/>
          </p:nvPr>
        </p:nvSpPr>
        <p:spPr>
          <a:xfrm>
            <a:off x="9782631" y="5497339"/>
            <a:ext cx="7794169" cy="3018971"/>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7711636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Mobile and 4 Points">
    <p:bg>
      <p:bgPr>
        <a:solidFill>
          <a:schemeClr val="tx2"/>
        </a:solidFill>
        <a:effectLst/>
      </p:bgPr>
    </p:bg>
    <p:spTree>
      <p:nvGrpSpPr>
        <p:cNvPr id="1" name=""/>
        <p:cNvGrpSpPr/>
        <p:nvPr/>
      </p:nvGrpSpPr>
      <p:grpSpPr>
        <a:xfrm>
          <a:off x="0" y="0"/>
          <a:ext cx="0" cy="0"/>
          <a:chOff x="0" y="0"/>
          <a:chExt cx="0" cy="0"/>
        </a:xfrm>
      </p:grpSpPr>
      <p:sp>
        <p:nvSpPr>
          <p:cNvPr id="5" name="正方形/長方形 4"/>
          <p:cNvSpPr/>
          <p:nvPr userDrawn="1"/>
        </p:nvSpPr>
        <p:spPr>
          <a:xfrm>
            <a:off x="-1" y="-1"/>
            <a:ext cx="18286413" cy="6204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userDrawn="1"/>
        </p:nvSpPr>
        <p:spPr>
          <a:xfrm rot="2700000">
            <a:off x="6717808" y="2315279"/>
            <a:ext cx="8354720" cy="6389625"/>
          </a:xfrm>
          <a:custGeom>
            <a:avLst/>
            <a:gdLst/>
            <a:ahLst/>
            <a:cxnLst/>
            <a:rect l="l" t="t" r="r" b="b"/>
            <a:pathLst>
              <a:path w="8354720" h="6389625">
                <a:moveTo>
                  <a:pt x="0" y="4424528"/>
                </a:moveTo>
                <a:lnTo>
                  <a:pt x="1965096" y="6389624"/>
                </a:lnTo>
                <a:lnTo>
                  <a:pt x="1965095" y="6389625"/>
                </a:lnTo>
                <a:lnTo>
                  <a:pt x="0" y="4424529"/>
                </a:lnTo>
                <a:close/>
                <a:moveTo>
                  <a:pt x="1381229" y="1"/>
                </a:moveTo>
                <a:lnTo>
                  <a:pt x="8354720" y="0"/>
                </a:lnTo>
                <a:lnTo>
                  <a:pt x="4894522" y="3460197"/>
                </a:lnTo>
                <a:lnTo>
                  <a:pt x="1547176" y="112852"/>
                </a:lnTo>
                <a:cubicBezTo>
                  <a:pt x="1497951" y="63626"/>
                  <a:pt x="1441839" y="25483"/>
                  <a:pt x="1381229" y="1"/>
                </a:cubicBezTo>
                <a:close/>
              </a:path>
            </a:pathLst>
          </a:cu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6" name="正方形/長方形 5"/>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0" name="正方形/長方形 9"/>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42" hasCustomPrompt="1"/>
          </p:nvPr>
        </p:nvSpPr>
        <p:spPr>
          <a:xfrm>
            <a:off x="430238" y="7982857"/>
            <a:ext cx="17425936" cy="1461589"/>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pic>
        <p:nvPicPr>
          <p:cNvPr id="7" name="図 6"/>
          <p:cNvPicPr>
            <a:picLocks noChangeAspect="1"/>
          </p:cNvPicPr>
          <p:nvPr userDrawn="1"/>
        </p:nvPicPr>
        <p:blipFill rotWithShape="1">
          <a:blip r:embed="rId2">
            <a:extLst>
              <a:ext uri="{28A0092B-C50C-407E-A947-70E740481C1C}">
                <a14:useLocalDpi xmlns:a14="http://schemas.microsoft.com/office/drawing/2010/main" val="0"/>
              </a:ext>
            </a:extLst>
          </a:blip>
          <a:srcRect b="37462"/>
          <a:stretch/>
        </p:blipFill>
        <p:spPr>
          <a:xfrm>
            <a:off x="7071788" y="911133"/>
            <a:ext cx="4142834" cy="5293723"/>
          </a:xfrm>
          <a:prstGeom prst="rect">
            <a:avLst/>
          </a:prstGeom>
          <a:effectLst/>
        </p:spPr>
      </p:pic>
      <p:sp>
        <p:nvSpPr>
          <p:cNvPr id="8" name="図プレースホルダー 2"/>
          <p:cNvSpPr>
            <a:spLocks noGrp="1"/>
          </p:cNvSpPr>
          <p:nvPr>
            <p:ph type="pic" sz="quarter" idx="12" hasCustomPrompt="1"/>
          </p:nvPr>
        </p:nvSpPr>
        <p:spPr>
          <a:xfrm>
            <a:off x="7373112" y="2008413"/>
            <a:ext cx="3525807" cy="4196443"/>
          </a:xfrm>
        </p:spPr>
        <p:txBody>
          <a:bodyPr>
            <a:normAutofit/>
          </a:bodyPr>
          <a:lstStyle>
            <a:lvl1pPr>
              <a:defRPr sz="2000"/>
            </a:lvl1pPr>
          </a:lstStyle>
          <a:p>
            <a:r>
              <a:rPr kumimoji="1" lang="en-US" altLang="ja-JP" dirty="0"/>
              <a:t>Add an image</a:t>
            </a:r>
            <a:endParaRPr kumimoji="1" lang="ja-JP" altLang="en-US" dirty="0"/>
          </a:p>
        </p:txBody>
      </p:sp>
      <p:sp>
        <p:nvSpPr>
          <p:cNvPr id="22" name="円/楕円 21"/>
          <p:cNvSpPr/>
          <p:nvPr userDrawn="1"/>
        </p:nvSpPr>
        <p:spPr>
          <a:xfrm>
            <a:off x="5152572" y="1698258"/>
            <a:ext cx="1400539" cy="140053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図プレースホルダー 7"/>
          <p:cNvSpPr>
            <a:spLocks noGrp="1"/>
          </p:cNvSpPr>
          <p:nvPr>
            <p:ph type="pic" sz="quarter" idx="18" hasCustomPrompt="1"/>
          </p:nvPr>
        </p:nvSpPr>
        <p:spPr>
          <a:xfrm>
            <a:off x="5520614" y="2066300"/>
            <a:ext cx="664454" cy="664454"/>
          </a:xfrm>
        </p:spPr>
        <p:txBody>
          <a:bodyPr>
            <a:normAutofit/>
          </a:bodyPr>
          <a:lstStyle>
            <a:lvl1pPr>
              <a:defRPr sz="1200"/>
            </a:lvl1pPr>
          </a:lstStyle>
          <a:p>
            <a:r>
              <a:rPr kumimoji="1" lang="en-US" altLang="ja-JP" dirty="0"/>
              <a:t>ICON</a:t>
            </a:r>
            <a:endParaRPr kumimoji="1" lang="ja-JP" altLang="en-US" dirty="0"/>
          </a:p>
        </p:txBody>
      </p:sp>
      <p:sp>
        <p:nvSpPr>
          <p:cNvPr id="26" name="テキスト プレースホルダー 6"/>
          <p:cNvSpPr>
            <a:spLocks noGrp="1"/>
          </p:cNvSpPr>
          <p:nvPr>
            <p:ph type="body" sz="quarter" idx="20" hasCustomPrompt="1"/>
          </p:nvPr>
        </p:nvSpPr>
        <p:spPr>
          <a:xfrm>
            <a:off x="828165" y="1689841"/>
            <a:ext cx="4210864" cy="720080"/>
          </a:xfrm>
        </p:spPr>
        <p:txBody>
          <a:bodyPr anchor="t">
            <a:noAutofit/>
          </a:bodyPr>
          <a:lstStyle>
            <a:lvl1pPr algn="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27" name="テキスト プレースホルダー 6"/>
          <p:cNvSpPr>
            <a:spLocks noGrp="1"/>
          </p:cNvSpPr>
          <p:nvPr>
            <p:ph type="body" sz="quarter" idx="23" hasCustomPrompt="1"/>
          </p:nvPr>
        </p:nvSpPr>
        <p:spPr>
          <a:xfrm>
            <a:off x="783770" y="2235366"/>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29" name="円/楕円 28"/>
          <p:cNvSpPr/>
          <p:nvPr userDrawn="1"/>
        </p:nvSpPr>
        <p:spPr>
          <a:xfrm>
            <a:off x="5152571" y="3955229"/>
            <a:ext cx="1400539" cy="14005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図プレースホルダー 7"/>
          <p:cNvSpPr>
            <a:spLocks noGrp="1"/>
          </p:cNvSpPr>
          <p:nvPr>
            <p:ph type="pic" sz="quarter" idx="43" hasCustomPrompt="1"/>
          </p:nvPr>
        </p:nvSpPr>
        <p:spPr>
          <a:xfrm>
            <a:off x="5520613" y="4323271"/>
            <a:ext cx="664454" cy="664454"/>
          </a:xfrm>
        </p:spPr>
        <p:txBody>
          <a:bodyPr>
            <a:normAutofit/>
          </a:bodyPr>
          <a:lstStyle>
            <a:lvl1pPr>
              <a:defRPr sz="1200"/>
            </a:lvl1pPr>
          </a:lstStyle>
          <a:p>
            <a:r>
              <a:rPr kumimoji="1" lang="en-US" altLang="ja-JP" dirty="0"/>
              <a:t>ICON</a:t>
            </a:r>
            <a:endParaRPr kumimoji="1" lang="ja-JP" altLang="en-US" dirty="0"/>
          </a:p>
        </p:txBody>
      </p:sp>
      <p:sp>
        <p:nvSpPr>
          <p:cNvPr id="31" name="テキスト プレースホルダー 6"/>
          <p:cNvSpPr>
            <a:spLocks noGrp="1"/>
          </p:cNvSpPr>
          <p:nvPr>
            <p:ph type="body" sz="quarter" idx="44" hasCustomPrompt="1"/>
          </p:nvPr>
        </p:nvSpPr>
        <p:spPr>
          <a:xfrm>
            <a:off x="828164" y="3946812"/>
            <a:ext cx="4210864" cy="720080"/>
          </a:xfrm>
        </p:spPr>
        <p:txBody>
          <a:bodyPr anchor="t">
            <a:noAutofit/>
          </a:bodyPr>
          <a:lstStyle>
            <a:lvl1pPr algn="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45" hasCustomPrompt="1"/>
          </p:nvPr>
        </p:nvSpPr>
        <p:spPr>
          <a:xfrm>
            <a:off x="783769" y="4492337"/>
            <a:ext cx="4259915" cy="896089"/>
          </a:xfrm>
        </p:spPr>
        <p:txBody>
          <a:bodyPr anchor="t">
            <a:noAutofit/>
          </a:bodyPr>
          <a:lstStyle>
            <a:lvl1pPr algn="r">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3" name="円/楕円 32"/>
          <p:cNvSpPr/>
          <p:nvPr userDrawn="1"/>
        </p:nvSpPr>
        <p:spPr>
          <a:xfrm>
            <a:off x="11749315" y="1694628"/>
            <a:ext cx="1400539" cy="14005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3"/>
              </a:solidFill>
            </a:endParaRPr>
          </a:p>
        </p:txBody>
      </p:sp>
      <p:sp>
        <p:nvSpPr>
          <p:cNvPr id="34" name="図プレースホルダー 7"/>
          <p:cNvSpPr>
            <a:spLocks noGrp="1"/>
          </p:cNvSpPr>
          <p:nvPr>
            <p:ph type="pic" sz="quarter" idx="46" hasCustomPrompt="1"/>
          </p:nvPr>
        </p:nvSpPr>
        <p:spPr>
          <a:xfrm>
            <a:off x="12117357" y="2062670"/>
            <a:ext cx="664454" cy="664454"/>
          </a:xfrm>
        </p:spPr>
        <p:txBody>
          <a:bodyPr>
            <a:normAutofit/>
          </a:bodyPr>
          <a:lstStyle>
            <a:lvl1pPr>
              <a:defRPr sz="1200"/>
            </a:lvl1pPr>
          </a:lstStyle>
          <a:p>
            <a:r>
              <a:rPr kumimoji="1" lang="en-US" altLang="ja-JP" dirty="0"/>
              <a:t>ICON</a:t>
            </a:r>
            <a:endParaRPr kumimoji="1" lang="ja-JP" altLang="en-US" dirty="0"/>
          </a:p>
        </p:txBody>
      </p:sp>
      <p:sp>
        <p:nvSpPr>
          <p:cNvPr id="35" name="テキスト プレースホルダー 6"/>
          <p:cNvSpPr>
            <a:spLocks noGrp="1"/>
          </p:cNvSpPr>
          <p:nvPr>
            <p:ph type="body" sz="quarter" idx="47" hasCustomPrompt="1"/>
          </p:nvPr>
        </p:nvSpPr>
        <p:spPr>
          <a:xfrm>
            <a:off x="13288682" y="1686211"/>
            <a:ext cx="4210864" cy="720080"/>
          </a:xfrm>
        </p:spPr>
        <p:txBody>
          <a:bodyPr anchor="t">
            <a:noAutofit/>
          </a:bodyPr>
          <a:lstStyle>
            <a:lvl1pPr algn="l">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6" name="テキスト プレースホルダー 6"/>
          <p:cNvSpPr>
            <a:spLocks noGrp="1"/>
          </p:cNvSpPr>
          <p:nvPr>
            <p:ph type="body" sz="quarter" idx="48" hasCustomPrompt="1"/>
          </p:nvPr>
        </p:nvSpPr>
        <p:spPr>
          <a:xfrm>
            <a:off x="13287829" y="22317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
        <p:nvSpPr>
          <p:cNvPr id="37" name="円/楕円 36"/>
          <p:cNvSpPr/>
          <p:nvPr userDrawn="1"/>
        </p:nvSpPr>
        <p:spPr>
          <a:xfrm>
            <a:off x="11749315" y="3955228"/>
            <a:ext cx="1400539" cy="140053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図プレースホルダー 7"/>
          <p:cNvSpPr>
            <a:spLocks noGrp="1"/>
          </p:cNvSpPr>
          <p:nvPr>
            <p:ph type="pic" sz="quarter" idx="49" hasCustomPrompt="1"/>
          </p:nvPr>
        </p:nvSpPr>
        <p:spPr>
          <a:xfrm>
            <a:off x="12117357" y="4323270"/>
            <a:ext cx="664454" cy="664454"/>
          </a:xfrm>
        </p:spPr>
        <p:txBody>
          <a:bodyPr>
            <a:normAutofit/>
          </a:bodyPr>
          <a:lstStyle>
            <a:lvl1pPr>
              <a:defRPr sz="1200"/>
            </a:lvl1pPr>
          </a:lstStyle>
          <a:p>
            <a:r>
              <a:rPr kumimoji="1" lang="en-US" altLang="ja-JP" dirty="0"/>
              <a:t>ICON</a:t>
            </a:r>
            <a:endParaRPr kumimoji="1" lang="ja-JP" altLang="en-US" dirty="0"/>
          </a:p>
        </p:txBody>
      </p:sp>
      <p:sp>
        <p:nvSpPr>
          <p:cNvPr id="39" name="テキスト プレースホルダー 6"/>
          <p:cNvSpPr>
            <a:spLocks noGrp="1"/>
          </p:cNvSpPr>
          <p:nvPr>
            <p:ph type="body" sz="quarter" idx="50" hasCustomPrompt="1"/>
          </p:nvPr>
        </p:nvSpPr>
        <p:spPr>
          <a:xfrm>
            <a:off x="13288682" y="3946811"/>
            <a:ext cx="4210864" cy="720080"/>
          </a:xfrm>
        </p:spPr>
        <p:txBody>
          <a:bodyPr anchor="t">
            <a:noAutofit/>
          </a:bodyPr>
          <a:lstStyle>
            <a:lvl1pPr algn="l">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40" name="テキスト プレースホルダー 6"/>
          <p:cNvSpPr>
            <a:spLocks noGrp="1"/>
          </p:cNvSpPr>
          <p:nvPr>
            <p:ph type="body" sz="quarter" idx="51" hasCustomPrompt="1"/>
          </p:nvPr>
        </p:nvSpPr>
        <p:spPr>
          <a:xfrm>
            <a:off x="13287829" y="4492336"/>
            <a:ext cx="4259915" cy="896089"/>
          </a:xfrm>
        </p:spPr>
        <p:txBody>
          <a:bodyPr anchor="t">
            <a:noAutofit/>
          </a:bodyPr>
          <a:lstStyle>
            <a:lvl1pPr algn="l">
              <a:defRPr sz="1800" i="0" baseline="0">
                <a:solidFill>
                  <a:schemeClr val="tx2"/>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2255894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eb">
    <p:bg>
      <p:bgPr>
        <a:solidFill>
          <a:schemeClr val="tx2"/>
        </a:solidFill>
        <a:effectLst/>
      </p:bgPr>
    </p:bg>
    <p:spTree>
      <p:nvGrpSpPr>
        <p:cNvPr id="1" name=""/>
        <p:cNvGrpSpPr/>
        <p:nvPr/>
      </p:nvGrpSpPr>
      <p:grpSpPr>
        <a:xfrm>
          <a:off x="0" y="0"/>
          <a:ext cx="0" cy="0"/>
          <a:chOff x="0" y="0"/>
          <a:chExt cx="0" cy="0"/>
        </a:xfrm>
      </p:grpSpPr>
      <p:sp>
        <p:nvSpPr>
          <p:cNvPr id="43" name="正方形/長方形 42"/>
          <p:cNvSpPr/>
          <p:nvPr userDrawn="1"/>
        </p:nvSpPr>
        <p:spPr>
          <a:xfrm>
            <a:off x="0" y="1"/>
            <a:ext cx="18286413"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userDrawn="1"/>
        </p:nvSpPr>
        <p:spPr>
          <a:xfrm rot="18900000">
            <a:off x="3883795" y="2082068"/>
            <a:ext cx="11703601" cy="13856870"/>
          </a:xfrm>
          <a:custGeom>
            <a:avLst/>
            <a:gdLst/>
            <a:ahLst/>
            <a:cxnLst/>
            <a:rect l="l" t="t" r="r" b="b"/>
            <a:pathLst>
              <a:path w="11703601" h="13856870">
                <a:moveTo>
                  <a:pt x="11703601" y="2930668"/>
                </a:moveTo>
                <a:lnTo>
                  <a:pt x="11703601" y="13128263"/>
                </a:lnTo>
                <a:lnTo>
                  <a:pt x="10974994" y="13856870"/>
                </a:lnTo>
                <a:lnTo>
                  <a:pt x="0" y="2881876"/>
                </a:lnTo>
                <a:lnTo>
                  <a:pt x="1" y="0"/>
                </a:lnTo>
                <a:lnTo>
                  <a:pt x="7317135" y="7317134"/>
                </a:lnTo>
                <a:close/>
              </a:path>
            </a:pathLst>
          </a:custGeom>
          <a:solidFill>
            <a:schemeClr val="accent3">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userDrawn="1">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26" name="図プレースホルダー 19"/>
          <p:cNvSpPr>
            <a:spLocks noGrp="1"/>
          </p:cNvSpPr>
          <p:nvPr>
            <p:ph type="pic" sz="quarter" idx="12" hasCustomPrompt="1"/>
          </p:nvPr>
        </p:nvSpPr>
        <p:spPr>
          <a:xfrm>
            <a:off x="677771" y="2393778"/>
            <a:ext cx="10397852" cy="5846066"/>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grpSp>
        <p:nvGrpSpPr>
          <p:cNvPr id="38" name="グループ化 37"/>
          <p:cNvGrpSpPr/>
          <p:nvPr userDrawn="1"/>
        </p:nvGrpSpPr>
        <p:grpSpPr>
          <a:xfrm>
            <a:off x="677772" y="1800272"/>
            <a:ext cx="10397851" cy="593505"/>
            <a:chOff x="4888773" y="2065794"/>
            <a:chExt cx="8534400" cy="487140"/>
          </a:xfrm>
        </p:grpSpPr>
        <p:sp>
          <p:nvSpPr>
            <p:cNvPr id="27" name="角丸四角形 7"/>
            <p:cNvSpPr/>
            <p:nvPr userDrawn="1"/>
          </p:nvSpPr>
          <p:spPr>
            <a:xfrm>
              <a:off x="4888773" y="2065794"/>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4888773" y="2489434"/>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p:cNvGrpSpPr/>
            <p:nvPr userDrawn="1"/>
          </p:nvGrpSpPr>
          <p:grpSpPr>
            <a:xfrm>
              <a:off x="5071109" y="2204589"/>
              <a:ext cx="542925" cy="142875"/>
              <a:chOff x="2524125" y="1614487"/>
              <a:chExt cx="542925" cy="142875"/>
            </a:xfrm>
          </p:grpSpPr>
          <p:sp>
            <p:nvSpPr>
              <p:cNvPr id="30" name="円/楕円 29"/>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3" name="グループ化 32"/>
            <p:cNvGrpSpPr/>
            <p:nvPr userDrawn="1"/>
          </p:nvGrpSpPr>
          <p:grpSpPr>
            <a:xfrm>
              <a:off x="13043533" y="2180776"/>
              <a:ext cx="200026" cy="190500"/>
              <a:chOff x="7781924" y="1704975"/>
              <a:chExt cx="200026" cy="190500"/>
            </a:xfrm>
            <a:solidFill>
              <a:schemeClr val="tx1">
                <a:lumMod val="50000"/>
                <a:lumOff val="50000"/>
              </a:schemeClr>
            </a:solidFill>
          </p:grpSpPr>
          <p:sp>
            <p:nvSpPr>
              <p:cNvPr id="34" name="正方形/長方形 33"/>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40" name="タイトル プレースホルダー 1"/>
          <p:cNvSpPr>
            <a:spLocks noGrp="1"/>
          </p:cNvSpPr>
          <p:nvPr>
            <p:ph type="title" hasCustomPrompt="1"/>
          </p:nvPr>
        </p:nvSpPr>
        <p:spPr>
          <a:xfrm>
            <a:off x="11375454" y="829993"/>
            <a:ext cx="6192688" cy="4215032"/>
          </a:xfrm>
          <a:prstGeom prst="rect">
            <a:avLst/>
          </a:prstGeom>
        </p:spPr>
        <p:txBody>
          <a:bodyPr vert="horz" lIns="163275" tIns="81638" rIns="163275" bIns="81638" rtlCol="0" anchor="b">
            <a:normAutofit/>
          </a:bodyPr>
          <a:lstStyle>
            <a:lvl1pPr>
              <a:defRPr baseline="0">
                <a:solidFill>
                  <a:schemeClr val="tx2"/>
                </a:solidFill>
              </a:defRPr>
            </a:lvl1pPr>
          </a:lstStyle>
          <a:p>
            <a:r>
              <a:rPr kumimoji="1" lang="en-US" altLang="ja-JP" dirty="0"/>
              <a:t>Title goes here</a:t>
            </a:r>
            <a:endParaRPr kumimoji="1" lang="ja-JP" altLang="en-US" dirty="0"/>
          </a:p>
        </p:txBody>
      </p:sp>
      <p:sp>
        <p:nvSpPr>
          <p:cNvPr id="41" name="正方形/長方形 40"/>
          <p:cNvSpPr/>
          <p:nvPr userDrawn="1"/>
        </p:nvSpPr>
        <p:spPr>
          <a:xfrm>
            <a:off x="11447462" y="537650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プレースホルダー 6"/>
          <p:cNvSpPr>
            <a:spLocks noGrp="1"/>
          </p:cNvSpPr>
          <p:nvPr>
            <p:ph type="body" sz="quarter" idx="24" hasCustomPrompt="1"/>
          </p:nvPr>
        </p:nvSpPr>
        <p:spPr>
          <a:xfrm>
            <a:off x="11395429" y="5497339"/>
            <a:ext cx="6196784" cy="3462585"/>
          </a:xfrm>
        </p:spPr>
        <p:txBody>
          <a:bodyPr anchor="t">
            <a:noAutofit/>
          </a:bodyPr>
          <a:lstStyle>
            <a:lvl1pPr algn="l">
              <a:defRPr sz="2000" i="0" baseline="0">
                <a:solidFill>
                  <a:schemeClr val="bg1">
                    <a:lumMod val="85000"/>
                  </a:schemeClr>
                </a:solidFill>
                <a:latin typeface="+mn-lt"/>
              </a:defRPr>
            </a:lvl1pPr>
          </a:lstStyle>
          <a:p>
            <a:pPr lvl="0"/>
            <a:r>
              <a:rPr kumimoji="1" lang="en-US" altLang="ja-JP" dirty="0"/>
              <a:t>Text goes here</a:t>
            </a:r>
            <a:endParaRPr kumimoji="1" lang="ja-JP" altLang="en-US" dirty="0"/>
          </a:p>
        </p:txBody>
      </p:sp>
      <p:sp>
        <p:nvSpPr>
          <p:cNvPr id="48" name="正方形/長方形 47"/>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857668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Title and Text">
    <p:spTree>
      <p:nvGrpSpPr>
        <p:cNvPr id="1" name=""/>
        <p:cNvGrpSpPr/>
        <p:nvPr/>
      </p:nvGrpSpPr>
      <p:grpSpPr>
        <a:xfrm>
          <a:off x="0" y="0"/>
          <a:ext cx="0" cy="0"/>
          <a:chOff x="0" y="0"/>
          <a:chExt cx="0" cy="0"/>
        </a:xfrm>
      </p:grpSpPr>
      <p:sp>
        <p:nvSpPr>
          <p:cNvPr id="14" name="正方形/長方形 13"/>
          <p:cNvSpPr/>
          <p:nvPr userDrawn="1"/>
        </p:nvSpPr>
        <p:spPr>
          <a:xfrm>
            <a:off x="0" y="0"/>
            <a:ext cx="18286413" cy="44849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フッター プレースホルダー 2"/>
          <p:cNvSpPr>
            <a:spLocks noGrp="1"/>
          </p:cNvSpPr>
          <p:nvPr>
            <p:ph type="ftr" sz="quarter" idx="10"/>
          </p:nvPr>
        </p:nvSpPr>
        <p:spPr>
          <a:xfrm>
            <a:off x="10509540" y="9464400"/>
            <a:ext cx="5790697" cy="547688"/>
          </a:xfrm>
          <a:prstGeom prst="rect">
            <a:avLst/>
          </a:prstGeom>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a:xfrm>
            <a:off x="17136094" y="9432788"/>
            <a:ext cx="1080120" cy="547688"/>
          </a:xfrm>
          <a:prstGeom prst="rect">
            <a:avLst/>
          </a:prstGeom>
        </p:spPr>
        <p:txBody>
          <a:bodyPr/>
          <a:lstStyle/>
          <a:p>
            <a:fld id="{E6459DFB-86F3-43FA-8567-2EA6E426AE90}" type="slidenum">
              <a:rPr lang="ja-JP" altLang="en-US" smtClean="0"/>
              <a:pPr/>
              <a:t>‹#›</a:t>
            </a:fld>
            <a:endParaRPr lang="ja-JP" altLang="en-US"/>
          </a:p>
        </p:txBody>
      </p:sp>
      <p:sp>
        <p:nvSpPr>
          <p:cNvPr id="5" name="タイトル プレースホルダー 1"/>
          <p:cNvSpPr>
            <a:spLocks noGrp="1"/>
          </p:cNvSpPr>
          <p:nvPr>
            <p:ph type="title" hasCustomPrompt="1"/>
          </p:nvPr>
        </p:nvSpPr>
        <p:spPr>
          <a:xfrm>
            <a:off x="682170" y="986976"/>
            <a:ext cx="17199429" cy="3381824"/>
          </a:xfrm>
          <a:prstGeom prst="rect">
            <a:avLst/>
          </a:prstGeom>
        </p:spPr>
        <p:txBody>
          <a:bodyPr vert="horz" lIns="163275" tIns="81638" rIns="163275" bIns="81638" rtlCol="0" anchor="b">
            <a:noAutofit/>
          </a:bodyPr>
          <a:lstStyle>
            <a:lvl1pPr>
              <a:defRPr sz="18000" baseline="0">
                <a:solidFill>
                  <a:schemeClr val="bg1"/>
                </a:solidFill>
              </a:defRPr>
            </a:lvl1pPr>
          </a:lstStyle>
          <a:p>
            <a:r>
              <a:rPr kumimoji="1" lang="en-US" altLang="ja-JP" dirty="0"/>
              <a:t>Title goes here</a:t>
            </a:r>
            <a:endParaRPr kumimoji="1" lang="ja-JP" altLang="en-US" dirty="0"/>
          </a:p>
        </p:txBody>
      </p:sp>
      <p:sp>
        <p:nvSpPr>
          <p:cNvPr id="8" name="テキスト プレースホルダー 8"/>
          <p:cNvSpPr>
            <a:spLocks noGrp="1"/>
          </p:cNvSpPr>
          <p:nvPr>
            <p:ph type="body" sz="quarter" idx="12" hasCustomPrompt="1"/>
          </p:nvPr>
        </p:nvSpPr>
        <p:spPr>
          <a:xfrm>
            <a:off x="682172" y="4571998"/>
            <a:ext cx="8069942" cy="4542971"/>
          </a:xfrm>
        </p:spPr>
        <p:txBody>
          <a:bodyPr anchor="t">
            <a:noAutofit/>
          </a:bodyPr>
          <a:lstStyle>
            <a:lvl1pPr algn="l">
              <a:lnSpc>
                <a:spcPct val="100000"/>
              </a:lnSpc>
              <a:spcBef>
                <a:spcPts val="0"/>
              </a:spcBef>
              <a:defRPr sz="7200" baseline="0">
                <a:solidFill>
                  <a:schemeClr val="accent2"/>
                </a:solidFill>
                <a:latin typeface="Route 159 UltraLight" pitchFamily="50" charset="0"/>
              </a:defRPr>
            </a:lvl1pPr>
          </a:lstStyle>
          <a:p>
            <a:pPr lvl="0"/>
            <a:r>
              <a:rPr kumimoji="1" lang="en-US" altLang="ja-JP" dirty="0"/>
              <a:t>Subtitle goes here</a:t>
            </a:r>
            <a:endParaRPr kumimoji="1" lang="ja-JP" altLang="en-US" dirty="0"/>
          </a:p>
        </p:txBody>
      </p:sp>
      <p:sp>
        <p:nvSpPr>
          <p:cNvPr id="10" name="テキスト プレースホルダー 6"/>
          <p:cNvSpPr>
            <a:spLocks noGrp="1"/>
          </p:cNvSpPr>
          <p:nvPr>
            <p:ph type="body" sz="quarter" idx="24" hasCustomPrompt="1"/>
          </p:nvPr>
        </p:nvSpPr>
        <p:spPr>
          <a:xfrm>
            <a:off x="8768342" y="4760682"/>
            <a:ext cx="9113257" cy="4339775"/>
          </a:xfrm>
        </p:spPr>
        <p:txBody>
          <a:bodyPr anchor="t">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1"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12"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accent2">
              <a:alpha val="30000"/>
            </a:schemeClr>
          </a:solidFill>
        </p:spPr>
        <p:txBody>
          <a:bodyPr/>
          <a:lstStyle>
            <a:lvl1pPr>
              <a:defRPr/>
            </a:lvl1pPr>
          </a:lstStyle>
          <a:p>
            <a:pPr lvl="0"/>
            <a:r>
              <a:rPr kumimoji="1" lang="en-US" altLang="ja-JP" dirty="0"/>
              <a:t> </a:t>
            </a:r>
            <a:endParaRPr kumimoji="1" lang="ja-JP" altLang="en-US" dirty="0"/>
          </a:p>
        </p:txBody>
      </p:sp>
      <p:sp>
        <p:nvSpPr>
          <p:cNvPr id="23" name="正方形/長方形 22"/>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38857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act">
    <p:bg>
      <p:bgPr>
        <a:solidFill>
          <a:schemeClr val="tx2"/>
        </a:solidFill>
        <a:effectLst/>
      </p:bgPr>
    </p:bg>
    <p:spTree>
      <p:nvGrpSpPr>
        <p:cNvPr id="1" name=""/>
        <p:cNvGrpSpPr/>
        <p:nvPr/>
      </p:nvGrpSpPr>
      <p:grpSpPr>
        <a:xfrm>
          <a:off x="0" y="0"/>
          <a:ext cx="0" cy="0"/>
          <a:chOff x="0" y="0"/>
          <a:chExt cx="0" cy="0"/>
        </a:xfrm>
      </p:grpSpPr>
      <p:sp>
        <p:nvSpPr>
          <p:cNvPr id="12" name="正方形/長方形 11"/>
          <p:cNvSpPr/>
          <p:nvPr userDrawn="1"/>
        </p:nvSpPr>
        <p:spPr>
          <a:xfrm>
            <a:off x="-1" y="6132288"/>
            <a:ext cx="18286413" cy="45719"/>
          </a:xfrm>
          <a:prstGeom prst="rect">
            <a:avLst/>
          </a:prstGeom>
          <a:solidFill>
            <a:schemeClr val="accent5"/>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3" name="円/楕円 22"/>
          <p:cNvSpPr/>
          <p:nvPr userDrawn="1"/>
        </p:nvSpPr>
        <p:spPr>
          <a:xfrm>
            <a:off x="1754352" y="6966857"/>
            <a:ext cx="1756228" cy="1756228"/>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7" name="円/楕円 26"/>
          <p:cNvSpPr/>
          <p:nvPr userDrawn="1"/>
        </p:nvSpPr>
        <p:spPr>
          <a:xfrm>
            <a:off x="1397829" y="1600838"/>
            <a:ext cx="6904800" cy="69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円/楕円 1"/>
          <p:cNvSpPr/>
          <p:nvPr userDrawn="1"/>
        </p:nvSpPr>
        <p:spPr>
          <a:xfrm>
            <a:off x="1646019" y="1818285"/>
            <a:ext cx="6904800" cy="69048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userDrawn="1"/>
        </p:nvSpPr>
        <p:spPr>
          <a:xfrm>
            <a:off x="7716616" y="1934006"/>
            <a:ext cx="1404254" cy="1404254"/>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円/楕円 23"/>
          <p:cNvSpPr/>
          <p:nvPr userDrawn="1"/>
        </p:nvSpPr>
        <p:spPr>
          <a:xfrm>
            <a:off x="890750" y="8404305"/>
            <a:ext cx="863602" cy="863602"/>
          </a:xfrm>
          <a:prstGeom prst="ellipse">
            <a:avLst/>
          </a:prstGeom>
          <a:solidFill>
            <a:schemeClr val="accent5">
              <a:lumMod val="40000"/>
              <a:lumOff val="6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6" name="図プレースホルダー 5"/>
          <p:cNvSpPr>
            <a:spLocks noGrp="1"/>
          </p:cNvSpPr>
          <p:nvPr>
            <p:ph type="pic" sz="quarter" idx="14" hasCustomPrompt="1"/>
          </p:nvPr>
        </p:nvSpPr>
        <p:spPr>
          <a:xfrm>
            <a:off x="1514934" y="1688420"/>
            <a:ext cx="6903809" cy="6903809"/>
          </a:xfrm>
          <a:prstGeom prst="ellipse">
            <a:avLst/>
          </a:prstGeom>
          <a:solidFill>
            <a:schemeClr val="accent5">
              <a:lumMod val="20000"/>
              <a:lumOff val="80000"/>
            </a:schemeClr>
          </a:solidFill>
          <a:ln w="38100">
            <a:solidFill>
              <a:schemeClr val="accent5"/>
            </a:solidFill>
          </a:ln>
        </p:spPr>
        <p:txBody>
          <a:bodyPr>
            <a:normAutofit/>
          </a:bodyPr>
          <a:lstStyle>
            <a:lvl1pPr>
              <a:defRPr sz="1800"/>
            </a:lvl1pPr>
          </a:lstStyle>
          <a:p>
            <a:r>
              <a:rPr kumimoji="1" lang="en-US" altLang="ja-JP" dirty="0"/>
              <a:t>Add an image</a:t>
            </a:r>
            <a:endParaRPr kumimoji="1" lang="ja-JP" altLang="en-US" dirty="0"/>
          </a:p>
        </p:txBody>
      </p:sp>
      <p:sp>
        <p:nvSpPr>
          <p:cNvPr id="8" name="タイトル プレースホルダー 1"/>
          <p:cNvSpPr>
            <a:spLocks noGrp="1"/>
          </p:cNvSpPr>
          <p:nvPr>
            <p:ph type="title" hasCustomPrompt="1"/>
          </p:nvPr>
        </p:nvSpPr>
        <p:spPr>
          <a:xfrm>
            <a:off x="9142413" y="2481938"/>
            <a:ext cx="8739186" cy="1524008"/>
          </a:xfrm>
          <a:prstGeom prst="rect">
            <a:avLst/>
          </a:prstGeom>
        </p:spPr>
        <p:txBody>
          <a:bodyPr vert="horz" lIns="163275" tIns="81638" rIns="163275" bIns="81638" rtlCol="0" anchor="b">
            <a:noAutofit/>
          </a:bodyPr>
          <a:lstStyle>
            <a:lvl1pPr>
              <a:defRPr sz="8000" baseline="0">
                <a:solidFill>
                  <a:schemeClr val="bg1"/>
                </a:solidFill>
              </a:defRPr>
            </a:lvl1pPr>
          </a:lstStyle>
          <a:p>
            <a:r>
              <a:rPr kumimoji="1" lang="en-US" altLang="ja-JP" dirty="0"/>
              <a:t>Title goes here</a:t>
            </a:r>
            <a:endParaRPr kumimoji="1" lang="ja-JP" altLang="en-US" dirty="0"/>
          </a:p>
        </p:txBody>
      </p:sp>
      <p:sp>
        <p:nvSpPr>
          <p:cNvPr id="9" name="円/楕円 8"/>
          <p:cNvSpPr/>
          <p:nvPr userDrawn="1"/>
        </p:nvSpPr>
        <p:spPr>
          <a:xfrm>
            <a:off x="9142413" y="4206404"/>
            <a:ext cx="1183534" cy="118353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図プレースホルダー 12"/>
          <p:cNvSpPr>
            <a:spLocks noGrp="1"/>
          </p:cNvSpPr>
          <p:nvPr>
            <p:ph type="pic" sz="quarter" idx="20" hasCustomPrompt="1"/>
          </p:nvPr>
        </p:nvSpPr>
        <p:spPr>
          <a:xfrm>
            <a:off x="9458009" y="4522001"/>
            <a:ext cx="552341" cy="552341"/>
          </a:xfrm>
        </p:spPr>
        <p:txBody>
          <a:bodyPr>
            <a:normAutofit/>
          </a:bodyPr>
          <a:lstStyle>
            <a:lvl1pPr>
              <a:defRPr sz="1600"/>
            </a:lvl1pPr>
          </a:lstStyle>
          <a:p>
            <a:r>
              <a:rPr kumimoji="1" lang="en-US" altLang="ja-JP" dirty="0"/>
              <a:t> </a:t>
            </a:r>
            <a:endParaRPr kumimoji="1" lang="ja-JP" altLang="en-US" dirty="0"/>
          </a:p>
        </p:txBody>
      </p:sp>
      <p:sp>
        <p:nvSpPr>
          <p:cNvPr id="11" name="テキスト プレースホルダー 6"/>
          <p:cNvSpPr>
            <a:spLocks noGrp="1"/>
          </p:cNvSpPr>
          <p:nvPr>
            <p:ph type="body" sz="quarter" idx="24" hasCustomPrompt="1"/>
          </p:nvPr>
        </p:nvSpPr>
        <p:spPr>
          <a:xfrm>
            <a:off x="10464800" y="4206405"/>
            <a:ext cx="7416799" cy="1183533"/>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3" name="図プレースホルダー 12"/>
          <p:cNvSpPr>
            <a:spLocks noGrp="1"/>
          </p:cNvSpPr>
          <p:nvPr>
            <p:ph type="pic" sz="quarter" idx="25" hasCustomPrompt="1"/>
          </p:nvPr>
        </p:nvSpPr>
        <p:spPr>
          <a:xfrm>
            <a:off x="9458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4" name="テキスト プレースホルダー 6"/>
          <p:cNvSpPr>
            <a:spLocks noGrp="1"/>
          </p:cNvSpPr>
          <p:nvPr>
            <p:ph type="body" sz="quarter" idx="26" hasCustomPrompt="1"/>
          </p:nvPr>
        </p:nvSpPr>
        <p:spPr>
          <a:xfrm>
            <a:off x="10022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7" name="図プレースホルダー 12"/>
          <p:cNvSpPr>
            <a:spLocks noGrp="1"/>
          </p:cNvSpPr>
          <p:nvPr>
            <p:ph type="pic" sz="quarter" idx="27" hasCustomPrompt="1"/>
          </p:nvPr>
        </p:nvSpPr>
        <p:spPr>
          <a:xfrm>
            <a:off x="13776009" y="6408859"/>
            <a:ext cx="552341" cy="552341"/>
          </a:xfrm>
        </p:spPr>
        <p:txBody>
          <a:bodyPr>
            <a:normAutofit/>
          </a:bodyPr>
          <a:lstStyle>
            <a:lvl1pPr>
              <a:defRPr sz="1600"/>
            </a:lvl1pPr>
          </a:lstStyle>
          <a:p>
            <a:r>
              <a:rPr kumimoji="1" lang="en-US" altLang="ja-JP" dirty="0"/>
              <a:t> </a:t>
            </a:r>
            <a:endParaRPr kumimoji="1" lang="ja-JP" altLang="en-US" dirty="0"/>
          </a:p>
        </p:txBody>
      </p:sp>
      <p:sp>
        <p:nvSpPr>
          <p:cNvPr id="18" name="テキスト プレースホルダー 6"/>
          <p:cNvSpPr>
            <a:spLocks noGrp="1"/>
          </p:cNvSpPr>
          <p:nvPr>
            <p:ph type="body" sz="quarter" idx="28" hasCustomPrompt="1"/>
          </p:nvPr>
        </p:nvSpPr>
        <p:spPr>
          <a:xfrm>
            <a:off x="14340115" y="63980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19" name="図プレースホルダー 12"/>
          <p:cNvSpPr>
            <a:spLocks noGrp="1"/>
          </p:cNvSpPr>
          <p:nvPr>
            <p:ph type="pic" sz="quarter" idx="29" hasCustomPrompt="1"/>
          </p:nvPr>
        </p:nvSpPr>
        <p:spPr>
          <a:xfrm>
            <a:off x="9458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0" name="テキスト プレースホルダー 6"/>
          <p:cNvSpPr>
            <a:spLocks noGrp="1"/>
          </p:cNvSpPr>
          <p:nvPr>
            <p:ph type="body" sz="quarter" idx="30" hasCustomPrompt="1"/>
          </p:nvPr>
        </p:nvSpPr>
        <p:spPr>
          <a:xfrm>
            <a:off x="10022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1" name="図プレースホルダー 12"/>
          <p:cNvSpPr>
            <a:spLocks noGrp="1"/>
          </p:cNvSpPr>
          <p:nvPr>
            <p:ph type="pic" sz="quarter" idx="31" hasCustomPrompt="1"/>
          </p:nvPr>
        </p:nvSpPr>
        <p:spPr>
          <a:xfrm>
            <a:off x="13776009" y="7272459"/>
            <a:ext cx="552341" cy="552341"/>
          </a:xfrm>
        </p:spPr>
        <p:txBody>
          <a:bodyPr>
            <a:normAutofit/>
          </a:bodyPr>
          <a:lstStyle>
            <a:lvl1pPr>
              <a:defRPr sz="1600"/>
            </a:lvl1pPr>
          </a:lstStyle>
          <a:p>
            <a:r>
              <a:rPr kumimoji="1" lang="en-US" altLang="ja-JP" dirty="0"/>
              <a:t> </a:t>
            </a:r>
            <a:endParaRPr kumimoji="1" lang="ja-JP" altLang="en-US" dirty="0"/>
          </a:p>
        </p:txBody>
      </p:sp>
      <p:sp>
        <p:nvSpPr>
          <p:cNvPr id="22" name="テキスト プレースホルダー 6"/>
          <p:cNvSpPr>
            <a:spLocks noGrp="1"/>
          </p:cNvSpPr>
          <p:nvPr>
            <p:ph type="body" sz="quarter" idx="32" hasCustomPrompt="1"/>
          </p:nvPr>
        </p:nvSpPr>
        <p:spPr>
          <a:xfrm>
            <a:off x="14340115" y="7261663"/>
            <a:ext cx="3505200" cy="590567"/>
          </a:xfrm>
        </p:spPr>
        <p:txBody>
          <a:bodyPr anchor="ctr">
            <a:noAutofit/>
          </a:bodyPr>
          <a:lstStyle>
            <a:lvl1pPr algn="l">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6" name="円/楕円 25"/>
          <p:cNvSpPr/>
          <p:nvPr userDrawn="1"/>
        </p:nvSpPr>
        <p:spPr>
          <a:xfrm>
            <a:off x="9052460" y="1738038"/>
            <a:ext cx="504373" cy="504373"/>
          </a:xfrm>
          <a:prstGeom prst="ellipse">
            <a:avLst/>
          </a:prstGeom>
          <a:solidFill>
            <a:schemeClr val="accent5">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Tree>
    <p:extLst>
      <p:ext uri="{BB962C8B-B14F-4D97-AF65-F5344CB8AC3E}">
        <p14:creationId xmlns:p14="http://schemas.microsoft.com/office/powerpoint/2010/main" val="4464192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yramid">
    <p:spTree>
      <p:nvGrpSpPr>
        <p:cNvPr id="1" name=""/>
        <p:cNvGrpSpPr/>
        <p:nvPr/>
      </p:nvGrpSpPr>
      <p:grpSpPr>
        <a:xfrm>
          <a:off x="0" y="0"/>
          <a:ext cx="0" cy="0"/>
          <a:chOff x="0" y="0"/>
          <a:chExt cx="0" cy="0"/>
        </a:xfrm>
      </p:grpSpPr>
      <p:grpSp>
        <p:nvGrpSpPr>
          <p:cNvPr id="39" name="グループ化 38"/>
          <p:cNvGrpSpPr/>
          <p:nvPr userDrawn="1"/>
        </p:nvGrpSpPr>
        <p:grpSpPr>
          <a:xfrm flipH="1">
            <a:off x="6153597" y="2531512"/>
            <a:ext cx="4056747" cy="7542332"/>
            <a:chOff x="1400631" y="2191657"/>
            <a:chExt cx="3439887" cy="6734629"/>
          </a:xfrm>
          <a:solidFill>
            <a:schemeClr val="bg1">
              <a:lumMod val="85000"/>
            </a:schemeClr>
          </a:solidFill>
        </p:grpSpPr>
        <p:sp>
          <p:nvSpPr>
            <p:cNvPr id="53" name="直角三角形 52"/>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直角三角形 53"/>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5" name="グループ化 84"/>
          <p:cNvGrpSpPr/>
          <p:nvPr userDrawn="1"/>
        </p:nvGrpSpPr>
        <p:grpSpPr>
          <a:xfrm>
            <a:off x="2096849" y="2533939"/>
            <a:ext cx="4056747" cy="7542332"/>
            <a:chOff x="1400631" y="2191657"/>
            <a:chExt cx="3439887" cy="6734629"/>
          </a:xfrm>
          <a:solidFill>
            <a:schemeClr val="bg1">
              <a:lumMod val="65000"/>
            </a:schemeClr>
          </a:solidFill>
        </p:grpSpPr>
        <p:sp>
          <p:nvSpPr>
            <p:cNvPr id="86" name="直角三角形 85"/>
            <p:cNvSpPr/>
            <p:nvPr userDrawn="1"/>
          </p:nvSpPr>
          <p:spPr>
            <a:xfrm flipH="1">
              <a:off x="1400631" y="2191657"/>
              <a:ext cx="3439885" cy="51598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直角三角形 86"/>
            <p:cNvSpPr/>
            <p:nvPr userDrawn="1"/>
          </p:nvSpPr>
          <p:spPr>
            <a:xfrm rot="16200000" flipH="1">
              <a:off x="2333175" y="6418942"/>
              <a:ext cx="1574800" cy="3439887"/>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直角三角形 25"/>
          <p:cNvSpPr/>
          <p:nvPr userDrawn="1"/>
        </p:nvSpPr>
        <p:spPr>
          <a:xfrm rot="16200000" flipH="1">
            <a:off x="884597" y="-884601"/>
            <a:ext cx="4385420" cy="6154621"/>
          </a:xfrm>
          <a:custGeom>
            <a:avLst/>
            <a:gdLst/>
            <a:ahLst/>
            <a:cxnLst/>
            <a:rect l="l" t="t" r="r" b="b"/>
            <a:pathLst>
              <a:path w="4385420" h="6154621">
                <a:moveTo>
                  <a:pt x="688593" y="1814402"/>
                </a:moveTo>
                <a:lnTo>
                  <a:pt x="2537007" y="6154621"/>
                </a:lnTo>
                <a:lnTo>
                  <a:pt x="2537007" y="6154618"/>
                </a:lnTo>
                <a:lnTo>
                  <a:pt x="4385420" y="6154618"/>
                </a:lnTo>
                <a:lnTo>
                  <a:pt x="2537006" y="1814399"/>
                </a:lnTo>
                <a:lnTo>
                  <a:pt x="2537006" y="1814402"/>
                </a:lnTo>
                <a:close/>
                <a:moveTo>
                  <a:pt x="0" y="0"/>
                </a:moveTo>
                <a:lnTo>
                  <a:pt x="0" y="197532"/>
                </a:lnTo>
                <a:lnTo>
                  <a:pt x="688592" y="1814398"/>
                </a:lnTo>
                <a:lnTo>
                  <a:pt x="688592" y="1814395"/>
                </a:lnTo>
                <a:lnTo>
                  <a:pt x="2537005" y="1814395"/>
                </a:lnTo>
                <a:lnTo>
                  <a:pt x="176429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フリーフォーム 67"/>
          <p:cNvSpPr/>
          <p:nvPr userDrawn="1"/>
        </p:nvSpPr>
        <p:spPr>
          <a:xfrm>
            <a:off x="6154618" y="2533939"/>
            <a:ext cx="1001379" cy="1851482"/>
          </a:xfrm>
          <a:custGeom>
            <a:avLst/>
            <a:gdLst>
              <a:gd name="connsiteX0" fmla="*/ 0 w 1001379"/>
              <a:gd name="connsiteY0" fmla="*/ 0 h 1851482"/>
              <a:gd name="connsiteX1" fmla="*/ 1001379 w 1001379"/>
              <a:gd name="connsiteY1" fmla="*/ 1426422 h 1851482"/>
              <a:gd name="connsiteX2" fmla="*/ 0 w 1001379"/>
              <a:gd name="connsiteY2" fmla="*/ 1851482 h 1851482"/>
              <a:gd name="connsiteX3" fmla="*/ 0 w 1001379"/>
              <a:gd name="connsiteY3" fmla="*/ 0 h 1851482"/>
            </a:gdLst>
            <a:ahLst/>
            <a:cxnLst>
              <a:cxn ang="0">
                <a:pos x="connsiteX0" y="connsiteY0"/>
              </a:cxn>
              <a:cxn ang="0">
                <a:pos x="connsiteX1" y="connsiteY1"/>
              </a:cxn>
              <a:cxn ang="0">
                <a:pos x="connsiteX2" y="connsiteY2"/>
              </a:cxn>
              <a:cxn ang="0">
                <a:pos x="connsiteX3" y="connsiteY3"/>
              </a:cxn>
            </a:cxnLst>
            <a:rect l="l" t="t" r="r" b="b"/>
            <a:pathLst>
              <a:path w="1001379" h="1851482">
                <a:moveTo>
                  <a:pt x="0" y="0"/>
                </a:moveTo>
                <a:lnTo>
                  <a:pt x="1001379" y="1426422"/>
                </a:lnTo>
                <a:lnTo>
                  <a:pt x="0" y="1851482"/>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36" name="直角三角形 35"/>
          <p:cNvSpPr/>
          <p:nvPr userDrawn="1"/>
        </p:nvSpPr>
        <p:spPr>
          <a:xfrm rot="16200000" flipH="1">
            <a:off x="842535" y="4764187"/>
            <a:ext cx="4469545" cy="6154621"/>
          </a:xfrm>
          <a:custGeom>
            <a:avLst/>
            <a:gdLst/>
            <a:ahLst/>
            <a:cxnLst/>
            <a:rect l="l" t="t" r="r" b="b"/>
            <a:pathLst>
              <a:path w="4469545" h="6154621">
                <a:moveTo>
                  <a:pt x="772717" y="1814402"/>
                </a:moveTo>
                <a:lnTo>
                  <a:pt x="2621131" y="6154621"/>
                </a:lnTo>
                <a:lnTo>
                  <a:pt x="2621131" y="6154618"/>
                </a:lnTo>
                <a:lnTo>
                  <a:pt x="4469545" y="6154618"/>
                </a:lnTo>
                <a:lnTo>
                  <a:pt x="2621130" y="1814399"/>
                </a:lnTo>
                <a:lnTo>
                  <a:pt x="2621130" y="1814402"/>
                </a:lnTo>
                <a:close/>
                <a:moveTo>
                  <a:pt x="0" y="0"/>
                </a:moveTo>
                <a:lnTo>
                  <a:pt x="772716" y="1814398"/>
                </a:lnTo>
                <a:lnTo>
                  <a:pt x="772716" y="1814395"/>
                </a:lnTo>
                <a:lnTo>
                  <a:pt x="2621129" y="1814395"/>
                </a:lnTo>
                <a:lnTo>
                  <a:pt x="1848414"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角三角形 29"/>
          <p:cNvSpPr/>
          <p:nvPr userDrawn="1"/>
        </p:nvSpPr>
        <p:spPr>
          <a:xfrm rot="16200000" flipH="1">
            <a:off x="842535" y="968700"/>
            <a:ext cx="4469545" cy="6154621"/>
          </a:xfrm>
          <a:custGeom>
            <a:avLst/>
            <a:gdLst/>
            <a:ahLst/>
            <a:cxnLst/>
            <a:rect l="l" t="t" r="r" b="b"/>
            <a:pathLst>
              <a:path w="4469545" h="6154621">
                <a:moveTo>
                  <a:pt x="772717" y="1814402"/>
                </a:moveTo>
                <a:lnTo>
                  <a:pt x="2621131" y="6154621"/>
                </a:lnTo>
                <a:lnTo>
                  <a:pt x="2621131" y="6154618"/>
                </a:lnTo>
                <a:lnTo>
                  <a:pt x="4469545" y="6154618"/>
                </a:lnTo>
                <a:lnTo>
                  <a:pt x="2621131" y="1814399"/>
                </a:lnTo>
                <a:lnTo>
                  <a:pt x="2621131" y="1814402"/>
                </a:lnTo>
                <a:close/>
                <a:moveTo>
                  <a:pt x="0" y="0"/>
                </a:moveTo>
                <a:lnTo>
                  <a:pt x="772716" y="1814398"/>
                </a:lnTo>
                <a:lnTo>
                  <a:pt x="772716" y="1814395"/>
                </a:lnTo>
                <a:lnTo>
                  <a:pt x="2621130" y="1814395"/>
                </a:lnTo>
                <a:lnTo>
                  <a:pt x="1848415"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直角三角形 32"/>
          <p:cNvSpPr/>
          <p:nvPr userDrawn="1"/>
        </p:nvSpPr>
        <p:spPr>
          <a:xfrm rot="16200000" flipH="1">
            <a:off x="842536" y="2866443"/>
            <a:ext cx="4469544" cy="6154620"/>
          </a:xfrm>
          <a:custGeom>
            <a:avLst/>
            <a:gdLst/>
            <a:ahLst/>
            <a:cxnLst/>
            <a:rect l="l" t="t" r="r" b="b"/>
            <a:pathLst>
              <a:path w="4469544" h="6154620">
                <a:moveTo>
                  <a:pt x="772717" y="1814401"/>
                </a:moveTo>
                <a:lnTo>
                  <a:pt x="2621131" y="6154620"/>
                </a:lnTo>
                <a:lnTo>
                  <a:pt x="2621131" y="6154617"/>
                </a:lnTo>
                <a:lnTo>
                  <a:pt x="4469544" y="6154617"/>
                </a:lnTo>
                <a:lnTo>
                  <a:pt x="2621130" y="1814398"/>
                </a:lnTo>
                <a:lnTo>
                  <a:pt x="2621130" y="1814401"/>
                </a:lnTo>
                <a:close/>
                <a:moveTo>
                  <a:pt x="0" y="0"/>
                </a:moveTo>
                <a:lnTo>
                  <a:pt x="772716" y="1814397"/>
                </a:lnTo>
                <a:lnTo>
                  <a:pt x="772716" y="1814394"/>
                </a:lnTo>
                <a:lnTo>
                  <a:pt x="2621129" y="1814394"/>
                </a:lnTo>
                <a:lnTo>
                  <a:pt x="1848414"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フリーフォーム 65"/>
          <p:cNvSpPr/>
          <p:nvPr userDrawn="1"/>
        </p:nvSpPr>
        <p:spPr>
          <a:xfrm>
            <a:off x="6154617" y="3998626"/>
            <a:ext cx="2026350" cy="2281896"/>
          </a:xfrm>
          <a:custGeom>
            <a:avLst/>
            <a:gdLst>
              <a:gd name="connsiteX0" fmla="*/ 1028242 w 2026350"/>
              <a:gd name="connsiteY0" fmla="*/ 0 h 2281896"/>
              <a:gd name="connsiteX1" fmla="*/ 2026350 w 2026350"/>
              <a:gd name="connsiteY1" fmla="*/ 1421762 h 2281896"/>
              <a:gd name="connsiteX2" fmla="*/ 0 w 2026350"/>
              <a:gd name="connsiteY2" fmla="*/ 2281896 h 2281896"/>
              <a:gd name="connsiteX3" fmla="*/ 0 w 2026350"/>
              <a:gd name="connsiteY3" fmla="*/ 436463 h 2281896"/>
              <a:gd name="connsiteX4" fmla="*/ 1028242 w 2026350"/>
              <a:gd name="connsiteY4" fmla="*/ 0 h 22818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6350" h="2281896">
                <a:moveTo>
                  <a:pt x="1028242" y="0"/>
                </a:moveTo>
                <a:lnTo>
                  <a:pt x="2026350" y="1421762"/>
                </a:lnTo>
                <a:lnTo>
                  <a:pt x="0" y="2281896"/>
                </a:lnTo>
                <a:lnTo>
                  <a:pt x="0" y="436463"/>
                </a:lnTo>
                <a:lnTo>
                  <a:pt x="1028242"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3" name="フリーフォーム 62"/>
          <p:cNvSpPr/>
          <p:nvPr userDrawn="1"/>
        </p:nvSpPr>
        <p:spPr>
          <a:xfrm>
            <a:off x="6154618" y="5458653"/>
            <a:ext cx="3052187" cy="2718573"/>
          </a:xfrm>
          <a:custGeom>
            <a:avLst/>
            <a:gdLst>
              <a:gd name="connsiteX0" fmla="*/ 2053212 w 3052187"/>
              <a:gd name="connsiteY0" fmla="*/ 0 h 2718573"/>
              <a:gd name="connsiteX1" fmla="*/ 3052187 w 3052187"/>
              <a:gd name="connsiteY1" fmla="*/ 1422997 h 2718573"/>
              <a:gd name="connsiteX2" fmla="*/ 0 w 3052187"/>
              <a:gd name="connsiteY2" fmla="*/ 2718573 h 2718573"/>
              <a:gd name="connsiteX3" fmla="*/ 0 w 3052187"/>
              <a:gd name="connsiteY3" fmla="*/ 871537 h 2718573"/>
              <a:gd name="connsiteX4" fmla="*/ 2053212 w 3052187"/>
              <a:gd name="connsiteY4" fmla="*/ 0 h 2718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2187" h="2718573">
                <a:moveTo>
                  <a:pt x="2053212" y="0"/>
                </a:moveTo>
                <a:lnTo>
                  <a:pt x="3052187" y="1422997"/>
                </a:lnTo>
                <a:lnTo>
                  <a:pt x="0" y="2718573"/>
                </a:lnTo>
                <a:lnTo>
                  <a:pt x="0" y="871537"/>
                </a:lnTo>
                <a:lnTo>
                  <a:pt x="2053212"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nvGrpSpPr>
          <p:cNvPr id="9" name="グループ化 8"/>
          <p:cNvGrpSpPr/>
          <p:nvPr userDrawn="1"/>
        </p:nvGrpSpPr>
        <p:grpSpPr>
          <a:xfrm>
            <a:off x="6154615" y="6919914"/>
            <a:ext cx="4056748" cy="3156356"/>
            <a:chOff x="7549101" y="6886372"/>
            <a:chExt cx="4056748" cy="3156356"/>
          </a:xfrm>
          <a:solidFill>
            <a:schemeClr val="accent4">
              <a:lumMod val="60000"/>
              <a:lumOff val="40000"/>
            </a:schemeClr>
          </a:solidFill>
        </p:grpSpPr>
        <p:sp>
          <p:nvSpPr>
            <p:cNvPr id="60" name="フリーフォーム 59"/>
            <p:cNvSpPr/>
            <p:nvPr userDrawn="1"/>
          </p:nvSpPr>
          <p:spPr>
            <a:xfrm>
              <a:off x="7549104" y="6886372"/>
              <a:ext cx="4056745" cy="1392686"/>
            </a:xfrm>
            <a:custGeom>
              <a:avLst/>
              <a:gdLst>
                <a:gd name="connsiteX0" fmla="*/ 3079049 w 4056745"/>
                <a:gd name="connsiteY0" fmla="*/ 0 h 1392686"/>
                <a:gd name="connsiteX1" fmla="*/ 4056745 w 4056745"/>
                <a:gd name="connsiteY1" fmla="*/ 1392686 h 1392686"/>
                <a:gd name="connsiteX2" fmla="*/ 0 w 4056745"/>
                <a:gd name="connsiteY2" fmla="*/ 1392686 h 1392686"/>
                <a:gd name="connsiteX3" fmla="*/ 0 w 4056745"/>
                <a:gd name="connsiteY3" fmla="*/ 1306979 h 1392686"/>
                <a:gd name="connsiteX4" fmla="*/ 3079049 w 4056745"/>
                <a:gd name="connsiteY4" fmla="*/ 0 h 139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6745" h="1392686">
                  <a:moveTo>
                    <a:pt x="3079049" y="0"/>
                  </a:moveTo>
                  <a:lnTo>
                    <a:pt x="4056745" y="1392686"/>
                  </a:lnTo>
                  <a:lnTo>
                    <a:pt x="0" y="1392686"/>
                  </a:lnTo>
                  <a:lnTo>
                    <a:pt x="0" y="1306979"/>
                  </a:lnTo>
                  <a:lnTo>
                    <a:pt x="307904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8" name="フリーフォーム 57"/>
            <p:cNvSpPr/>
            <p:nvPr userDrawn="1"/>
          </p:nvSpPr>
          <p:spPr>
            <a:xfrm>
              <a:off x="7549101" y="8279059"/>
              <a:ext cx="4056747" cy="1763669"/>
            </a:xfrm>
            <a:custGeom>
              <a:avLst/>
              <a:gdLst>
                <a:gd name="connsiteX0" fmla="*/ 0 w 4056747"/>
                <a:gd name="connsiteY0" fmla="*/ 0 h 1763669"/>
                <a:gd name="connsiteX1" fmla="*/ 4056747 w 4056747"/>
                <a:gd name="connsiteY1" fmla="*/ 0 h 1763669"/>
                <a:gd name="connsiteX2" fmla="*/ 0 w 4056747"/>
                <a:gd name="connsiteY2" fmla="*/ 1763669 h 1763669"/>
                <a:gd name="connsiteX3" fmla="*/ 0 w 4056747"/>
                <a:gd name="connsiteY3" fmla="*/ 0 h 1763669"/>
              </a:gdLst>
              <a:ahLst/>
              <a:cxnLst>
                <a:cxn ang="0">
                  <a:pos x="connsiteX0" y="connsiteY0"/>
                </a:cxn>
                <a:cxn ang="0">
                  <a:pos x="connsiteX1" y="connsiteY1"/>
                </a:cxn>
                <a:cxn ang="0">
                  <a:pos x="connsiteX2" y="connsiteY2"/>
                </a:cxn>
                <a:cxn ang="0">
                  <a:pos x="connsiteX3" y="connsiteY3"/>
                </a:cxn>
              </a:cxnLst>
              <a:rect l="l" t="t" r="r" b="b"/>
              <a:pathLst>
                <a:path w="4056747" h="1763669">
                  <a:moveTo>
                    <a:pt x="0" y="0"/>
                  </a:moveTo>
                  <a:lnTo>
                    <a:pt x="4056747" y="0"/>
                  </a:lnTo>
                  <a:lnTo>
                    <a:pt x="0" y="176366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grpSp>
      <p:sp>
        <p:nvSpPr>
          <p:cNvPr id="59" name="テキスト プレースホルダー 6"/>
          <p:cNvSpPr>
            <a:spLocks noGrp="1"/>
          </p:cNvSpPr>
          <p:nvPr>
            <p:ph type="body" sz="quarter" idx="24" hasCustomPrompt="1"/>
          </p:nvPr>
        </p:nvSpPr>
        <p:spPr>
          <a:xfrm rot="1380000">
            <a:off x="1279776" y="1724416"/>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1" name="テキスト プレースホルダー 6"/>
          <p:cNvSpPr>
            <a:spLocks noGrp="1"/>
          </p:cNvSpPr>
          <p:nvPr>
            <p:ph type="body" sz="quarter" idx="25" hasCustomPrompt="1"/>
          </p:nvPr>
        </p:nvSpPr>
        <p:spPr>
          <a:xfrm rot="1380000">
            <a:off x="1279776" y="3627307"/>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2" name="テキスト プレースホルダー 6"/>
          <p:cNvSpPr>
            <a:spLocks noGrp="1"/>
          </p:cNvSpPr>
          <p:nvPr>
            <p:ph type="body" sz="quarter" idx="26" hasCustomPrompt="1"/>
          </p:nvPr>
        </p:nvSpPr>
        <p:spPr>
          <a:xfrm rot="1380000">
            <a:off x="1279776" y="5530198"/>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64" name="テキスト プレースホルダー 6"/>
          <p:cNvSpPr>
            <a:spLocks noGrp="1"/>
          </p:cNvSpPr>
          <p:nvPr>
            <p:ph type="body" sz="quarter" idx="27" hasCustomPrompt="1"/>
          </p:nvPr>
        </p:nvSpPr>
        <p:spPr>
          <a:xfrm rot="1380000">
            <a:off x="1279776" y="7433090"/>
            <a:ext cx="3914371" cy="1060769"/>
          </a:xfrm>
        </p:spPr>
        <p:txBody>
          <a:bodyPr anchor="ctr">
            <a:noAutofit/>
          </a:bodyPr>
          <a:lstStyle>
            <a:lvl1pPr algn="r">
              <a:defRPr sz="3200" i="0" baseline="0">
                <a:solidFill>
                  <a:schemeClr val="bg1"/>
                </a:solidFill>
                <a:latin typeface="Route 159 SemiBold" pitchFamily="50" charset="0"/>
              </a:defRPr>
            </a:lvl1pPr>
          </a:lstStyle>
          <a:p>
            <a:pPr lvl="0"/>
            <a:r>
              <a:rPr kumimoji="1" lang="en-US" altLang="ja-JP" dirty="0"/>
              <a:t>Text goes here</a:t>
            </a:r>
            <a:endParaRPr kumimoji="1" lang="ja-JP" altLang="en-US" dirty="0"/>
          </a:p>
        </p:txBody>
      </p:sp>
      <p:sp>
        <p:nvSpPr>
          <p:cNvPr id="15" name="テキスト ボックス 14"/>
          <p:cNvSpPr txBox="1"/>
          <p:nvPr userDrawn="1"/>
        </p:nvSpPr>
        <p:spPr>
          <a:xfrm>
            <a:off x="6180019" y="3503092"/>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01</a:t>
            </a:r>
            <a:endParaRPr kumimoji="1" lang="ja-JP" altLang="en-US" sz="4000" dirty="0">
              <a:solidFill>
                <a:schemeClr val="bg1"/>
              </a:solidFill>
            </a:endParaRPr>
          </a:p>
        </p:txBody>
      </p:sp>
      <p:sp>
        <p:nvSpPr>
          <p:cNvPr id="65" name="テキスト ボックス 64"/>
          <p:cNvSpPr txBox="1"/>
          <p:nvPr userDrawn="1"/>
        </p:nvSpPr>
        <p:spPr>
          <a:xfrm>
            <a:off x="6713912" y="5157454"/>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02</a:t>
            </a:r>
            <a:endParaRPr kumimoji="1" lang="ja-JP" altLang="en-US" sz="4000" dirty="0">
              <a:solidFill>
                <a:schemeClr val="bg1"/>
              </a:solidFill>
            </a:endParaRPr>
          </a:p>
        </p:txBody>
      </p:sp>
      <p:sp>
        <p:nvSpPr>
          <p:cNvPr id="67" name="テキスト ボックス 66"/>
          <p:cNvSpPr txBox="1"/>
          <p:nvPr userDrawn="1"/>
        </p:nvSpPr>
        <p:spPr>
          <a:xfrm>
            <a:off x="7270297" y="6823360"/>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03</a:t>
            </a:r>
            <a:endParaRPr kumimoji="1" lang="ja-JP" altLang="en-US" sz="4000" dirty="0">
              <a:solidFill>
                <a:schemeClr val="bg1"/>
              </a:solidFill>
            </a:endParaRPr>
          </a:p>
        </p:txBody>
      </p:sp>
      <p:sp>
        <p:nvSpPr>
          <p:cNvPr id="69" name="テキスト ボックス 68"/>
          <p:cNvSpPr txBox="1"/>
          <p:nvPr userDrawn="1"/>
        </p:nvSpPr>
        <p:spPr>
          <a:xfrm>
            <a:off x="7799473" y="8465001"/>
            <a:ext cx="771365" cy="707886"/>
          </a:xfrm>
          <a:prstGeom prst="rect">
            <a:avLst/>
          </a:prstGeom>
          <a:noFill/>
          <a:scene3d>
            <a:camera prst="perspectiveContrastingRightFacing" fov="3300000">
              <a:rot lat="0" lon="21000000" rev="1200000"/>
            </a:camera>
            <a:lightRig rig="threePt" dir="t"/>
          </a:scene3d>
        </p:spPr>
        <p:txBody>
          <a:bodyPr wrap="none" rtlCol="0">
            <a:spAutoFit/>
          </a:bodyPr>
          <a:lstStyle/>
          <a:p>
            <a:r>
              <a:rPr kumimoji="1" lang="en-US" altLang="ja-JP" sz="4000" dirty="0">
                <a:solidFill>
                  <a:schemeClr val="bg1"/>
                </a:solidFill>
              </a:rPr>
              <a:t>04</a:t>
            </a:r>
            <a:endParaRPr kumimoji="1" lang="ja-JP" altLang="en-US" sz="4000" dirty="0">
              <a:solidFill>
                <a:schemeClr val="bg1"/>
              </a:solidFill>
            </a:endParaRPr>
          </a:p>
        </p:txBody>
      </p:sp>
      <p:sp>
        <p:nvSpPr>
          <p:cNvPr id="70" name="図プレースホルダー 7"/>
          <p:cNvSpPr>
            <a:spLocks noGrp="1"/>
          </p:cNvSpPr>
          <p:nvPr>
            <p:ph type="pic" sz="quarter" idx="18" hasCustomPrompt="1"/>
          </p:nvPr>
        </p:nvSpPr>
        <p:spPr>
          <a:xfrm rot="1380000">
            <a:off x="5048898" y="2851349"/>
            <a:ext cx="664454" cy="664454"/>
          </a:xfrm>
        </p:spPr>
        <p:txBody>
          <a:bodyPr>
            <a:normAutofit/>
          </a:bodyPr>
          <a:lstStyle>
            <a:lvl1pPr>
              <a:defRPr sz="1200"/>
            </a:lvl1pPr>
          </a:lstStyle>
          <a:p>
            <a:r>
              <a:rPr kumimoji="1" lang="en-US" altLang="ja-JP" dirty="0"/>
              <a:t>ICON</a:t>
            </a:r>
            <a:endParaRPr kumimoji="1" lang="ja-JP" altLang="en-US" dirty="0"/>
          </a:p>
        </p:txBody>
      </p:sp>
      <p:sp>
        <p:nvSpPr>
          <p:cNvPr id="71" name="図プレースホルダー 7"/>
          <p:cNvSpPr>
            <a:spLocks noGrp="1"/>
          </p:cNvSpPr>
          <p:nvPr>
            <p:ph type="pic" sz="quarter" idx="28" hasCustomPrompt="1"/>
          </p:nvPr>
        </p:nvSpPr>
        <p:spPr>
          <a:xfrm rot="1380000">
            <a:off x="5048898" y="4752195"/>
            <a:ext cx="664454" cy="664454"/>
          </a:xfrm>
        </p:spPr>
        <p:txBody>
          <a:bodyPr>
            <a:normAutofit/>
          </a:bodyPr>
          <a:lstStyle>
            <a:lvl1pPr>
              <a:defRPr sz="1200"/>
            </a:lvl1pPr>
          </a:lstStyle>
          <a:p>
            <a:r>
              <a:rPr kumimoji="1" lang="en-US" altLang="ja-JP" dirty="0"/>
              <a:t>ICON</a:t>
            </a:r>
            <a:endParaRPr kumimoji="1" lang="ja-JP" altLang="en-US" dirty="0"/>
          </a:p>
        </p:txBody>
      </p:sp>
      <p:sp>
        <p:nvSpPr>
          <p:cNvPr id="72" name="図プレースホルダー 7"/>
          <p:cNvSpPr>
            <a:spLocks noGrp="1"/>
          </p:cNvSpPr>
          <p:nvPr>
            <p:ph type="pic" sz="quarter" idx="29" hasCustomPrompt="1"/>
          </p:nvPr>
        </p:nvSpPr>
        <p:spPr>
          <a:xfrm rot="1380000">
            <a:off x="5048898" y="6653041"/>
            <a:ext cx="664454" cy="664454"/>
          </a:xfrm>
        </p:spPr>
        <p:txBody>
          <a:bodyPr>
            <a:normAutofit/>
          </a:bodyPr>
          <a:lstStyle>
            <a:lvl1pPr>
              <a:defRPr sz="1200"/>
            </a:lvl1pPr>
          </a:lstStyle>
          <a:p>
            <a:r>
              <a:rPr kumimoji="1" lang="en-US" altLang="ja-JP" dirty="0"/>
              <a:t>ICON</a:t>
            </a:r>
            <a:endParaRPr kumimoji="1" lang="ja-JP" altLang="en-US" dirty="0"/>
          </a:p>
        </p:txBody>
      </p:sp>
      <p:sp>
        <p:nvSpPr>
          <p:cNvPr id="73" name="図プレースホルダー 7"/>
          <p:cNvSpPr>
            <a:spLocks noGrp="1"/>
          </p:cNvSpPr>
          <p:nvPr>
            <p:ph type="pic" sz="quarter" idx="30" hasCustomPrompt="1"/>
          </p:nvPr>
        </p:nvSpPr>
        <p:spPr>
          <a:xfrm rot="1380000">
            <a:off x="5048898" y="8553888"/>
            <a:ext cx="664454" cy="664454"/>
          </a:xfrm>
        </p:spPr>
        <p:txBody>
          <a:bodyPr>
            <a:normAutofit/>
          </a:bodyPr>
          <a:lstStyle>
            <a:lvl1pPr>
              <a:defRPr sz="1200"/>
            </a:lvl1pPr>
          </a:lstStyle>
          <a:p>
            <a:r>
              <a:rPr kumimoji="1" lang="en-US" altLang="ja-JP" dirty="0"/>
              <a:t>ICON</a:t>
            </a:r>
            <a:endParaRPr kumimoji="1" lang="ja-JP" altLang="en-US" dirty="0"/>
          </a:p>
        </p:txBody>
      </p:sp>
      <p:sp>
        <p:nvSpPr>
          <p:cNvPr id="74" name="テキスト プレースホルダー 6"/>
          <p:cNvSpPr>
            <a:spLocks noGrp="1"/>
          </p:cNvSpPr>
          <p:nvPr>
            <p:ph type="body" sz="quarter" idx="31" hasCustomPrompt="1"/>
          </p:nvPr>
        </p:nvSpPr>
        <p:spPr>
          <a:xfrm>
            <a:off x="7202057" y="246327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5" name="テキスト プレースホルダー 6"/>
          <p:cNvSpPr>
            <a:spLocks noGrp="1"/>
          </p:cNvSpPr>
          <p:nvPr>
            <p:ph type="body" sz="quarter" idx="32" hasCustomPrompt="1"/>
          </p:nvPr>
        </p:nvSpPr>
        <p:spPr>
          <a:xfrm>
            <a:off x="8263702" y="3895507"/>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6" name="テキスト プレースホルダー 6"/>
          <p:cNvSpPr>
            <a:spLocks noGrp="1"/>
          </p:cNvSpPr>
          <p:nvPr>
            <p:ph type="body" sz="quarter" idx="33" hasCustomPrompt="1"/>
          </p:nvPr>
        </p:nvSpPr>
        <p:spPr>
          <a:xfrm>
            <a:off x="9291883" y="5327742"/>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7" name="テキスト プレースホルダー 6"/>
          <p:cNvSpPr>
            <a:spLocks noGrp="1"/>
          </p:cNvSpPr>
          <p:nvPr>
            <p:ph type="body" sz="quarter" idx="34" hasCustomPrompt="1"/>
          </p:nvPr>
        </p:nvSpPr>
        <p:spPr>
          <a:xfrm>
            <a:off x="10245469" y="6759976"/>
            <a:ext cx="7416799" cy="1350309"/>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79" name="正方形/長方形 78"/>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タイトル プレースホルダー 1"/>
          <p:cNvSpPr>
            <a:spLocks noGrp="1"/>
          </p:cNvSpPr>
          <p:nvPr>
            <p:ph type="title" hasCustomPrompt="1"/>
          </p:nvPr>
        </p:nvSpPr>
        <p:spPr>
          <a:xfrm>
            <a:off x="6043539" y="246956"/>
            <a:ext cx="11765081" cy="1203151"/>
          </a:xfrm>
          <a:prstGeom prst="rect">
            <a:avLst/>
          </a:prstGeom>
        </p:spPr>
        <p:txBody>
          <a:bodyPr vert="horz" lIns="163275" tIns="81638" rIns="163275" bIns="81638" rtlCol="0" anchor="ctr">
            <a:normAutofit/>
          </a:bodyPr>
          <a:lstStyle>
            <a:lvl1pPr>
              <a:defRPr baseline="0"/>
            </a:lvl1pPr>
          </a:lstStyle>
          <a:p>
            <a:r>
              <a:rPr kumimoji="1" lang="en-US" altLang="ja-JP" dirty="0"/>
              <a:t>Slide Title Goes Here</a:t>
            </a:r>
            <a:endParaRPr kumimoji="1" lang="ja-JP" altLang="en-US" dirty="0"/>
          </a:p>
        </p:txBody>
      </p:sp>
      <p:sp>
        <p:nvSpPr>
          <p:cNvPr id="83" name="テキスト プレースホルダー 6"/>
          <p:cNvSpPr>
            <a:spLocks noGrp="1"/>
          </p:cNvSpPr>
          <p:nvPr>
            <p:ph type="body" sz="quarter" idx="13" hasCustomPrompt="1"/>
          </p:nvPr>
        </p:nvSpPr>
        <p:spPr>
          <a:xfrm>
            <a:off x="6115547" y="1543100"/>
            <a:ext cx="11659064"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4" name="正方形/長方形 83"/>
          <p:cNvSpPr/>
          <p:nvPr userDrawn="1"/>
        </p:nvSpPr>
        <p:spPr>
          <a:xfrm>
            <a:off x="6187555"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156156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Simple List">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2656478" y="2844325"/>
            <a:ext cx="659206" cy="6592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1</a:t>
            </a:r>
            <a:endParaRPr kumimoji="1" lang="ja-JP" altLang="en-US" dirty="0"/>
          </a:p>
        </p:txBody>
      </p:sp>
      <p:sp>
        <p:nvSpPr>
          <p:cNvPr id="7" name="円/楕円 6"/>
          <p:cNvSpPr/>
          <p:nvPr userDrawn="1"/>
        </p:nvSpPr>
        <p:spPr>
          <a:xfrm>
            <a:off x="2656478" y="4184103"/>
            <a:ext cx="659206" cy="6592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2</a:t>
            </a:r>
          </a:p>
        </p:txBody>
      </p:sp>
      <p:sp>
        <p:nvSpPr>
          <p:cNvPr id="8" name="テキスト プレースホルダー 6"/>
          <p:cNvSpPr>
            <a:spLocks noGrp="1"/>
          </p:cNvSpPr>
          <p:nvPr>
            <p:ph type="body" sz="quarter" idx="28" hasCustomPrompt="1"/>
          </p:nvPr>
        </p:nvSpPr>
        <p:spPr>
          <a:xfrm>
            <a:off x="3562010" y="2735836"/>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9" name="テキスト プレースホルダー 6"/>
          <p:cNvSpPr>
            <a:spLocks noGrp="1"/>
          </p:cNvSpPr>
          <p:nvPr>
            <p:ph type="body" sz="quarter" idx="29" hasCustomPrompt="1"/>
          </p:nvPr>
        </p:nvSpPr>
        <p:spPr>
          <a:xfrm>
            <a:off x="3562010" y="4075614"/>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0" name="円/楕円 9"/>
          <p:cNvSpPr/>
          <p:nvPr userDrawn="1"/>
        </p:nvSpPr>
        <p:spPr>
          <a:xfrm>
            <a:off x="2656478" y="5523881"/>
            <a:ext cx="659206" cy="6592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3</a:t>
            </a:r>
            <a:endParaRPr kumimoji="1" lang="ja-JP" altLang="en-US" dirty="0"/>
          </a:p>
        </p:txBody>
      </p:sp>
      <p:sp>
        <p:nvSpPr>
          <p:cNvPr id="11" name="テキスト プレースホルダー 6"/>
          <p:cNvSpPr>
            <a:spLocks noGrp="1"/>
          </p:cNvSpPr>
          <p:nvPr>
            <p:ph type="body" sz="quarter" idx="31" hasCustomPrompt="1"/>
          </p:nvPr>
        </p:nvSpPr>
        <p:spPr>
          <a:xfrm>
            <a:off x="3562010" y="5415392"/>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2" name="円/楕円 11"/>
          <p:cNvSpPr/>
          <p:nvPr userDrawn="1"/>
        </p:nvSpPr>
        <p:spPr>
          <a:xfrm>
            <a:off x="2656478" y="6863659"/>
            <a:ext cx="659206" cy="65920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4</a:t>
            </a:r>
          </a:p>
        </p:txBody>
      </p:sp>
      <p:sp>
        <p:nvSpPr>
          <p:cNvPr id="13" name="テキスト プレースホルダー 6"/>
          <p:cNvSpPr>
            <a:spLocks noGrp="1"/>
          </p:cNvSpPr>
          <p:nvPr>
            <p:ph type="body" sz="quarter" idx="33" hasCustomPrompt="1"/>
          </p:nvPr>
        </p:nvSpPr>
        <p:spPr>
          <a:xfrm>
            <a:off x="3562010" y="6755170"/>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4" name="円/楕円 13"/>
          <p:cNvSpPr/>
          <p:nvPr userDrawn="1"/>
        </p:nvSpPr>
        <p:spPr>
          <a:xfrm>
            <a:off x="2656478" y="8203437"/>
            <a:ext cx="659206" cy="6592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t>5</a:t>
            </a:r>
            <a:endParaRPr kumimoji="1" lang="ja-JP" altLang="en-US" dirty="0"/>
          </a:p>
        </p:txBody>
      </p:sp>
      <p:sp>
        <p:nvSpPr>
          <p:cNvPr id="15" name="テキスト プレースホルダー 6"/>
          <p:cNvSpPr>
            <a:spLocks noGrp="1"/>
          </p:cNvSpPr>
          <p:nvPr>
            <p:ph type="body" sz="quarter" idx="35" hasCustomPrompt="1"/>
          </p:nvPr>
        </p:nvSpPr>
        <p:spPr>
          <a:xfrm>
            <a:off x="3562010" y="8094948"/>
            <a:ext cx="12310972" cy="892146"/>
          </a:xfrm>
        </p:spPr>
        <p:txBody>
          <a:bodyPr anchor="ctr">
            <a:noAutofit/>
          </a:bodyPr>
          <a:lstStyle>
            <a:lvl1pPr algn="l">
              <a:defRPr sz="2000" i="0" baseline="0">
                <a:solidFill>
                  <a:schemeClr val="tx2"/>
                </a:solidFill>
                <a:latin typeface="+mn-lt"/>
              </a:defRPr>
            </a:lvl1pPr>
          </a:lstStyle>
          <a:p>
            <a:pPr lvl="0"/>
            <a:r>
              <a:rPr kumimoji="1" lang="en-US" altLang="ja-JP" dirty="0"/>
              <a:t>Text goes here</a:t>
            </a:r>
            <a:endParaRPr kumimoji="1" lang="ja-JP" altLang="en-US" dirty="0"/>
          </a:p>
        </p:txBody>
      </p:sp>
      <p:sp>
        <p:nvSpPr>
          <p:cNvPr id="16" name="正方形/長方形 15"/>
          <p:cNvSpPr/>
          <p:nvPr userDrawn="1"/>
        </p:nvSpPr>
        <p:spPr>
          <a:xfrm>
            <a:off x="0" y="0"/>
            <a:ext cx="18286413" cy="20174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タイトル 1"/>
          <p:cNvSpPr>
            <a:spLocks noGrp="1"/>
          </p:cNvSpPr>
          <p:nvPr>
            <p:ph type="title" hasCustomPrompt="1"/>
          </p:nvPr>
        </p:nvSpPr>
        <p:spPr>
          <a:xfrm>
            <a:off x="884799" y="457199"/>
            <a:ext cx="16516812" cy="1161143"/>
          </a:xfrm>
        </p:spPr>
        <p:txBody>
          <a:bodyPr>
            <a:noAutofit/>
          </a:bodyPr>
          <a:lstStyle>
            <a:lvl1pPr algn="ctr">
              <a:defRPr sz="6600">
                <a:solidFill>
                  <a:schemeClr val="bg1"/>
                </a:solidFill>
                <a:latin typeface="Route 159 UltraLight" pitchFamily="50" charset="0"/>
              </a:defRPr>
            </a:lvl1pPr>
          </a:lstStyle>
          <a:p>
            <a:r>
              <a:rPr kumimoji="1" lang="en-US" altLang="ja-JP" dirty="0"/>
              <a:t>Text</a:t>
            </a:r>
            <a:endParaRPr kumimoji="1" lang="ja-JP" altLang="en-US" dirty="0"/>
          </a:p>
        </p:txBody>
      </p:sp>
    </p:spTree>
    <p:extLst>
      <p:ext uri="{BB962C8B-B14F-4D97-AF65-F5344CB8AC3E}">
        <p14:creationId xmlns:p14="http://schemas.microsoft.com/office/powerpoint/2010/main" val="15164036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3" name="フッター プレースホルダー 2"/>
          <p:cNvSpPr>
            <a:spLocks noGrp="1"/>
          </p:cNvSpPr>
          <p:nvPr userDrawn="1">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userDrawn="1">
            <p:ph type="sldNum" sz="quarter" idx="11"/>
          </p:nvPr>
        </p:nvSpPr>
        <p:spPr/>
        <p:txBody>
          <a:bodyPr/>
          <a:lstStyle/>
          <a:p>
            <a:fld id="{E6459DFB-86F3-43FA-8567-2EA6E426AE90}" type="slidenum">
              <a:rPr lang="ja-JP" altLang="en-US" smtClean="0"/>
              <a:pPr/>
              <a:t>‹#›</a:t>
            </a:fld>
            <a:endParaRPr lang="ja-JP" altLang="en-US"/>
          </a:p>
        </p:txBody>
      </p:sp>
      <p:sp>
        <p:nvSpPr>
          <p:cNvPr id="5" name="正方形/長方形 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371510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8095828"/>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4" name="円/楕円 3"/>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2" name="円/楕円 11"/>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 name="円/楕円 12"/>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4" name="円/楕円 13"/>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3840663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アーチ 33"/>
          <p:cNvSpPr/>
          <p:nvPr userDrawn="1"/>
        </p:nvSpPr>
        <p:spPr>
          <a:xfrm rot="3600000">
            <a:off x="1165671" y="2420421"/>
            <a:ext cx="1492195" cy="1492195"/>
          </a:xfrm>
          <a:prstGeom prst="blockArc">
            <a:avLst>
              <a:gd name="adj1" fmla="val 18941412"/>
              <a:gd name="adj2" fmla="val 11732646"/>
              <a:gd name="adj3" fmla="val 4340"/>
            </a:avLst>
          </a:prstGeom>
          <a:solidFill>
            <a:schemeClr val="accent1">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5" name="アーチ 34"/>
          <p:cNvSpPr/>
          <p:nvPr userDrawn="1"/>
        </p:nvSpPr>
        <p:spPr>
          <a:xfrm rot="6618510">
            <a:off x="1282259" y="2537009"/>
            <a:ext cx="1259018" cy="1259018"/>
          </a:xfrm>
          <a:prstGeom prst="blockArc">
            <a:avLst>
              <a:gd name="adj1" fmla="val 19452122"/>
              <a:gd name="adj2" fmla="val 11742259"/>
              <a:gd name="adj3" fmla="val 4894"/>
            </a:avLst>
          </a:prstGeom>
          <a:solidFill>
            <a:schemeClr val="accent1"/>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6" name="テキスト プレースホルダー 6"/>
          <p:cNvSpPr>
            <a:spLocks noGrp="1"/>
          </p:cNvSpPr>
          <p:nvPr>
            <p:ph type="body" sz="quarter" idx="15" hasCustomPrompt="1"/>
          </p:nvPr>
        </p:nvSpPr>
        <p:spPr>
          <a:xfrm>
            <a:off x="2023050" y="2655891"/>
            <a:ext cx="7119363" cy="790352"/>
          </a:xfrm>
        </p:spPr>
        <p:txBody>
          <a:bodyPr anchor="b">
            <a:noAutofit/>
          </a:bodyPr>
          <a:lstStyle>
            <a:lvl1pPr algn="l">
              <a:defRPr sz="360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7" name="テキスト プレースホルダー 6"/>
          <p:cNvSpPr>
            <a:spLocks noGrp="1"/>
          </p:cNvSpPr>
          <p:nvPr>
            <p:ph type="body" sz="quarter" idx="14" hasCustomPrompt="1"/>
          </p:nvPr>
        </p:nvSpPr>
        <p:spPr>
          <a:xfrm>
            <a:off x="2709066" y="336206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38" name="アーチ 37"/>
          <p:cNvSpPr/>
          <p:nvPr userDrawn="1"/>
        </p:nvSpPr>
        <p:spPr>
          <a:xfrm rot="3600000">
            <a:off x="1165671" y="5835460"/>
            <a:ext cx="1492195" cy="1492195"/>
          </a:xfrm>
          <a:prstGeom prst="blockArc">
            <a:avLst>
              <a:gd name="adj1" fmla="val 18941412"/>
              <a:gd name="adj2" fmla="val 11732646"/>
              <a:gd name="adj3" fmla="val 4340"/>
            </a:avLst>
          </a:prstGeom>
          <a:solidFill>
            <a:schemeClr val="accent3">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39" name="アーチ 38"/>
          <p:cNvSpPr/>
          <p:nvPr userDrawn="1"/>
        </p:nvSpPr>
        <p:spPr>
          <a:xfrm rot="6618510">
            <a:off x="1282259" y="5952048"/>
            <a:ext cx="1259018" cy="1259018"/>
          </a:xfrm>
          <a:prstGeom prst="blockArc">
            <a:avLst>
              <a:gd name="adj1" fmla="val 19452122"/>
              <a:gd name="adj2" fmla="val 11742259"/>
              <a:gd name="adj3" fmla="val 4894"/>
            </a:avLst>
          </a:prstGeom>
          <a:solidFill>
            <a:schemeClr val="accent3"/>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40" name="テキスト プレースホルダー 6"/>
          <p:cNvSpPr>
            <a:spLocks noGrp="1"/>
          </p:cNvSpPr>
          <p:nvPr>
            <p:ph type="body" sz="quarter" idx="16" hasCustomPrompt="1"/>
          </p:nvPr>
        </p:nvSpPr>
        <p:spPr>
          <a:xfrm>
            <a:off x="2023050" y="6070930"/>
            <a:ext cx="7119363" cy="790352"/>
          </a:xfrm>
        </p:spPr>
        <p:txBody>
          <a:bodyPr anchor="b">
            <a:noAutofit/>
          </a:bodyPr>
          <a:lstStyle>
            <a:lvl1pPr algn="l">
              <a:defRPr sz="360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41" name="テキスト プレースホルダー 6"/>
          <p:cNvSpPr>
            <a:spLocks noGrp="1"/>
          </p:cNvSpPr>
          <p:nvPr>
            <p:ph type="body" sz="quarter" idx="17" hasCustomPrompt="1"/>
          </p:nvPr>
        </p:nvSpPr>
        <p:spPr>
          <a:xfrm>
            <a:off x="2709066" y="677710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9" name="アーチ 18"/>
          <p:cNvSpPr/>
          <p:nvPr userDrawn="1"/>
        </p:nvSpPr>
        <p:spPr>
          <a:xfrm rot="3600000">
            <a:off x="9371957" y="2423471"/>
            <a:ext cx="1492195" cy="1492195"/>
          </a:xfrm>
          <a:prstGeom prst="blockArc">
            <a:avLst>
              <a:gd name="adj1" fmla="val 18941412"/>
              <a:gd name="adj2" fmla="val 11732646"/>
              <a:gd name="adj3" fmla="val 4340"/>
            </a:avLst>
          </a:prstGeom>
          <a:solidFill>
            <a:schemeClr val="accent2">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0" name="アーチ 19"/>
          <p:cNvSpPr/>
          <p:nvPr userDrawn="1"/>
        </p:nvSpPr>
        <p:spPr>
          <a:xfrm rot="6618510">
            <a:off x="9488545" y="2540059"/>
            <a:ext cx="1259018" cy="1259018"/>
          </a:xfrm>
          <a:prstGeom prst="blockArc">
            <a:avLst>
              <a:gd name="adj1" fmla="val 19452122"/>
              <a:gd name="adj2" fmla="val 11742259"/>
              <a:gd name="adj3" fmla="val 4894"/>
            </a:avLst>
          </a:prstGeom>
          <a:solidFill>
            <a:schemeClr val="accent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1" name="テキスト プレースホルダー 6"/>
          <p:cNvSpPr>
            <a:spLocks noGrp="1"/>
          </p:cNvSpPr>
          <p:nvPr>
            <p:ph type="body" sz="quarter" idx="18" hasCustomPrompt="1"/>
          </p:nvPr>
        </p:nvSpPr>
        <p:spPr>
          <a:xfrm>
            <a:off x="10229336" y="2658941"/>
            <a:ext cx="7119363" cy="790352"/>
          </a:xfrm>
        </p:spPr>
        <p:txBody>
          <a:bodyPr anchor="b">
            <a:noAutofit/>
          </a:bodyPr>
          <a:lstStyle>
            <a:lvl1pPr algn="l">
              <a:defRPr sz="360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22" name="テキスト プレースホルダー 6"/>
          <p:cNvSpPr>
            <a:spLocks noGrp="1"/>
          </p:cNvSpPr>
          <p:nvPr>
            <p:ph type="body" sz="quarter" idx="19" hasCustomPrompt="1"/>
          </p:nvPr>
        </p:nvSpPr>
        <p:spPr>
          <a:xfrm>
            <a:off x="10915352" y="3365118"/>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23" name="アーチ 22"/>
          <p:cNvSpPr/>
          <p:nvPr userDrawn="1"/>
        </p:nvSpPr>
        <p:spPr>
          <a:xfrm rot="3600000">
            <a:off x="9371957" y="5838510"/>
            <a:ext cx="1492195" cy="1492195"/>
          </a:xfrm>
          <a:prstGeom prst="blockArc">
            <a:avLst>
              <a:gd name="adj1" fmla="val 18941412"/>
              <a:gd name="adj2" fmla="val 11732646"/>
              <a:gd name="adj3" fmla="val 4340"/>
            </a:avLst>
          </a:prstGeom>
          <a:solidFill>
            <a:schemeClr val="accent4">
              <a:lumMod val="60000"/>
              <a:lumOff val="40000"/>
            </a:schemeClr>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4" name="アーチ 23"/>
          <p:cNvSpPr/>
          <p:nvPr userDrawn="1"/>
        </p:nvSpPr>
        <p:spPr>
          <a:xfrm rot="6618510">
            <a:off x="9488545" y="5955098"/>
            <a:ext cx="1259018" cy="1259018"/>
          </a:xfrm>
          <a:prstGeom prst="blockArc">
            <a:avLst>
              <a:gd name="adj1" fmla="val 19452122"/>
              <a:gd name="adj2" fmla="val 11742259"/>
              <a:gd name="adj3" fmla="val 4894"/>
            </a:avLst>
          </a:prstGeom>
          <a:solidFill>
            <a:schemeClr val="accent4"/>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5" name="テキスト プレースホルダー 6"/>
          <p:cNvSpPr>
            <a:spLocks noGrp="1"/>
          </p:cNvSpPr>
          <p:nvPr>
            <p:ph type="body" sz="quarter" idx="20" hasCustomPrompt="1"/>
          </p:nvPr>
        </p:nvSpPr>
        <p:spPr>
          <a:xfrm>
            <a:off x="10229336" y="6073980"/>
            <a:ext cx="7119363" cy="790352"/>
          </a:xfrm>
        </p:spPr>
        <p:txBody>
          <a:bodyPr anchor="b">
            <a:noAutofit/>
          </a:bodyPr>
          <a:lstStyle>
            <a:lvl1pPr algn="l">
              <a:defRPr sz="360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26" name="テキスト プレースホルダー 6"/>
          <p:cNvSpPr>
            <a:spLocks noGrp="1"/>
          </p:cNvSpPr>
          <p:nvPr>
            <p:ph type="body" sz="quarter" idx="21" hasCustomPrompt="1"/>
          </p:nvPr>
        </p:nvSpPr>
        <p:spPr>
          <a:xfrm>
            <a:off x="10915352" y="6780157"/>
            <a:ext cx="6433348" cy="2221750"/>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38423813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nimated Title">
    <p:spTree>
      <p:nvGrpSpPr>
        <p:cNvPr id="1" name=""/>
        <p:cNvGrpSpPr/>
        <p:nvPr/>
      </p:nvGrpSpPr>
      <p:grpSpPr>
        <a:xfrm>
          <a:off x="0" y="0"/>
          <a:ext cx="0" cy="0"/>
          <a:chOff x="0" y="0"/>
          <a:chExt cx="0" cy="0"/>
        </a:xfrm>
      </p:grpSpPr>
      <p:sp>
        <p:nvSpPr>
          <p:cNvPr id="4" name="正方形/長方形 3"/>
          <p:cNvSpPr/>
          <p:nvPr userDrawn="1"/>
        </p:nvSpPr>
        <p:spPr>
          <a:xfrm rot="21066044">
            <a:off x="-9553475" y="-4938712"/>
            <a:ext cx="3541109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userDrawn="1"/>
        </p:nvSpPr>
        <p:spPr>
          <a:xfrm rot="21066044">
            <a:off x="-7789278" y="5016998"/>
            <a:ext cx="35401862" cy="10287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userDrawn="1"/>
        </p:nvSpPr>
        <p:spPr>
          <a:xfrm rot="21066044">
            <a:off x="-9553475" y="-4938712"/>
            <a:ext cx="3541109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userDrawn="1"/>
        </p:nvSpPr>
        <p:spPr>
          <a:xfrm rot="21066044">
            <a:off x="-7789278" y="5016998"/>
            <a:ext cx="35401862" cy="10287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userDrawn="1"/>
        </p:nvSpPr>
        <p:spPr>
          <a:xfrm rot="21066044">
            <a:off x="-9553475" y="-4938712"/>
            <a:ext cx="3541109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rot="21066044">
            <a:off x="-7789278" y="5016998"/>
            <a:ext cx="35401862" cy="10287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userDrawn="1"/>
        </p:nvSpPr>
        <p:spPr>
          <a:xfrm rot="21066044">
            <a:off x="-9553475" y="-4938712"/>
            <a:ext cx="3541109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userDrawn="1"/>
        </p:nvSpPr>
        <p:spPr>
          <a:xfrm rot="21066044">
            <a:off x="-7789278" y="5016998"/>
            <a:ext cx="35401862" cy="10287000"/>
          </a:xfrm>
          <a:prstGeom prst="rect">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p:cNvGrpSpPr/>
          <p:nvPr userDrawn="1"/>
        </p:nvGrpSpPr>
        <p:grpSpPr>
          <a:xfrm rot="17100000">
            <a:off x="6622413" y="2420092"/>
            <a:ext cx="5040000" cy="5040000"/>
            <a:chOff x="6682240" y="2680152"/>
            <a:chExt cx="5040000" cy="5040000"/>
          </a:xfrm>
        </p:grpSpPr>
        <p:sp>
          <p:nvSpPr>
            <p:cNvPr id="15" name="円/楕円 14"/>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アーチ 15"/>
            <p:cNvSpPr/>
            <p:nvPr userDrawn="1"/>
          </p:nvSpPr>
          <p:spPr>
            <a:xfrm>
              <a:off x="6682240" y="2680152"/>
              <a:ext cx="5040000" cy="5040000"/>
            </a:xfrm>
            <a:prstGeom prst="blockArc">
              <a:avLst>
                <a:gd name="adj1" fmla="val 10800000"/>
                <a:gd name="adj2" fmla="val 3801423"/>
                <a:gd name="adj3" fmla="val 148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7" name="グループ化 16"/>
          <p:cNvGrpSpPr>
            <a:grpSpLocks noChangeAspect="1"/>
          </p:cNvGrpSpPr>
          <p:nvPr userDrawn="1"/>
        </p:nvGrpSpPr>
        <p:grpSpPr>
          <a:xfrm rot="11994079">
            <a:off x="6442413" y="2240092"/>
            <a:ext cx="5400000" cy="5400000"/>
            <a:chOff x="6682240" y="2680152"/>
            <a:chExt cx="5040000" cy="5040000"/>
          </a:xfrm>
        </p:grpSpPr>
        <p:sp>
          <p:nvSpPr>
            <p:cNvPr id="18" name="円/楕円 17"/>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アーチ 18"/>
            <p:cNvSpPr/>
            <p:nvPr userDrawn="1"/>
          </p:nvSpPr>
          <p:spPr>
            <a:xfrm>
              <a:off x="6682240" y="2680152"/>
              <a:ext cx="5040000" cy="5040000"/>
            </a:xfrm>
            <a:prstGeom prst="blockArc">
              <a:avLst>
                <a:gd name="adj1" fmla="val 10800000"/>
                <a:gd name="adj2" fmla="val 3829372"/>
                <a:gd name="adj3" fmla="val 148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0" name="グループ化 19"/>
          <p:cNvGrpSpPr>
            <a:grpSpLocks noChangeAspect="1"/>
          </p:cNvGrpSpPr>
          <p:nvPr userDrawn="1"/>
        </p:nvGrpSpPr>
        <p:grpSpPr>
          <a:xfrm rot="3600000">
            <a:off x="6262413" y="2060092"/>
            <a:ext cx="5760000" cy="5760000"/>
            <a:chOff x="6682240" y="2680152"/>
            <a:chExt cx="5040000" cy="5040000"/>
          </a:xfrm>
        </p:grpSpPr>
        <p:sp>
          <p:nvSpPr>
            <p:cNvPr id="21" name="円/楕円 20"/>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アーチ 21"/>
            <p:cNvSpPr/>
            <p:nvPr userDrawn="1"/>
          </p:nvSpPr>
          <p:spPr>
            <a:xfrm>
              <a:off x="6682240" y="2680152"/>
              <a:ext cx="5040000" cy="5040000"/>
            </a:xfrm>
            <a:prstGeom prst="blockArc">
              <a:avLst>
                <a:gd name="adj1" fmla="val 10800000"/>
                <a:gd name="adj2" fmla="val 3790965"/>
                <a:gd name="adj3" fmla="val 14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3" name="グループ化 22"/>
          <p:cNvGrpSpPr>
            <a:grpSpLocks noChangeAspect="1"/>
          </p:cNvGrpSpPr>
          <p:nvPr userDrawn="1"/>
        </p:nvGrpSpPr>
        <p:grpSpPr>
          <a:xfrm rot="18000000">
            <a:off x="6082413" y="1880092"/>
            <a:ext cx="6120000" cy="6120000"/>
            <a:chOff x="6682240" y="2680152"/>
            <a:chExt cx="5040000" cy="5040000"/>
          </a:xfrm>
        </p:grpSpPr>
        <p:sp>
          <p:nvSpPr>
            <p:cNvPr id="24" name="円/楕円 23"/>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アーチ 24"/>
            <p:cNvSpPr/>
            <p:nvPr userDrawn="1"/>
          </p:nvSpPr>
          <p:spPr>
            <a:xfrm>
              <a:off x="6682240" y="2680152"/>
              <a:ext cx="5040000" cy="5040000"/>
            </a:xfrm>
            <a:prstGeom prst="blockArc">
              <a:avLst>
                <a:gd name="adj1" fmla="val 10800000"/>
                <a:gd name="adj2" fmla="val 3781764"/>
                <a:gd name="adj3" fmla="val 13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6" name="グループ化 25"/>
          <p:cNvGrpSpPr>
            <a:grpSpLocks noChangeAspect="1"/>
          </p:cNvGrpSpPr>
          <p:nvPr userDrawn="1"/>
        </p:nvGrpSpPr>
        <p:grpSpPr>
          <a:xfrm rot="7511662">
            <a:off x="5902413" y="1700092"/>
            <a:ext cx="6480000" cy="6480000"/>
            <a:chOff x="6682240" y="2680152"/>
            <a:chExt cx="5040000" cy="5040000"/>
          </a:xfrm>
        </p:grpSpPr>
        <p:sp>
          <p:nvSpPr>
            <p:cNvPr id="27" name="円/楕円 26"/>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アーチ 27"/>
            <p:cNvSpPr/>
            <p:nvPr userDrawn="1"/>
          </p:nvSpPr>
          <p:spPr>
            <a:xfrm>
              <a:off x="6682240" y="2680152"/>
              <a:ext cx="5040000" cy="5040000"/>
            </a:xfrm>
            <a:prstGeom prst="blockArc">
              <a:avLst>
                <a:gd name="adj1" fmla="val 10800000"/>
                <a:gd name="adj2" fmla="val 3755127"/>
                <a:gd name="adj3" fmla="val 124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9" name="グループ化 28"/>
          <p:cNvGrpSpPr>
            <a:grpSpLocks noChangeAspect="1"/>
          </p:cNvGrpSpPr>
          <p:nvPr userDrawn="1"/>
        </p:nvGrpSpPr>
        <p:grpSpPr>
          <a:xfrm rot="10993309">
            <a:off x="5722413" y="1520092"/>
            <a:ext cx="6840000" cy="6840000"/>
            <a:chOff x="6682240" y="2680152"/>
            <a:chExt cx="5040000" cy="5040000"/>
          </a:xfrm>
        </p:grpSpPr>
        <p:sp>
          <p:nvSpPr>
            <p:cNvPr id="30" name="円/楕円 29"/>
            <p:cNvSpPr/>
            <p:nvPr userDrawn="1"/>
          </p:nvSpPr>
          <p:spPr>
            <a:xfrm>
              <a:off x="6682240" y="2680152"/>
              <a:ext cx="5038725" cy="503872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アーチ 30"/>
            <p:cNvSpPr/>
            <p:nvPr userDrawn="1"/>
          </p:nvSpPr>
          <p:spPr>
            <a:xfrm>
              <a:off x="6682240" y="2680152"/>
              <a:ext cx="5040000" cy="5040000"/>
            </a:xfrm>
            <a:prstGeom prst="blockArc">
              <a:avLst>
                <a:gd name="adj1" fmla="val 10800000"/>
                <a:gd name="adj2" fmla="val 3748913"/>
                <a:gd name="adj3" fmla="val 110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3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1"/>
                </a:solidFill>
                <a:latin typeface="Route 159 UltraLight" pitchFamily="50" charset="0"/>
              </a:defRPr>
            </a:lvl1pPr>
          </a:lstStyle>
          <a:p>
            <a:r>
              <a:rPr kumimoji="1" lang="en-US" altLang="ja-JP" dirty="0"/>
              <a:t>YOUR TITLE GOES HERE</a:t>
            </a:r>
            <a:endParaRPr kumimoji="1" lang="ja-JP" altLang="en-US" dirty="0"/>
          </a:p>
        </p:txBody>
      </p:sp>
      <p:sp>
        <p:nvSpPr>
          <p:cNvPr id="33"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sp>
        <p:nvSpPr>
          <p:cNvPr id="34" name="サブタイトル 2"/>
          <p:cNvSpPr>
            <a:spLocks noGrp="1"/>
          </p:cNvSpPr>
          <p:nvPr>
            <p:ph type="subTitle" idx="1" hasCustomPrompt="1"/>
          </p:nvPr>
        </p:nvSpPr>
        <p:spPr>
          <a:xfrm>
            <a:off x="1366342" y="8527876"/>
            <a:ext cx="15553728" cy="1512168"/>
          </a:xfrm>
        </p:spPr>
        <p:txBody>
          <a:bodyPr>
            <a:normAutofit/>
          </a:bodyPr>
          <a:lstStyle>
            <a:lvl1pPr marL="0" indent="0" algn="ctr">
              <a:buNone/>
              <a:defRPr sz="2000">
                <a:solidFill>
                  <a:schemeClr val="tx1">
                    <a:tint val="75000"/>
                  </a:schemeClr>
                </a:solidFill>
                <a:latin typeface="+mj-lt"/>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grpSp>
        <p:nvGrpSpPr>
          <p:cNvPr id="35" name="グループ化 34"/>
          <p:cNvGrpSpPr/>
          <p:nvPr userDrawn="1"/>
        </p:nvGrpSpPr>
        <p:grpSpPr>
          <a:xfrm>
            <a:off x="8595214" y="8095828"/>
            <a:ext cx="1088138" cy="188527"/>
            <a:chOff x="8595214" y="6592642"/>
            <a:chExt cx="1088138" cy="188527"/>
          </a:xfrm>
        </p:grpSpPr>
        <p:sp>
          <p:nvSpPr>
            <p:cNvPr id="36" name="円/楕円 35"/>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7" name="円/楕円 36"/>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8" name="円/楕円 37"/>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
        <p:nvSpPr>
          <p:cNvPr id="39" name="円/楕円 38"/>
          <p:cNvSpPr/>
          <p:nvPr userDrawn="1"/>
        </p:nvSpPr>
        <p:spPr>
          <a:xfrm>
            <a:off x="7039260" y="2492117"/>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0" name="円/楕円 39"/>
          <p:cNvSpPr/>
          <p:nvPr userDrawn="1"/>
        </p:nvSpPr>
        <p:spPr>
          <a:xfrm>
            <a:off x="8153859" y="2492117"/>
            <a:ext cx="864096" cy="8640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1" name="円/楕円 40"/>
          <p:cNvSpPr/>
          <p:nvPr userDrawn="1"/>
        </p:nvSpPr>
        <p:spPr>
          <a:xfrm>
            <a:off x="9268458" y="2492117"/>
            <a:ext cx="864096" cy="86409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42" name="円/楕円 41"/>
          <p:cNvSpPr/>
          <p:nvPr userDrawn="1"/>
        </p:nvSpPr>
        <p:spPr>
          <a:xfrm>
            <a:off x="10383056" y="2492117"/>
            <a:ext cx="864096" cy="8640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Tree>
    <p:extLst>
      <p:ext uri="{BB962C8B-B14F-4D97-AF65-F5344CB8AC3E}">
        <p14:creationId xmlns:p14="http://schemas.microsoft.com/office/powerpoint/2010/main" val="23131807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1371481" y="3972857"/>
            <a:ext cx="15543451" cy="1585999"/>
          </a:xfrm>
        </p:spPr>
        <p:txBody>
          <a:bodyPr anchor="t">
            <a:noAutofit/>
          </a:bodyPr>
          <a:lstStyle>
            <a:lvl1pPr algn="ctr">
              <a:defRPr sz="9600" baseline="0">
                <a:solidFill>
                  <a:schemeClr val="accent3"/>
                </a:solidFill>
                <a:latin typeface="Route 159 UltraLight" pitchFamily="50" charset="0"/>
              </a:defRPr>
            </a:lvl1pPr>
          </a:lstStyle>
          <a:p>
            <a:r>
              <a:rPr kumimoji="1" lang="en-US" altLang="ja-JP" dirty="0"/>
              <a:t>TEXT GOES HERE</a:t>
            </a:r>
            <a:endParaRPr kumimoji="1" lang="ja-JP" altLang="en-US" dirty="0"/>
          </a:p>
        </p:txBody>
      </p:sp>
      <p:sp>
        <p:nvSpPr>
          <p:cNvPr id="3" name="サブタイトル 2"/>
          <p:cNvSpPr>
            <a:spLocks noGrp="1"/>
          </p:cNvSpPr>
          <p:nvPr>
            <p:ph type="subTitle" idx="1" hasCustomPrompt="1"/>
          </p:nvPr>
        </p:nvSpPr>
        <p:spPr>
          <a:xfrm>
            <a:off x="1366342" y="7112000"/>
            <a:ext cx="15553728" cy="2928044"/>
          </a:xfrm>
        </p:spPr>
        <p:txBody>
          <a:bodyPr anchor="b">
            <a:normAutofit/>
          </a:bodyPr>
          <a:lstStyle>
            <a:lvl1pPr marL="0" indent="0" algn="ctr">
              <a:buNone/>
              <a:defRPr sz="2000">
                <a:solidFill>
                  <a:schemeClr val="tx1">
                    <a:tint val="75000"/>
                  </a:schemeClr>
                </a:solidFill>
                <a:latin typeface="Open Sans Light" panose="020B0306030504020204" pitchFamily="34" charset="0"/>
                <a:cs typeface="Open Sans Light" panose="020B0306030504020204" pitchFamily="34" charset="0"/>
              </a:defRPr>
            </a:lvl1pPr>
            <a:lvl2pPr marL="816376" indent="0" algn="ctr">
              <a:buNone/>
              <a:defRPr>
                <a:solidFill>
                  <a:schemeClr val="tx1">
                    <a:tint val="75000"/>
                  </a:schemeClr>
                </a:solidFill>
              </a:defRPr>
            </a:lvl2pPr>
            <a:lvl3pPr marL="1632753" indent="0" algn="ctr">
              <a:buNone/>
              <a:defRPr>
                <a:solidFill>
                  <a:schemeClr val="tx1">
                    <a:tint val="75000"/>
                  </a:schemeClr>
                </a:solidFill>
              </a:defRPr>
            </a:lvl3pPr>
            <a:lvl4pPr marL="2449129" indent="0" algn="ctr">
              <a:buNone/>
              <a:defRPr>
                <a:solidFill>
                  <a:schemeClr val="tx1">
                    <a:tint val="75000"/>
                  </a:schemeClr>
                </a:solidFill>
              </a:defRPr>
            </a:lvl4pPr>
            <a:lvl5pPr marL="3265505" indent="0" algn="ctr">
              <a:buNone/>
              <a:defRPr>
                <a:solidFill>
                  <a:schemeClr val="tx1">
                    <a:tint val="75000"/>
                  </a:schemeClr>
                </a:solidFill>
              </a:defRPr>
            </a:lvl5pPr>
            <a:lvl6pPr marL="4081882" indent="0" algn="ctr">
              <a:buNone/>
              <a:defRPr>
                <a:solidFill>
                  <a:schemeClr val="tx1">
                    <a:tint val="75000"/>
                  </a:schemeClr>
                </a:solidFill>
              </a:defRPr>
            </a:lvl6pPr>
            <a:lvl7pPr marL="4898258" indent="0" algn="ctr">
              <a:buNone/>
              <a:defRPr>
                <a:solidFill>
                  <a:schemeClr val="tx1">
                    <a:tint val="75000"/>
                  </a:schemeClr>
                </a:solidFill>
              </a:defRPr>
            </a:lvl7pPr>
            <a:lvl8pPr marL="5714634" indent="0" algn="ctr">
              <a:buNone/>
              <a:defRPr>
                <a:solidFill>
                  <a:schemeClr val="tx1">
                    <a:tint val="75000"/>
                  </a:schemeClr>
                </a:solidFill>
              </a:defRPr>
            </a:lvl8pPr>
            <a:lvl9pPr marL="6531011" indent="0" algn="ctr">
              <a:buNone/>
              <a:defRPr>
                <a:solidFill>
                  <a:schemeClr val="tx1">
                    <a:tint val="75000"/>
                  </a:schemeClr>
                </a:solidFill>
              </a:defRPr>
            </a:lvl9pPr>
          </a:lstStyle>
          <a:p>
            <a:r>
              <a:rPr kumimoji="1" lang="en-US" altLang="ja-JP" dirty="0"/>
              <a:t>Information</a:t>
            </a:r>
            <a:endParaRPr kumimoji="1" lang="ja-JP" altLang="en-US" dirty="0"/>
          </a:p>
        </p:txBody>
      </p:sp>
      <p:sp>
        <p:nvSpPr>
          <p:cNvPr id="9" name="テキスト プレースホルダー 8"/>
          <p:cNvSpPr>
            <a:spLocks noGrp="1"/>
          </p:cNvSpPr>
          <p:nvPr>
            <p:ph type="body" sz="quarter" idx="10" hasCustomPrompt="1"/>
          </p:nvPr>
        </p:nvSpPr>
        <p:spPr>
          <a:xfrm>
            <a:off x="1366342" y="5503590"/>
            <a:ext cx="15553728" cy="864046"/>
          </a:xfrm>
        </p:spPr>
        <p:txBody>
          <a:bodyPr anchor="b">
            <a:noAutofit/>
          </a:bodyPr>
          <a:lstStyle>
            <a:lvl1pPr algn="ctr">
              <a:defRPr sz="4000">
                <a:solidFill>
                  <a:schemeClr val="tx2"/>
                </a:solidFill>
                <a:latin typeface="Route 159 UltraLight" pitchFamily="50" charset="0"/>
              </a:defRPr>
            </a:lvl1pPr>
          </a:lstStyle>
          <a:p>
            <a:pPr lvl="0"/>
            <a:r>
              <a:rPr kumimoji="1" lang="en-US" altLang="ja-JP" dirty="0"/>
              <a:t>Subtitle goes here</a:t>
            </a:r>
            <a:endParaRPr kumimoji="1" lang="ja-JP" altLang="en-US" dirty="0"/>
          </a:p>
        </p:txBody>
      </p:sp>
      <p:grpSp>
        <p:nvGrpSpPr>
          <p:cNvPr id="6" name="グループ化 5"/>
          <p:cNvGrpSpPr/>
          <p:nvPr userDrawn="1"/>
        </p:nvGrpSpPr>
        <p:grpSpPr>
          <a:xfrm>
            <a:off x="8595214" y="6644399"/>
            <a:ext cx="1088138" cy="188527"/>
            <a:chOff x="8595214" y="6592642"/>
            <a:chExt cx="1088138" cy="188527"/>
          </a:xfrm>
        </p:grpSpPr>
        <p:sp>
          <p:nvSpPr>
            <p:cNvPr id="24" name="円/楕円 23"/>
            <p:cNvSpPr/>
            <p:nvPr userDrawn="1"/>
          </p:nvSpPr>
          <p:spPr>
            <a:xfrm>
              <a:off x="9048943"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5" name="円/楕円 24"/>
            <p:cNvSpPr/>
            <p:nvPr userDrawn="1"/>
          </p:nvSpPr>
          <p:spPr>
            <a:xfrm>
              <a:off x="8595214"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9494825" y="6592642"/>
              <a:ext cx="188527" cy="18852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grpSp>
    </p:spTree>
    <p:extLst>
      <p:ext uri="{BB962C8B-B14F-4D97-AF65-F5344CB8AC3E}">
        <p14:creationId xmlns:p14="http://schemas.microsoft.com/office/powerpoint/2010/main" val="14429182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649736"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502246"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7594055" y="6766640"/>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7577521" y="7951812"/>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610258"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3457832"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865661"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431238" y="8298184"/>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2086422" y="1872979"/>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0729373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18286413" cy="1028700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6" name="テキスト プレースホルダー 5"/>
          <p:cNvSpPr>
            <a:spLocks noGrp="1"/>
          </p:cNvSpPr>
          <p:nvPr>
            <p:ph type="body" sz="quarter" idx="11" hasCustomPrompt="1"/>
          </p:nvPr>
        </p:nvSpPr>
        <p:spPr>
          <a:xfrm>
            <a:off x="10799390" y="2911252"/>
            <a:ext cx="6768554" cy="6768554"/>
          </a:xfrm>
          <a:prstGeom prst="ellipse">
            <a:avLst/>
          </a:prstGeom>
          <a:solidFill>
            <a:schemeClr val="accent1">
              <a:alpha val="80000"/>
            </a:schemeClr>
          </a:solidFill>
        </p:spPr>
        <p:txBody>
          <a:bodyPr/>
          <a:lstStyle/>
          <a:p>
            <a:pPr lvl="0"/>
            <a:r>
              <a:rPr kumimoji="1" lang="en-US" altLang="ja-JP" dirty="0"/>
              <a:t> </a:t>
            </a:r>
            <a:endParaRPr kumimoji="1" lang="ja-JP" altLang="en-US" dirty="0"/>
          </a:p>
        </p:txBody>
      </p:sp>
      <p:sp>
        <p:nvSpPr>
          <p:cNvPr id="7" name="テキスト プレースホルダー 5"/>
          <p:cNvSpPr>
            <a:spLocks noGrp="1"/>
          </p:cNvSpPr>
          <p:nvPr>
            <p:ph type="body" sz="quarter" idx="12" hasCustomPrompt="1"/>
          </p:nvPr>
        </p:nvSpPr>
        <p:spPr>
          <a:xfrm>
            <a:off x="16488022" y="2263180"/>
            <a:ext cx="1440160" cy="1440160"/>
          </a:xfrm>
          <a:prstGeom prst="ellipse">
            <a:avLst/>
          </a:prstGeom>
          <a:solidFill>
            <a:schemeClr val="accent3">
              <a:alpha val="80000"/>
            </a:schemeClr>
          </a:solidFill>
        </p:spPr>
        <p:txBody>
          <a:bodyPr/>
          <a:lstStyle>
            <a:lvl1pPr>
              <a:defRPr>
                <a:latin typeface="Route 159 UltraLight" pitchFamily="50" charset="0"/>
              </a:defRPr>
            </a:lvl1pPr>
          </a:lstStyle>
          <a:p>
            <a:pPr lvl="0"/>
            <a:r>
              <a:rPr kumimoji="1" lang="en-US" altLang="ja-JP" dirty="0"/>
              <a:t> </a:t>
            </a:r>
            <a:endParaRPr kumimoji="1" lang="ja-JP" altLang="en-US" dirty="0"/>
          </a:p>
        </p:txBody>
      </p:sp>
      <p:sp>
        <p:nvSpPr>
          <p:cNvPr id="8" name="テキスト プレースホルダー 5"/>
          <p:cNvSpPr>
            <a:spLocks noGrp="1"/>
          </p:cNvSpPr>
          <p:nvPr>
            <p:ph type="body" sz="quarter" idx="13" hasCustomPrompt="1"/>
          </p:nvPr>
        </p:nvSpPr>
        <p:spPr>
          <a:xfrm>
            <a:off x="6766942" y="7779029"/>
            <a:ext cx="936104" cy="936104"/>
          </a:xfrm>
          <a:prstGeom prst="ellipse">
            <a:avLst/>
          </a:prstGeom>
          <a:solidFill>
            <a:schemeClr val="accent2">
              <a:alpha val="80000"/>
            </a:schemeClr>
          </a:solidFill>
        </p:spPr>
        <p:txBody>
          <a:bodyPr/>
          <a:lstStyle/>
          <a:p>
            <a:pPr lvl="0"/>
            <a:r>
              <a:rPr kumimoji="1" lang="en-US" altLang="ja-JP" dirty="0"/>
              <a:t> </a:t>
            </a:r>
            <a:endParaRPr kumimoji="1" lang="ja-JP" altLang="en-US" dirty="0"/>
          </a:p>
        </p:txBody>
      </p:sp>
      <p:sp>
        <p:nvSpPr>
          <p:cNvPr id="9" name="テキスト プレースホルダー 5"/>
          <p:cNvSpPr>
            <a:spLocks noGrp="1"/>
          </p:cNvSpPr>
          <p:nvPr>
            <p:ph type="body" sz="quarter" idx="14" hasCustomPrompt="1"/>
          </p:nvPr>
        </p:nvSpPr>
        <p:spPr>
          <a:xfrm>
            <a:off x="8207102" y="8295804"/>
            <a:ext cx="1403177" cy="1403177"/>
          </a:xfrm>
          <a:prstGeom prst="ellipse">
            <a:avLst/>
          </a:prstGeom>
          <a:solidFill>
            <a:schemeClr val="accent5">
              <a:alpha val="80000"/>
            </a:schemeClr>
          </a:solidFill>
        </p:spPr>
        <p:txBody>
          <a:bodyPr/>
          <a:lstStyle/>
          <a:p>
            <a:pPr lvl="0"/>
            <a:r>
              <a:rPr kumimoji="1" lang="en-US" altLang="ja-JP" dirty="0"/>
              <a:t> </a:t>
            </a:r>
            <a:endParaRPr kumimoji="1" lang="ja-JP" altLang="en-US" dirty="0"/>
          </a:p>
        </p:txBody>
      </p:sp>
      <p:sp>
        <p:nvSpPr>
          <p:cNvPr id="11" name="テキスト プレースホルダー 10"/>
          <p:cNvSpPr>
            <a:spLocks noGrp="1"/>
          </p:cNvSpPr>
          <p:nvPr>
            <p:ph type="body" sz="quarter" idx="15" hasCustomPrompt="1"/>
          </p:nvPr>
        </p:nvSpPr>
        <p:spPr>
          <a:xfrm>
            <a:off x="16596034" y="2263180"/>
            <a:ext cx="1224136" cy="1440160"/>
          </a:xfrm>
        </p:spPr>
        <p:txBody>
          <a:bodyPr anchor="ctr">
            <a:noAutofit/>
          </a:bodyPr>
          <a:lstStyle>
            <a:lvl1pPr algn="ctr">
              <a:defRPr sz="5400">
                <a:solidFill>
                  <a:schemeClr val="bg1"/>
                </a:solidFill>
                <a:latin typeface="Open Sans Semibold" panose="020B0706030804020204" pitchFamily="34" charset="0"/>
                <a:cs typeface="Open Sans Semibold" panose="020B0706030804020204" pitchFamily="34" charset="0"/>
              </a:defRPr>
            </a:lvl1pPr>
          </a:lstStyle>
          <a:p>
            <a:pPr lvl="0"/>
            <a:r>
              <a:rPr kumimoji="1" lang="en-US" altLang="ja-JP" dirty="0"/>
              <a:t>9</a:t>
            </a:r>
            <a:endParaRPr kumimoji="1" lang="ja-JP" altLang="en-US" dirty="0"/>
          </a:p>
        </p:txBody>
      </p:sp>
      <p:sp>
        <p:nvSpPr>
          <p:cNvPr id="13" name="図プレースホルダー 12"/>
          <p:cNvSpPr>
            <a:spLocks noGrp="1"/>
          </p:cNvSpPr>
          <p:nvPr>
            <p:ph type="pic" sz="quarter" idx="16" hasCustomPrompt="1"/>
          </p:nvPr>
        </p:nvSpPr>
        <p:spPr>
          <a:xfrm>
            <a:off x="13607486" y="5143872"/>
            <a:ext cx="1152363" cy="1152363"/>
          </a:xfrm>
        </p:spPr>
        <p:txBody>
          <a:bodyPr/>
          <a:lstStyle>
            <a:lvl1pPr>
              <a:defRPr/>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17" hasCustomPrompt="1"/>
          </p:nvPr>
        </p:nvSpPr>
        <p:spPr>
          <a:xfrm>
            <a:off x="11015315" y="6439644"/>
            <a:ext cx="6336704" cy="1008112"/>
          </a:xfrm>
        </p:spPr>
        <p:txBody>
          <a:bodyPr anchor="ctr">
            <a:normAutofit/>
          </a:bodyPr>
          <a:lstStyle>
            <a:lvl1pPr algn="ctr">
              <a:defRPr sz="44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
        <p:nvSpPr>
          <p:cNvPr id="16" name="テキスト プレースホルダー 5"/>
          <p:cNvSpPr>
            <a:spLocks noGrp="1"/>
          </p:cNvSpPr>
          <p:nvPr>
            <p:ph type="body" sz="quarter" idx="18" hasCustomPrompt="1"/>
          </p:nvPr>
        </p:nvSpPr>
        <p:spPr>
          <a:xfrm>
            <a:off x="9610279" y="7186443"/>
            <a:ext cx="1185172" cy="1185172"/>
          </a:xfrm>
          <a:prstGeom prst="ellipse">
            <a:avLst/>
          </a:prstGeom>
          <a:solidFill>
            <a:schemeClr val="accent6">
              <a:alpha val="80000"/>
            </a:schemeClr>
          </a:solidFill>
        </p:spPr>
        <p:txBody>
          <a:bodyPr/>
          <a:lstStyle/>
          <a:p>
            <a:pPr lvl="0"/>
            <a:r>
              <a:rPr kumimoji="1" lang="en-US" altLang="ja-JP" dirty="0"/>
              <a:t> </a:t>
            </a:r>
            <a:endParaRPr kumimoji="1" lang="ja-JP" altLang="en-US" dirty="0"/>
          </a:p>
        </p:txBody>
      </p:sp>
      <p:sp>
        <p:nvSpPr>
          <p:cNvPr id="17" name="テキスト プレースホルダー 5"/>
          <p:cNvSpPr>
            <a:spLocks noGrp="1"/>
          </p:cNvSpPr>
          <p:nvPr>
            <p:ph type="body" sz="quarter" idx="19" hasCustomPrompt="1"/>
          </p:nvPr>
        </p:nvSpPr>
        <p:spPr>
          <a:xfrm>
            <a:off x="15695935" y="1436231"/>
            <a:ext cx="792087" cy="792087"/>
          </a:xfrm>
          <a:prstGeom prst="ellipse">
            <a:avLst/>
          </a:prstGeom>
          <a:solidFill>
            <a:schemeClr val="accent4">
              <a:alpha val="80000"/>
            </a:schemeClr>
          </a:solidFill>
        </p:spPr>
        <p:txBody>
          <a:bodyPr/>
          <a:lstStyle/>
          <a:p>
            <a:pPr lvl="0"/>
            <a:r>
              <a:rPr kumimoji="1" lang="en-US" altLang="ja-JP" dirty="0"/>
              <a:t> </a:t>
            </a:r>
            <a:endParaRPr kumimoji="1" lang="ja-JP" altLang="en-US" dirty="0"/>
          </a:p>
        </p:txBody>
      </p:sp>
    </p:spTree>
    <p:extLst>
      <p:ext uri="{BB962C8B-B14F-4D97-AF65-F5344CB8AC3E}">
        <p14:creationId xmlns:p14="http://schemas.microsoft.com/office/powerpoint/2010/main" val="48211489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Profile 3">
    <p:spTree>
      <p:nvGrpSpPr>
        <p:cNvPr id="1" name=""/>
        <p:cNvGrpSpPr/>
        <p:nvPr/>
      </p:nvGrpSpPr>
      <p:grpSpPr>
        <a:xfrm>
          <a:off x="0" y="0"/>
          <a:ext cx="0" cy="0"/>
          <a:chOff x="0" y="0"/>
          <a:chExt cx="0" cy="0"/>
        </a:xfrm>
      </p:grpSpPr>
      <p:sp>
        <p:nvSpPr>
          <p:cNvPr id="33" name="円/楕円 32"/>
          <p:cNvSpPr/>
          <p:nvPr userDrawn="1"/>
        </p:nvSpPr>
        <p:spPr>
          <a:xfrm>
            <a:off x="6099984" y="4672631"/>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6" name="円/楕円 5"/>
          <p:cNvSpPr/>
          <p:nvPr userDrawn="1"/>
        </p:nvSpPr>
        <p:spPr>
          <a:xfrm>
            <a:off x="1870398" y="1163191"/>
            <a:ext cx="5060429" cy="5060429"/>
          </a:xfrm>
          <a:prstGeom prst="ellipse">
            <a:avLst/>
          </a:prstGeom>
          <a:solidFill>
            <a:schemeClr val="accent1">
              <a:lumMod val="75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p:cNvSpPr/>
          <p:nvPr userDrawn="1"/>
        </p:nvSpPr>
        <p:spPr>
          <a:xfrm>
            <a:off x="1268264" y="1756094"/>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0" name="円/楕円 29"/>
          <p:cNvSpPr/>
          <p:nvPr userDrawn="1"/>
        </p:nvSpPr>
        <p:spPr>
          <a:xfrm>
            <a:off x="1706513" y="1039044"/>
            <a:ext cx="5060429" cy="5060429"/>
          </a:xfrm>
          <a:prstGeom prst="ellipse">
            <a:avLst/>
          </a:prstGeom>
          <a:solidFill>
            <a:schemeClr val="accent1">
              <a:lumMod val="60000"/>
              <a:lumOff val="40000"/>
            </a:schemeClr>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p:cNvSpPr>
            <a:spLocks noGrp="1"/>
          </p:cNvSpPr>
          <p:nvPr>
            <p:ph type="title" hasCustomPrompt="1"/>
          </p:nvPr>
        </p:nvSpPr>
        <p:spPr>
          <a:xfrm>
            <a:off x="7545905" y="1111052"/>
            <a:ext cx="9577064" cy="1350907"/>
          </a:xfrm>
        </p:spPr>
        <p:txBody>
          <a:bodyPr anchor="b">
            <a:normAutofit/>
          </a:bodyPr>
          <a:lstStyle>
            <a:lvl1pPr>
              <a:defRPr sz="6600" baseline="0">
                <a:solidFill>
                  <a:schemeClr val="tx2"/>
                </a:solidFill>
                <a:latin typeface="Route 159 UltraLight" pitchFamily="50" charset="0"/>
              </a:defRPr>
            </a:lvl1pPr>
          </a:lstStyle>
          <a:p>
            <a:r>
              <a:rPr kumimoji="1" lang="en-US" altLang="ja-JP" dirty="0"/>
              <a:t>Text goes here</a:t>
            </a:r>
            <a:endParaRPr kumimoji="1" lang="ja-JP" altLang="en-US" dirty="0"/>
          </a:p>
        </p:txBody>
      </p:sp>
      <p:sp>
        <p:nvSpPr>
          <p:cNvPr id="4" name="正方形/長方形 3"/>
          <p:cNvSpPr/>
          <p:nvPr userDrawn="1"/>
        </p:nvSpPr>
        <p:spPr>
          <a:xfrm>
            <a:off x="7689921" y="24771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プレースホルダー 6"/>
          <p:cNvSpPr>
            <a:spLocks noGrp="1"/>
          </p:cNvSpPr>
          <p:nvPr>
            <p:ph type="body" sz="quarter" idx="16" hasCustomPrompt="1"/>
          </p:nvPr>
        </p:nvSpPr>
        <p:spPr>
          <a:xfrm>
            <a:off x="7545905" y="2549853"/>
            <a:ext cx="9577064" cy="935442"/>
          </a:xfrm>
        </p:spPr>
        <p:txBody>
          <a:bodyPr anchor="t">
            <a:noAutofit/>
          </a:bodyPr>
          <a:lstStyle>
            <a:lvl1pPr algn="l">
              <a:defRPr sz="3200" i="1" baseline="0">
                <a:solidFill>
                  <a:schemeClr val="accent1">
                    <a:lumMod val="75000"/>
                  </a:schemeClr>
                </a:solidFill>
                <a:latin typeface="+mn-lt"/>
              </a:defRPr>
            </a:lvl1pPr>
          </a:lstStyle>
          <a:p>
            <a:pPr lvl="0"/>
            <a:r>
              <a:rPr kumimoji="1" lang="en-US" altLang="ja-JP" dirty="0"/>
              <a:t>Text goes here</a:t>
            </a:r>
            <a:endParaRPr kumimoji="1" lang="ja-JP" altLang="en-US" dirty="0"/>
          </a:p>
        </p:txBody>
      </p:sp>
      <p:sp>
        <p:nvSpPr>
          <p:cNvPr id="7" name="図プレースホルダー 5"/>
          <p:cNvSpPr>
            <a:spLocks noGrp="1"/>
          </p:cNvSpPr>
          <p:nvPr>
            <p:ph type="pic" sz="quarter" idx="13" hasCustomPrompt="1"/>
          </p:nvPr>
        </p:nvSpPr>
        <p:spPr>
          <a:xfrm>
            <a:off x="1870398" y="1163191"/>
            <a:ext cx="4916413" cy="4916413"/>
          </a:xfrm>
          <a:prstGeom prst="ellipse">
            <a:avLst/>
          </a:prstGeom>
          <a:solidFill>
            <a:schemeClr val="bg1"/>
          </a:solidFill>
          <a:ln w="28575" cmpd="sng">
            <a:solidFill>
              <a:schemeClr val="accent1"/>
            </a:solidFill>
          </a:ln>
          <a:effectLst/>
        </p:spPr>
        <p:txBody>
          <a:bodyPr>
            <a:normAutofit/>
          </a:bodyPr>
          <a:lstStyle>
            <a:lvl1pPr>
              <a:defRPr sz="1800" baseline="0"/>
            </a:lvl1pPr>
          </a:lstStyle>
          <a:p>
            <a:r>
              <a:rPr kumimoji="1" lang="en-US" altLang="ja-JP" dirty="0"/>
              <a:t>Add an image</a:t>
            </a:r>
            <a:endParaRPr kumimoji="1" lang="ja-JP" altLang="en-US" dirty="0"/>
          </a:p>
        </p:txBody>
      </p:sp>
      <p:sp>
        <p:nvSpPr>
          <p:cNvPr id="8" name="円/楕円 7"/>
          <p:cNvSpPr/>
          <p:nvPr userDrawn="1"/>
        </p:nvSpPr>
        <p:spPr>
          <a:xfrm>
            <a:off x="8104770" y="3838753"/>
            <a:ext cx="1296145" cy="12961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図プレースホルダー 12"/>
          <p:cNvSpPr>
            <a:spLocks noGrp="1"/>
          </p:cNvSpPr>
          <p:nvPr>
            <p:ph type="pic" sz="quarter" idx="17" hasCustomPrompt="1"/>
          </p:nvPr>
        </p:nvSpPr>
        <p:spPr>
          <a:xfrm>
            <a:off x="8440247" y="4174230"/>
            <a:ext cx="625191" cy="625191"/>
          </a:xfrm>
        </p:spPr>
        <p:txBody>
          <a:bodyPr>
            <a:normAutofit/>
          </a:bodyPr>
          <a:lstStyle>
            <a:lvl1pPr>
              <a:defRPr sz="1600"/>
            </a:lvl1pPr>
          </a:lstStyle>
          <a:p>
            <a:r>
              <a:rPr kumimoji="1" lang="en-US" altLang="ja-JP" dirty="0"/>
              <a:t>Icon</a:t>
            </a:r>
            <a:endParaRPr kumimoji="1" lang="ja-JP" altLang="en-US" dirty="0"/>
          </a:p>
        </p:txBody>
      </p:sp>
      <p:sp>
        <p:nvSpPr>
          <p:cNvPr id="10" name="円/楕円 9"/>
          <p:cNvSpPr/>
          <p:nvPr userDrawn="1"/>
        </p:nvSpPr>
        <p:spPr>
          <a:xfrm>
            <a:off x="10720458" y="3838752"/>
            <a:ext cx="1296145" cy="12961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userDrawn="1"/>
        </p:nvSpPr>
        <p:spPr>
          <a:xfrm>
            <a:off x="13319670" y="3838751"/>
            <a:ext cx="1296145" cy="12961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図プレースホルダー 12"/>
          <p:cNvSpPr>
            <a:spLocks noGrp="1"/>
          </p:cNvSpPr>
          <p:nvPr>
            <p:ph type="pic" sz="quarter" idx="18" hasCustomPrompt="1"/>
          </p:nvPr>
        </p:nvSpPr>
        <p:spPr>
          <a:xfrm>
            <a:off x="11055935" y="4174229"/>
            <a:ext cx="625191" cy="625191"/>
          </a:xfrm>
        </p:spPr>
        <p:txBody>
          <a:bodyPr>
            <a:normAutofit/>
          </a:bodyPr>
          <a:lstStyle>
            <a:lvl1pPr>
              <a:defRPr sz="1600"/>
            </a:lvl1pPr>
          </a:lstStyle>
          <a:p>
            <a:r>
              <a:rPr kumimoji="1" lang="en-US" altLang="ja-JP" dirty="0"/>
              <a:t>Icon</a:t>
            </a:r>
            <a:endParaRPr kumimoji="1" lang="ja-JP" altLang="en-US" dirty="0"/>
          </a:p>
        </p:txBody>
      </p:sp>
      <p:sp>
        <p:nvSpPr>
          <p:cNvPr id="13" name="図プレースホルダー 12"/>
          <p:cNvSpPr>
            <a:spLocks noGrp="1"/>
          </p:cNvSpPr>
          <p:nvPr>
            <p:ph type="pic" sz="quarter" idx="19" hasCustomPrompt="1"/>
          </p:nvPr>
        </p:nvSpPr>
        <p:spPr>
          <a:xfrm>
            <a:off x="13655147" y="4174228"/>
            <a:ext cx="625191" cy="625191"/>
          </a:xfrm>
        </p:spPr>
        <p:txBody>
          <a:bodyPr>
            <a:normAutofit/>
          </a:bodyPr>
          <a:lstStyle>
            <a:lvl1pPr>
              <a:defRPr sz="1600"/>
            </a:lvl1pPr>
          </a:lstStyle>
          <a:p>
            <a:r>
              <a:rPr kumimoji="1" lang="en-US" altLang="ja-JP" dirty="0"/>
              <a:t>Icon</a:t>
            </a:r>
            <a:endParaRPr kumimoji="1" lang="ja-JP" altLang="en-US" dirty="0"/>
          </a:p>
        </p:txBody>
      </p:sp>
      <p:sp>
        <p:nvSpPr>
          <p:cNvPr id="14" name="テキスト プレースホルダー 6"/>
          <p:cNvSpPr>
            <a:spLocks noGrp="1"/>
          </p:cNvSpPr>
          <p:nvPr>
            <p:ph type="body" sz="quarter" idx="20" hasCustomPrompt="1"/>
          </p:nvPr>
        </p:nvSpPr>
        <p:spPr>
          <a:xfrm>
            <a:off x="7541830" y="5279575"/>
            <a:ext cx="2448272" cy="935442"/>
          </a:xfrm>
        </p:spPr>
        <p:txBody>
          <a:bodyPr anchor="t">
            <a:noAutofit/>
          </a:bodyPr>
          <a:lstStyle>
            <a:lvl1pPr algn="ctr">
              <a:defRPr sz="2400" i="0" baseline="0">
                <a:solidFill>
                  <a:schemeClr val="accent3"/>
                </a:solidFill>
                <a:latin typeface="+mn-lt"/>
              </a:defRPr>
            </a:lvl1pPr>
          </a:lstStyle>
          <a:p>
            <a:pPr lvl="0"/>
            <a:r>
              <a:rPr kumimoji="1" lang="en-US" altLang="ja-JP" dirty="0"/>
              <a:t>Text goes here</a:t>
            </a:r>
            <a:endParaRPr kumimoji="1" lang="ja-JP" altLang="en-US" dirty="0"/>
          </a:p>
        </p:txBody>
      </p:sp>
      <p:sp>
        <p:nvSpPr>
          <p:cNvPr id="15" name="テキスト プレースホルダー 6"/>
          <p:cNvSpPr>
            <a:spLocks noGrp="1"/>
          </p:cNvSpPr>
          <p:nvPr>
            <p:ph type="body" sz="quarter" idx="21" hasCustomPrompt="1"/>
          </p:nvPr>
        </p:nvSpPr>
        <p:spPr>
          <a:xfrm>
            <a:off x="10151318" y="5279575"/>
            <a:ext cx="2448272" cy="935442"/>
          </a:xfrm>
        </p:spPr>
        <p:txBody>
          <a:bodyPr anchor="t">
            <a:noAutofit/>
          </a:bodyPr>
          <a:lstStyle>
            <a:lvl1pPr algn="ctr">
              <a:defRPr sz="2400" i="0" baseline="0">
                <a:solidFill>
                  <a:schemeClr val="accent2"/>
                </a:solidFill>
                <a:latin typeface="+mn-lt"/>
              </a:defRPr>
            </a:lvl1pPr>
          </a:lstStyle>
          <a:p>
            <a:pPr lvl="0"/>
            <a:r>
              <a:rPr kumimoji="1" lang="en-US" altLang="ja-JP" dirty="0"/>
              <a:t>Text goes here</a:t>
            </a:r>
            <a:endParaRPr kumimoji="1" lang="ja-JP" altLang="en-US" dirty="0"/>
          </a:p>
        </p:txBody>
      </p:sp>
      <p:sp>
        <p:nvSpPr>
          <p:cNvPr id="16" name="テキスト プレースホルダー 6"/>
          <p:cNvSpPr>
            <a:spLocks noGrp="1"/>
          </p:cNvSpPr>
          <p:nvPr>
            <p:ph type="body" sz="quarter" idx="22" hasCustomPrompt="1"/>
          </p:nvPr>
        </p:nvSpPr>
        <p:spPr>
          <a:xfrm>
            <a:off x="12743606" y="5277230"/>
            <a:ext cx="2448272" cy="935442"/>
          </a:xfrm>
        </p:spPr>
        <p:txBody>
          <a:bodyPr anchor="t">
            <a:noAutofit/>
          </a:bodyPr>
          <a:lstStyle>
            <a:lvl1pPr algn="ctr">
              <a:defRPr sz="2400" i="0" baseline="0">
                <a:solidFill>
                  <a:schemeClr val="accent5"/>
                </a:solidFill>
                <a:latin typeface="+mn-lt"/>
              </a:defRPr>
            </a:lvl1pPr>
          </a:lstStyle>
          <a:p>
            <a:pPr lvl="0"/>
            <a:r>
              <a:rPr kumimoji="1" lang="en-US" altLang="ja-JP" dirty="0"/>
              <a:t>Text goes here</a:t>
            </a:r>
            <a:endParaRPr kumimoji="1" lang="ja-JP" altLang="en-US" dirty="0"/>
          </a:p>
        </p:txBody>
      </p:sp>
      <p:sp>
        <p:nvSpPr>
          <p:cNvPr id="17" name="テキスト プレースホルダー 6"/>
          <p:cNvSpPr>
            <a:spLocks noGrp="1"/>
          </p:cNvSpPr>
          <p:nvPr>
            <p:ph type="body" sz="quarter" idx="14" hasCustomPrompt="1"/>
          </p:nvPr>
        </p:nvSpPr>
        <p:spPr>
          <a:xfrm>
            <a:off x="1192885" y="6295628"/>
            <a:ext cx="15900643" cy="2016224"/>
          </a:xfrm>
        </p:spPr>
        <p:txBody>
          <a:bodyPr anchor="ctr">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8" name="正方形/長方形 17"/>
          <p:cNvSpPr/>
          <p:nvPr userDrawn="1"/>
        </p:nvSpPr>
        <p:spPr>
          <a:xfrm>
            <a:off x="0" y="8527876"/>
            <a:ext cx="18286413" cy="175912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図プレースホルダー 12"/>
          <p:cNvSpPr>
            <a:spLocks noGrp="1"/>
          </p:cNvSpPr>
          <p:nvPr>
            <p:ph type="pic" sz="quarter" idx="23" hasCustomPrompt="1"/>
          </p:nvPr>
        </p:nvSpPr>
        <p:spPr>
          <a:xfrm>
            <a:off x="4016008" y="8773140"/>
            <a:ext cx="625191" cy="625191"/>
          </a:xfrm>
        </p:spPr>
        <p:txBody>
          <a:bodyPr>
            <a:normAutofit/>
          </a:bodyPr>
          <a:lstStyle>
            <a:lvl1pPr>
              <a:defRPr sz="1600"/>
            </a:lvl1pPr>
          </a:lstStyle>
          <a:p>
            <a:r>
              <a:rPr kumimoji="1" lang="en-US" altLang="ja-JP" dirty="0"/>
              <a:t>Icon</a:t>
            </a:r>
            <a:endParaRPr kumimoji="1" lang="ja-JP" altLang="en-US" dirty="0"/>
          </a:p>
        </p:txBody>
      </p:sp>
      <p:sp>
        <p:nvSpPr>
          <p:cNvPr id="20" name="図プレースホルダー 12"/>
          <p:cNvSpPr>
            <a:spLocks noGrp="1"/>
          </p:cNvSpPr>
          <p:nvPr>
            <p:ph type="pic" sz="quarter" idx="24" hasCustomPrompt="1"/>
          </p:nvPr>
        </p:nvSpPr>
        <p:spPr>
          <a:xfrm>
            <a:off x="8827218" y="8773139"/>
            <a:ext cx="625191" cy="625191"/>
          </a:xfrm>
        </p:spPr>
        <p:txBody>
          <a:bodyPr>
            <a:normAutofit/>
          </a:bodyPr>
          <a:lstStyle>
            <a:lvl1pPr>
              <a:defRPr sz="1600"/>
            </a:lvl1pPr>
          </a:lstStyle>
          <a:p>
            <a:r>
              <a:rPr kumimoji="1" lang="en-US" altLang="ja-JP" dirty="0"/>
              <a:t>Icon</a:t>
            </a:r>
            <a:endParaRPr kumimoji="1" lang="ja-JP" altLang="en-US" dirty="0"/>
          </a:p>
        </p:txBody>
      </p:sp>
      <p:sp>
        <p:nvSpPr>
          <p:cNvPr id="21" name="図プレースホルダー 12"/>
          <p:cNvSpPr>
            <a:spLocks noGrp="1"/>
          </p:cNvSpPr>
          <p:nvPr>
            <p:ph type="pic" sz="quarter" idx="25" hasCustomPrompt="1"/>
          </p:nvPr>
        </p:nvSpPr>
        <p:spPr>
          <a:xfrm>
            <a:off x="13607778" y="8773138"/>
            <a:ext cx="625191" cy="625191"/>
          </a:xfrm>
        </p:spPr>
        <p:txBody>
          <a:bodyPr>
            <a:normAutofit/>
          </a:bodyPr>
          <a:lstStyle>
            <a:lvl1pPr>
              <a:defRPr sz="1600"/>
            </a:lvl1pPr>
          </a:lstStyle>
          <a:p>
            <a:r>
              <a:rPr kumimoji="1" lang="en-US" altLang="ja-JP" dirty="0"/>
              <a:t>Icon</a:t>
            </a:r>
            <a:endParaRPr kumimoji="1" lang="ja-JP" altLang="en-US" dirty="0"/>
          </a:p>
        </p:txBody>
      </p:sp>
      <p:sp>
        <p:nvSpPr>
          <p:cNvPr id="22" name="テキスト プレースホルダー 6"/>
          <p:cNvSpPr>
            <a:spLocks noGrp="1"/>
          </p:cNvSpPr>
          <p:nvPr>
            <p:ph type="body" sz="quarter" idx="26" hasCustomPrompt="1"/>
          </p:nvPr>
        </p:nvSpPr>
        <p:spPr>
          <a:xfrm>
            <a:off x="2384388"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3" name="テキスト プレースホルダー 6"/>
          <p:cNvSpPr>
            <a:spLocks noGrp="1"/>
          </p:cNvSpPr>
          <p:nvPr>
            <p:ph type="body" sz="quarter" idx="27" hasCustomPrompt="1"/>
          </p:nvPr>
        </p:nvSpPr>
        <p:spPr>
          <a:xfrm>
            <a:off x="7164560"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4" name="テキスト プレースホルダー 6"/>
          <p:cNvSpPr>
            <a:spLocks noGrp="1"/>
          </p:cNvSpPr>
          <p:nvPr>
            <p:ph type="body" sz="quarter" idx="28" hasCustomPrompt="1"/>
          </p:nvPr>
        </p:nvSpPr>
        <p:spPr>
          <a:xfrm>
            <a:off x="11961452" y="9464642"/>
            <a:ext cx="3950506" cy="575402"/>
          </a:xfrm>
        </p:spPr>
        <p:txBody>
          <a:bodyPr anchor="t">
            <a:noAutofit/>
          </a:bodyPr>
          <a:lstStyle>
            <a:lvl1pPr algn="ctr">
              <a:defRPr sz="1800" i="0" baseline="0">
                <a:solidFill>
                  <a:schemeClr val="bg1"/>
                </a:solidFill>
                <a:latin typeface="+mn-lt"/>
              </a:defRPr>
            </a:lvl1pPr>
          </a:lstStyle>
          <a:p>
            <a:pPr lvl="0"/>
            <a:r>
              <a:rPr kumimoji="1" lang="en-US" altLang="ja-JP" dirty="0"/>
              <a:t>Text goes here</a:t>
            </a:r>
            <a:endParaRPr kumimoji="1" lang="ja-JP" altLang="en-US" dirty="0"/>
          </a:p>
        </p:txBody>
      </p:sp>
      <p:sp>
        <p:nvSpPr>
          <p:cNvPr id="25" name="円/楕円 24"/>
          <p:cNvSpPr/>
          <p:nvPr userDrawn="1"/>
        </p:nvSpPr>
        <p:spPr>
          <a:xfrm>
            <a:off x="574254" y="1019175"/>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6" name="円/楕円 25"/>
          <p:cNvSpPr/>
          <p:nvPr userDrawn="1"/>
        </p:nvSpPr>
        <p:spPr>
          <a:xfrm>
            <a:off x="1952340" y="1066981"/>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32" name="正方形/長方形 3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userDrawn="1"/>
        </p:nvSpPr>
        <p:spPr>
          <a:xfrm>
            <a:off x="7102660" y="4288481"/>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p14="http://schemas.microsoft.com/office/powerpoint/2010/main" val="20380343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Images 1">
    <p:bg>
      <p:bgPr>
        <a:solidFill>
          <a:schemeClr val="tx2"/>
        </a:solidFill>
        <a:effectLst/>
      </p:bgPr>
    </p:bg>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70" name="図プレースホルダー 69"/>
          <p:cNvSpPr>
            <a:spLocks noGrp="1"/>
          </p:cNvSpPr>
          <p:nvPr>
            <p:ph type="pic" sz="quarter" idx="39" hasCustomPrompt="1"/>
          </p:nvPr>
        </p:nvSpPr>
        <p:spPr>
          <a:xfrm>
            <a:off x="1" y="5143500"/>
            <a:ext cx="5223600" cy="5143500"/>
          </a:xfrm>
          <a:solidFill>
            <a:schemeClr val="accent1">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1" name="図プレースホルダー 69"/>
          <p:cNvSpPr>
            <a:spLocks noGrp="1"/>
          </p:cNvSpPr>
          <p:nvPr>
            <p:ph type="pic" sz="quarter" idx="40" hasCustomPrompt="1"/>
          </p:nvPr>
        </p:nvSpPr>
        <p:spPr>
          <a:xfrm>
            <a:off x="7833741" y="0"/>
            <a:ext cx="5223600" cy="5143500"/>
          </a:xfrm>
          <a:solidFill>
            <a:schemeClr val="accent2">
              <a:lumMod val="60000"/>
              <a:lumOff val="40000"/>
            </a:schemeClr>
          </a:solidFill>
        </p:spPr>
        <p:txBody>
          <a:bodyPr/>
          <a:lstStyle>
            <a:lvl1pPr>
              <a:defRPr/>
            </a:lvl1pPr>
          </a:lstStyle>
          <a:p>
            <a:r>
              <a:rPr kumimoji="1" lang="en-US" altLang="ja-JP" dirty="0"/>
              <a:t>add an image </a:t>
            </a:r>
            <a:endParaRPr kumimoji="1" lang="ja-JP" altLang="en-US" dirty="0"/>
          </a:p>
        </p:txBody>
      </p:sp>
      <p:sp>
        <p:nvSpPr>
          <p:cNvPr id="77" name="タイトル 1"/>
          <p:cNvSpPr>
            <a:spLocks noGrp="1"/>
          </p:cNvSpPr>
          <p:nvPr>
            <p:ph type="title" hasCustomPrompt="1"/>
          </p:nvPr>
        </p:nvSpPr>
        <p:spPr>
          <a:xfrm>
            <a:off x="8228077" y="5247624"/>
            <a:ext cx="9577064" cy="1350907"/>
          </a:xfrm>
        </p:spPr>
        <p:txBody>
          <a:bodyPr anchor="b">
            <a:normAutofit/>
          </a:bodyPr>
          <a:lstStyle>
            <a:lvl1pP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78" name="正方形/長方形 77"/>
          <p:cNvSpPr/>
          <p:nvPr userDrawn="1"/>
        </p:nvSpPr>
        <p:spPr>
          <a:xfrm>
            <a:off x="8372093" y="6613755"/>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テキスト プレースホルダー 6"/>
          <p:cNvSpPr>
            <a:spLocks noGrp="1"/>
          </p:cNvSpPr>
          <p:nvPr>
            <p:ph type="body" sz="quarter" idx="16" hasCustomPrompt="1"/>
          </p:nvPr>
        </p:nvSpPr>
        <p:spPr>
          <a:xfrm>
            <a:off x="8228077" y="6686425"/>
            <a:ext cx="9577064" cy="935442"/>
          </a:xfrm>
        </p:spPr>
        <p:txBody>
          <a:bodyPr anchor="t">
            <a:noAutofit/>
          </a:bodyPr>
          <a:lstStyle>
            <a:lvl1pPr algn="l">
              <a:defRPr sz="3200" i="1" baseline="0">
                <a:solidFill>
                  <a:schemeClr val="accent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412617786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quare Images 2">
    <p:spTree>
      <p:nvGrpSpPr>
        <p:cNvPr id="1" name=""/>
        <p:cNvGrpSpPr/>
        <p:nvPr/>
      </p:nvGrpSpPr>
      <p:grpSpPr>
        <a:xfrm>
          <a:off x="0" y="0"/>
          <a:ext cx="0" cy="0"/>
          <a:chOff x="0" y="0"/>
          <a:chExt cx="0" cy="0"/>
        </a:xfrm>
      </p:grpSpPr>
      <p:sp>
        <p:nvSpPr>
          <p:cNvPr id="4" name="図プレースホルダー 3"/>
          <p:cNvSpPr>
            <a:spLocks noGrp="1"/>
          </p:cNvSpPr>
          <p:nvPr>
            <p:ph type="pic" sz="quarter" idx="10" hasCustomPrompt="1"/>
          </p:nvPr>
        </p:nvSpPr>
        <p:spPr>
          <a:xfrm>
            <a:off x="0"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6" name="図プレースホルダー 3"/>
          <p:cNvSpPr>
            <a:spLocks noGrp="1"/>
          </p:cNvSpPr>
          <p:nvPr>
            <p:ph type="pic" sz="quarter" idx="12" hasCustomPrompt="1"/>
          </p:nvPr>
        </p:nvSpPr>
        <p:spPr>
          <a:xfrm>
            <a:off x="0" y="25731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1" name="図プレースホルダー 3"/>
          <p:cNvSpPr>
            <a:spLocks noGrp="1"/>
          </p:cNvSpPr>
          <p:nvPr>
            <p:ph type="pic" sz="quarter" idx="23" hasCustomPrompt="1"/>
          </p:nvPr>
        </p:nvSpPr>
        <p:spPr>
          <a:xfrm>
            <a:off x="0"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23" name="図プレースホルダー 3"/>
          <p:cNvSpPr>
            <a:spLocks noGrp="1"/>
          </p:cNvSpPr>
          <p:nvPr>
            <p:ph type="pic" sz="quarter" idx="25" hasCustomPrompt="1"/>
          </p:nvPr>
        </p:nvSpPr>
        <p:spPr>
          <a:xfrm>
            <a:off x="0"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5" name="図プレースホルダー 3"/>
          <p:cNvSpPr>
            <a:spLocks noGrp="1"/>
          </p:cNvSpPr>
          <p:nvPr>
            <p:ph type="pic" sz="quarter" idx="11" hasCustomPrompt="1"/>
          </p:nvPr>
        </p:nvSpPr>
        <p:spPr>
          <a:xfrm>
            <a:off x="2614271" y="0"/>
            <a:ext cx="2617200" cy="2570400"/>
          </a:xfrm>
          <a:solidFill>
            <a:schemeClr val="accent6"/>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4" hasCustomPrompt="1"/>
          </p:nvPr>
        </p:nvSpPr>
        <p:spPr>
          <a:xfrm>
            <a:off x="2614271"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2" name="図プレースホルダー 3"/>
          <p:cNvSpPr>
            <a:spLocks noGrp="1"/>
          </p:cNvSpPr>
          <p:nvPr>
            <p:ph type="pic" sz="quarter" idx="24" hasCustomPrompt="1"/>
          </p:nvPr>
        </p:nvSpPr>
        <p:spPr>
          <a:xfrm>
            <a:off x="261427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4" name="図プレースホルダー 3"/>
          <p:cNvSpPr>
            <a:spLocks noGrp="1"/>
          </p:cNvSpPr>
          <p:nvPr>
            <p:ph type="pic" sz="quarter" idx="26" hasCustomPrompt="1"/>
          </p:nvPr>
        </p:nvSpPr>
        <p:spPr>
          <a:xfrm>
            <a:off x="2614271"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3" name="図プレースホルダー 3"/>
          <p:cNvSpPr>
            <a:spLocks noGrp="1"/>
          </p:cNvSpPr>
          <p:nvPr>
            <p:ph type="pic" sz="quarter" idx="15" hasCustomPrompt="1"/>
          </p:nvPr>
        </p:nvSpPr>
        <p:spPr>
          <a:xfrm>
            <a:off x="5224006" y="0"/>
            <a:ext cx="2617200" cy="2570400"/>
          </a:xfrm>
          <a:solidFill>
            <a:schemeClr val="accent3"/>
          </a:solidFill>
        </p:spPr>
        <p:txBody>
          <a:bodyPr>
            <a:normAutofit/>
          </a:bodyPr>
          <a:lstStyle>
            <a:lvl1pPr>
              <a:defRPr sz="1600" baseline="0"/>
            </a:lvl1pPr>
          </a:lstStyle>
          <a:p>
            <a:r>
              <a:rPr kumimoji="1" lang="en-US" altLang="ja-JP" dirty="0"/>
              <a:t>Add an image</a:t>
            </a:r>
            <a:endParaRPr kumimoji="1" lang="ja-JP" altLang="en-US" dirty="0"/>
          </a:p>
        </p:txBody>
      </p:sp>
      <p:sp>
        <p:nvSpPr>
          <p:cNvPr id="15" name="図プレースホルダー 3"/>
          <p:cNvSpPr>
            <a:spLocks noGrp="1"/>
          </p:cNvSpPr>
          <p:nvPr>
            <p:ph type="pic" sz="quarter" idx="17" hasCustomPrompt="1"/>
          </p:nvPr>
        </p:nvSpPr>
        <p:spPr>
          <a:xfrm>
            <a:off x="5224006" y="25731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5" name="図プレースホルダー 3"/>
          <p:cNvSpPr>
            <a:spLocks noGrp="1"/>
          </p:cNvSpPr>
          <p:nvPr>
            <p:ph type="pic" sz="quarter" idx="27" hasCustomPrompt="1"/>
          </p:nvPr>
        </p:nvSpPr>
        <p:spPr>
          <a:xfrm>
            <a:off x="5224006" y="5143500"/>
            <a:ext cx="2617200" cy="2570400"/>
          </a:xfrm>
          <a:solidFill>
            <a:schemeClr val="accent4"/>
          </a:solidFill>
        </p:spPr>
        <p:txBody>
          <a:bodyPr>
            <a:normAutofit/>
          </a:bodyPr>
          <a:lstStyle>
            <a:lvl1pPr>
              <a:defRPr sz="1600" baseline="0"/>
            </a:lvl1pPr>
          </a:lstStyle>
          <a:p>
            <a:r>
              <a:rPr kumimoji="1" lang="en-US" altLang="ja-JP" dirty="0"/>
              <a:t>Add an image</a:t>
            </a:r>
            <a:endParaRPr kumimoji="1" lang="ja-JP" altLang="en-US" dirty="0"/>
          </a:p>
        </p:txBody>
      </p:sp>
      <p:sp>
        <p:nvSpPr>
          <p:cNvPr id="27" name="図プレースホルダー 3"/>
          <p:cNvSpPr>
            <a:spLocks noGrp="1"/>
          </p:cNvSpPr>
          <p:nvPr>
            <p:ph type="pic" sz="quarter" idx="29" hasCustomPrompt="1"/>
          </p:nvPr>
        </p:nvSpPr>
        <p:spPr>
          <a:xfrm>
            <a:off x="5224006"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4" name="図プレースホルダー 3"/>
          <p:cNvSpPr>
            <a:spLocks noGrp="1"/>
          </p:cNvSpPr>
          <p:nvPr>
            <p:ph type="pic" sz="quarter" idx="16" hasCustomPrompt="1"/>
          </p:nvPr>
        </p:nvSpPr>
        <p:spPr>
          <a:xfrm>
            <a:off x="7833741" y="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6" name="図プレースホルダー 3"/>
          <p:cNvSpPr>
            <a:spLocks noGrp="1"/>
          </p:cNvSpPr>
          <p:nvPr>
            <p:ph type="pic" sz="quarter" idx="18" hasCustomPrompt="1"/>
          </p:nvPr>
        </p:nvSpPr>
        <p:spPr>
          <a:xfrm>
            <a:off x="7833741" y="2573100"/>
            <a:ext cx="2617200" cy="2570400"/>
          </a:xfrm>
          <a:solidFill>
            <a:schemeClr val="accent2">
              <a:lumMod val="60000"/>
              <a:lumOff val="40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6" name="図プレースホルダー 3"/>
          <p:cNvSpPr>
            <a:spLocks noGrp="1"/>
          </p:cNvSpPr>
          <p:nvPr>
            <p:ph type="pic" sz="quarter" idx="28" hasCustomPrompt="1"/>
          </p:nvPr>
        </p:nvSpPr>
        <p:spPr>
          <a:xfrm>
            <a:off x="7833741" y="51435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8" name="図プレースホルダー 3"/>
          <p:cNvSpPr>
            <a:spLocks noGrp="1"/>
          </p:cNvSpPr>
          <p:nvPr>
            <p:ph type="pic" sz="quarter" idx="30" hasCustomPrompt="1"/>
          </p:nvPr>
        </p:nvSpPr>
        <p:spPr>
          <a:xfrm>
            <a:off x="7833741" y="77166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7" name="図プレースホルダー 3"/>
          <p:cNvSpPr>
            <a:spLocks noGrp="1"/>
          </p:cNvSpPr>
          <p:nvPr>
            <p:ph type="pic" sz="quarter" idx="19" hasCustomPrompt="1"/>
          </p:nvPr>
        </p:nvSpPr>
        <p:spPr>
          <a:xfrm>
            <a:off x="10443476" y="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19" name="図プレースホルダー 3"/>
          <p:cNvSpPr>
            <a:spLocks noGrp="1"/>
          </p:cNvSpPr>
          <p:nvPr>
            <p:ph type="pic" sz="quarter" idx="21" hasCustomPrompt="1"/>
          </p:nvPr>
        </p:nvSpPr>
        <p:spPr>
          <a:xfrm>
            <a:off x="10443476" y="25731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9" name="図プレースホルダー 3"/>
          <p:cNvSpPr>
            <a:spLocks noGrp="1"/>
          </p:cNvSpPr>
          <p:nvPr>
            <p:ph type="pic" sz="quarter" idx="31" hasCustomPrompt="1"/>
          </p:nvPr>
        </p:nvSpPr>
        <p:spPr>
          <a:xfrm>
            <a:off x="10443476" y="5143500"/>
            <a:ext cx="2617200" cy="2570400"/>
          </a:xfrm>
          <a:solidFill>
            <a:schemeClr val="accent6"/>
          </a:solidFill>
        </p:spPr>
        <p:txBody>
          <a:bodyPr>
            <a:normAutofit/>
          </a:bodyPr>
          <a:lstStyle>
            <a:lvl1pPr>
              <a:defRPr sz="1600" baseline="0"/>
            </a:lvl1pPr>
          </a:lstStyle>
          <a:p>
            <a:r>
              <a:rPr kumimoji="1" lang="en-US" altLang="ja-JP" dirty="0"/>
              <a:t>Add an image</a:t>
            </a:r>
            <a:endParaRPr kumimoji="1" lang="ja-JP" altLang="en-US" dirty="0"/>
          </a:p>
        </p:txBody>
      </p:sp>
      <p:sp>
        <p:nvSpPr>
          <p:cNvPr id="31" name="図プレースホルダー 3"/>
          <p:cNvSpPr>
            <a:spLocks noGrp="1"/>
          </p:cNvSpPr>
          <p:nvPr>
            <p:ph type="pic" sz="quarter" idx="33" hasCustomPrompt="1"/>
          </p:nvPr>
        </p:nvSpPr>
        <p:spPr>
          <a:xfrm>
            <a:off x="10443476" y="7716600"/>
            <a:ext cx="2617200" cy="2570400"/>
          </a:xfrm>
          <a:solidFill>
            <a:schemeClr val="accent4"/>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8" name="図プレースホルダー 3"/>
          <p:cNvSpPr>
            <a:spLocks noGrp="1"/>
          </p:cNvSpPr>
          <p:nvPr>
            <p:ph type="pic" sz="quarter" idx="20" hasCustomPrompt="1"/>
          </p:nvPr>
        </p:nvSpPr>
        <p:spPr>
          <a:xfrm>
            <a:off x="13053211" y="0"/>
            <a:ext cx="2617200" cy="2570400"/>
          </a:xfrm>
          <a:solidFill>
            <a:schemeClr val="accent3">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20" name="図プレースホルダー 3"/>
          <p:cNvSpPr>
            <a:spLocks noGrp="1"/>
          </p:cNvSpPr>
          <p:nvPr>
            <p:ph type="pic" sz="quarter" idx="22" hasCustomPrompt="1"/>
          </p:nvPr>
        </p:nvSpPr>
        <p:spPr>
          <a:xfrm>
            <a:off x="13053211" y="2573100"/>
            <a:ext cx="2617200" cy="2570400"/>
          </a:xfrm>
          <a:solidFill>
            <a:schemeClr val="accent3"/>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0" name="図プレースホルダー 3"/>
          <p:cNvSpPr>
            <a:spLocks noGrp="1"/>
          </p:cNvSpPr>
          <p:nvPr>
            <p:ph type="pic" sz="quarter" idx="32" hasCustomPrompt="1"/>
          </p:nvPr>
        </p:nvSpPr>
        <p:spPr>
          <a:xfrm>
            <a:off x="13053211" y="5143500"/>
            <a:ext cx="2617200" cy="2570400"/>
          </a:xfrm>
          <a:solidFill>
            <a:schemeClr val="accent5"/>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2" name="図プレースホルダー 3"/>
          <p:cNvSpPr>
            <a:spLocks noGrp="1"/>
          </p:cNvSpPr>
          <p:nvPr>
            <p:ph type="pic" sz="quarter" idx="34" hasCustomPrompt="1"/>
          </p:nvPr>
        </p:nvSpPr>
        <p:spPr>
          <a:xfrm>
            <a:off x="13053211" y="77166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7" name="図プレースホルダー 3"/>
          <p:cNvSpPr>
            <a:spLocks noGrp="1"/>
          </p:cNvSpPr>
          <p:nvPr>
            <p:ph type="pic" sz="quarter" idx="35" hasCustomPrompt="1"/>
          </p:nvPr>
        </p:nvSpPr>
        <p:spPr>
          <a:xfrm>
            <a:off x="15662949" y="0"/>
            <a:ext cx="2617200" cy="2570400"/>
          </a:xfrm>
          <a:solidFill>
            <a:schemeClr val="accent5"/>
          </a:solidFill>
        </p:spPr>
        <p:txBody>
          <a:bodyPr>
            <a:normAutofit/>
          </a:bodyPr>
          <a:lstStyle>
            <a:lvl1pPr>
              <a:defRPr sz="1600" baseline="0"/>
            </a:lvl1pPr>
          </a:lstStyle>
          <a:p>
            <a:r>
              <a:rPr kumimoji="1" lang="en-US" altLang="ja-JP" dirty="0"/>
              <a:t>Add an image</a:t>
            </a:r>
            <a:endParaRPr kumimoji="1" lang="ja-JP" altLang="en-US" dirty="0"/>
          </a:p>
        </p:txBody>
      </p:sp>
      <p:sp>
        <p:nvSpPr>
          <p:cNvPr id="38" name="図プレースホルダー 3"/>
          <p:cNvSpPr>
            <a:spLocks noGrp="1"/>
          </p:cNvSpPr>
          <p:nvPr>
            <p:ph type="pic" sz="quarter" idx="36" hasCustomPrompt="1"/>
          </p:nvPr>
        </p:nvSpPr>
        <p:spPr>
          <a:xfrm>
            <a:off x="15662949" y="2573100"/>
            <a:ext cx="2617200" cy="2570400"/>
          </a:xfrm>
          <a:solidFill>
            <a:schemeClr val="accent6">
              <a:lumMod val="7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39" name="図プレースホルダー 3"/>
          <p:cNvSpPr>
            <a:spLocks noGrp="1"/>
          </p:cNvSpPr>
          <p:nvPr>
            <p:ph type="pic" sz="quarter" idx="37" hasCustomPrompt="1"/>
          </p:nvPr>
        </p:nvSpPr>
        <p:spPr>
          <a:xfrm>
            <a:off x="15662949" y="5143500"/>
            <a:ext cx="2617200" cy="2570400"/>
          </a:xfrm>
          <a:solidFill>
            <a:schemeClr val="accent1"/>
          </a:solidFill>
        </p:spPr>
        <p:txBody>
          <a:bodyPr>
            <a:normAutofit/>
          </a:bodyPr>
          <a:lstStyle>
            <a:lvl1pPr>
              <a:defRPr sz="1600" baseline="0"/>
            </a:lvl1pPr>
          </a:lstStyle>
          <a:p>
            <a:r>
              <a:rPr kumimoji="1" lang="en-US" altLang="ja-JP" dirty="0"/>
              <a:t>Add an image</a:t>
            </a:r>
            <a:endParaRPr kumimoji="1" lang="ja-JP" altLang="en-US" dirty="0"/>
          </a:p>
        </p:txBody>
      </p:sp>
      <p:sp>
        <p:nvSpPr>
          <p:cNvPr id="40" name="図プレースホルダー 3"/>
          <p:cNvSpPr>
            <a:spLocks noGrp="1"/>
          </p:cNvSpPr>
          <p:nvPr>
            <p:ph type="pic" sz="quarter" idx="38" hasCustomPrompt="1"/>
          </p:nvPr>
        </p:nvSpPr>
        <p:spPr>
          <a:xfrm>
            <a:off x="15662949" y="7716600"/>
            <a:ext cx="2617200" cy="2570400"/>
          </a:xfrm>
          <a:solidFill>
            <a:schemeClr val="accent2"/>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Tree>
    <p:extLst>
      <p:ext uri="{BB962C8B-B14F-4D97-AF65-F5344CB8AC3E}">
        <p14:creationId xmlns:p14="http://schemas.microsoft.com/office/powerpoint/2010/main" val="31985783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 Images">
    <p:bg>
      <p:bgPr>
        <a:solidFill>
          <a:schemeClr val="tx2"/>
        </a:solidFill>
        <a:effectLst/>
      </p:bgPr>
    </p:bg>
    <p:spTree>
      <p:nvGrpSpPr>
        <p:cNvPr id="1" name=""/>
        <p:cNvGrpSpPr/>
        <p:nvPr/>
      </p:nvGrpSpPr>
      <p:grpSpPr>
        <a:xfrm>
          <a:off x="0" y="0"/>
          <a:ext cx="0" cy="0"/>
          <a:chOff x="0" y="0"/>
          <a:chExt cx="0" cy="0"/>
        </a:xfrm>
      </p:grpSpPr>
      <p:sp>
        <p:nvSpPr>
          <p:cNvPr id="19" name="円/楕円 18"/>
          <p:cNvSpPr/>
          <p:nvPr userDrawn="1"/>
        </p:nvSpPr>
        <p:spPr>
          <a:xfrm>
            <a:off x="15302222" y="6021206"/>
            <a:ext cx="811957" cy="81195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20" name="円/楕円 19"/>
          <p:cNvSpPr/>
          <p:nvPr userDrawn="1"/>
        </p:nvSpPr>
        <p:spPr>
          <a:xfrm>
            <a:off x="1776050" y="3775348"/>
            <a:ext cx="1368152" cy="13681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1" name="円/楕円 20"/>
          <p:cNvSpPr/>
          <p:nvPr userDrawn="1"/>
        </p:nvSpPr>
        <p:spPr>
          <a:xfrm>
            <a:off x="619487" y="3343300"/>
            <a:ext cx="864096" cy="8640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2" name="円/楕円 21"/>
          <p:cNvSpPr/>
          <p:nvPr userDrawn="1"/>
        </p:nvSpPr>
        <p:spPr>
          <a:xfrm>
            <a:off x="3579631" y="4035524"/>
            <a:ext cx="432048" cy="4320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23" name="円/楕円 22"/>
          <p:cNvSpPr/>
          <p:nvPr userDrawn="1"/>
        </p:nvSpPr>
        <p:spPr>
          <a:xfrm>
            <a:off x="16477199" y="5820740"/>
            <a:ext cx="486995" cy="4869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
        <p:nvSpPr>
          <p:cNvPr id="4" name="図プレースホルダー 5"/>
          <p:cNvSpPr>
            <a:spLocks noGrp="1"/>
          </p:cNvSpPr>
          <p:nvPr>
            <p:ph type="pic" sz="quarter" idx="12" hasCustomPrompt="1"/>
          </p:nvPr>
        </p:nvSpPr>
        <p:spPr>
          <a:xfrm>
            <a:off x="38182" y="43542"/>
            <a:ext cx="3600000" cy="3600000"/>
          </a:xfrm>
          <a:solidFill>
            <a:schemeClr val="accent1"/>
          </a:solidFill>
        </p:spPr>
        <p:txBody>
          <a:bodyPr/>
          <a:lstStyle>
            <a:lvl1pPr>
              <a:defRPr sz="1800"/>
            </a:lvl1pPr>
          </a:lstStyle>
          <a:p>
            <a:r>
              <a:rPr kumimoji="1" lang="en-US" altLang="ja-JP" dirty="0"/>
              <a:t>Add an image</a:t>
            </a:r>
            <a:endParaRPr kumimoji="1" lang="ja-JP" altLang="en-US" dirty="0"/>
          </a:p>
        </p:txBody>
      </p:sp>
      <p:sp>
        <p:nvSpPr>
          <p:cNvPr id="5" name="図プレースホルダー 5"/>
          <p:cNvSpPr>
            <a:spLocks noGrp="1"/>
          </p:cNvSpPr>
          <p:nvPr>
            <p:ph type="pic" sz="quarter" idx="13" hasCustomPrompt="1"/>
          </p:nvPr>
        </p:nvSpPr>
        <p:spPr>
          <a:xfrm>
            <a:off x="3687753" y="43542"/>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6" name="図プレースホルダー 5"/>
          <p:cNvSpPr>
            <a:spLocks noGrp="1"/>
          </p:cNvSpPr>
          <p:nvPr>
            <p:ph type="pic" sz="quarter" idx="14" hasCustomPrompt="1"/>
          </p:nvPr>
        </p:nvSpPr>
        <p:spPr>
          <a:xfrm>
            <a:off x="7337324" y="43542"/>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7" name="図プレースホルダー 5"/>
          <p:cNvSpPr>
            <a:spLocks noGrp="1"/>
          </p:cNvSpPr>
          <p:nvPr>
            <p:ph type="pic" sz="quarter" idx="15" hasCustomPrompt="1"/>
          </p:nvPr>
        </p:nvSpPr>
        <p:spPr>
          <a:xfrm>
            <a:off x="10988185" y="43542"/>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8" name="図プレースホルダー 5"/>
          <p:cNvSpPr>
            <a:spLocks noGrp="1"/>
          </p:cNvSpPr>
          <p:nvPr>
            <p:ph type="pic" sz="quarter" idx="16" hasCustomPrompt="1"/>
          </p:nvPr>
        </p:nvSpPr>
        <p:spPr>
          <a:xfrm>
            <a:off x="14636467" y="43542"/>
            <a:ext cx="3600000" cy="3600000"/>
          </a:xfrm>
          <a:solidFill>
            <a:schemeClr val="accent5"/>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9" name="図プレースホルダー 5"/>
          <p:cNvSpPr>
            <a:spLocks noGrp="1"/>
          </p:cNvSpPr>
          <p:nvPr>
            <p:ph type="pic" sz="quarter" idx="17" hasCustomPrompt="1"/>
          </p:nvPr>
        </p:nvSpPr>
        <p:spPr>
          <a:xfrm>
            <a:off x="35931" y="6628665"/>
            <a:ext cx="3600000" cy="3600000"/>
          </a:xfrm>
          <a:solidFill>
            <a:schemeClr val="accent5"/>
          </a:solidFill>
        </p:spPr>
        <p:txBody>
          <a:bodyPr/>
          <a:lstStyle>
            <a:lvl1pPr>
              <a:defRPr sz="1800"/>
            </a:lvl1pPr>
          </a:lstStyle>
          <a:p>
            <a:r>
              <a:rPr kumimoji="1" lang="en-US" altLang="ja-JP" dirty="0"/>
              <a:t>Add an image</a:t>
            </a:r>
            <a:endParaRPr kumimoji="1" lang="ja-JP" altLang="en-US" dirty="0"/>
          </a:p>
        </p:txBody>
      </p:sp>
      <p:sp>
        <p:nvSpPr>
          <p:cNvPr id="10" name="図プレースホルダー 5"/>
          <p:cNvSpPr>
            <a:spLocks noGrp="1"/>
          </p:cNvSpPr>
          <p:nvPr>
            <p:ph type="pic" sz="quarter" idx="18" hasCustomPrompt="1"/>
          </p:nvPr>
        </p:nvSpPr>
        <p:spPr>
          <a:xfrm>
            <a:off x="3685502" y="6628665"/>
            <a:ext cx="3600000" cy="3600000"/>
          </a:xfrm>
          <a:solidFill>
            <a:schemeClr val="accent4"/>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1" name="図プレースホルダー 5"/>
          <p:cNvSpPr>
            <a:spLocks noGrp="1"/>
          </p:cNvSpPr>
          <p:nvPr>
            <p:ph type="pic" sz="quarter" idx="19" hasCustomPrompt="1"/>
          </p:nvPr>
        </p:nvSpPr>
        <p:spPr>
          <a:xfrm>
            <a:off x="7335073" y="6628665"/>
            <a:ext cx="3600000" cy="3600000"/>
          </a:xfrm>
          <a:solidFill>
            <a:schemeClr val="accent2"/>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2" name="図プレースホルダー 5"/>
          <p:cNvSpPr>
            <a:spLocks noGrp="1"/>
          </p:cNvSpPr>
          <p:nvPr>
            <p:ph type="pic" sz="quarter" idx="20" hasCustomPrompt="1"/>
          </p:nvPr>
        </p:nvSpPr>
        <p:spPr>
          <a:xfrm>
            <a:off x="10985934" y="6628665"/>
            <a:ext cx="3600000" cy="3600000"/>
          </a:xfrm>
          <a:solidFill>
            <a:schemeClr val="accent3"/>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3" name="図プレースホルダー 5"/>
          <p:cNvSpPr>
            <a:spLocks noGrp="1"/>
          </p:cNvSpPr>
          <p:nvPr>
            <p:ph type="pic" sz="quarter" idx="21" hasCustomPrompt="1"/>
          </p:nvPr>
        </p:nvSpPr>
        <p:spPr>
          <a:xfrm>
            <a:off x="14634216" y="6628665"/>
            <a:ext cx="3600000" cy="3600000"/>
          </a:xfrm>
          <a:solidFill>
            <a:schemeClr val="accent1"/>
          </a:solidFill>
        </p:spPr>
        <p:txBody>
          <a:bodyPr>
            <a:normAutofit/>
          </a:bodyPr>
          <a:lstStyle>
            <a:lvl1pPr marL="0" marR="0" indent="0" algn="l" defTabSz="1632753" rtl="0" eaLnBrk="1" fontAlgn="auto" latinLnBrk="0" hangingPunct="1">
              <a:lnSpc>
                <a:spcPct val="100000"/>
              </a:lnSpc>
              <a:spcBef>
                <a:spcPct val="20000"/>
              </a:spcBef>
              <a:spcAft>
                <a:spcPts val="0"/>
              </a:spcAft>
              <a:buClrTx/>
              <a:buSzTx/>
              <a:buFont typeface="Arial" panose="020B0604020202020204" pitchFamily="34" charset="0"/>
              <a:buNone/>
              <a:tabLst/>
              <a:defRPr sz="1800"/>
            </a:lvl1pPr>
          </a:lstStyle>
          <a:p>
            <a:r>
              <a:rPr kumimoji="1" lang="en-US" altLang="ja-JP" dirty="0"/>
              <a:t>Add an image</a:t>
            </a:r>
            <a:endParaRPr kumimoji="1" lang="ja-JP" altLang="en-US" dirty="0"/>
          </a:p>
          <a:p>
            <a:endParaRPr kumimoji="1" lang="ja-JP" altLang="en-US" dirty="0"/>
          </a:p>
        </p:txBody>
      </p:sp>
      <p:sp>
        <p:nvSpPr>
          <p:cNvPr id="16" name="タイトル 1"/>
          <p:cNvSpPr>
            <a:spLocks noGrp="1"/>
          </p:cNvSpPr>
          <p:nvPr>
            <p:ph type="title" hasCustomPrompt="1"/>
          </p:nvPr>
        </p:nvSpPr>
        <p:spPr>
          <a:xfrm>
            <a:off x="725714" y="3955852"/>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5321983"/>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22" hasCustomPrompt="1"/>
          </p:nvPr>
        </p:nvSpPr>
        <p:spPr>
          <a:xfrm>
            <a:off x="725714" y="5394653"/>
            <a:ext cx="16822057" cy="935442"/>
          </a:xfrm>
        </p:spPr>
        <p:txBody>
          <a:bodyPr anchor="t">
            <a:noAutofit/>
          </a:bodyPr>
          <a:lstStyle>
            <a:lvl1pPr algn="ctr">
              <a:defRPr sz="3200" i="1" baseline="0">
                <a:solidFill>
                  <a:schemeClr val="accent1"/>
                </a:solidFill>
                <a:latin typeface="+mn-lt"/>
              </a:defRPr>
            </a:lvl1pPr>
          </a:lstStyle>
          <a:p>
            <a:pPr lvl="0"/>
            <a:r>
              <a:rPr kumimoji="1" lang="en-US" altLang="ja-JP" dirty="0"/>
              <a:t>Text goes here</a:t>
            </a:r>
            <a:endParaRPr kumimoji="1" lang="ja-JP" altLang="en-US" dirty="0"/>
          </a:p>
        </p:txBody>
      </p:sp>
      <p:sp>
        <p:nvSpPr>
          <p:cNvPr id="24" name="円/楕円 23"/>
          <p:cNvSpPr/>
          <p:nvPr userDrawn="1"/>
        </p:nvSpPr>
        <p:spPr>
          <a:xfrm>
            <a:off x="17313986" y="5243147"/>
            <a:ext cx="757710" cy="7577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2"/>
              </a:solidFill>
            </a:endParaRPr>
          </a:p>
        </p:txBody>
      </p:sp>
    </p:spTree>
    <p:extLst>
      <p:ext uri="{BB962C8B-B14F-4D97-AF65-F5344CB8AC3E}">
        <p14:creationId xmlns:p14="http://schemas.microsoft.com/office/powerpoint/2010/main" val="19293546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mages &amp; Text">
    <p:spTree>
      <p:nvGrpSpPr>
        <p:cNvPr id="1" name=""/>
        <p:cNvGrpSpPr/>
        <p:nvPr/>
      </p:nvGrpSpPr>
      <p:grpSpPr>
        <a:xfrm>
          <a:off x="0" y="0"/>
          <a:ext cx="0" cy="0"/>
          <a:chOff x="0" y="0"/>
          <a:chExt cx="0" cy="0"/>
        </a:xfrm>
      </p:grpSpPr>
      <p:sp>
        <p:nvSpPr>
          <p:cNvPr id="5" name="正方形/長方形 4"/>
          <p:cNvSpPr/>
          <p:nvPr userDrawn="1"/>
        </p:nvSpPr>
        <p:spPr>
          <a:xfrm>
            <a:off x="0" y="0"/>
            <a:ext cx="51435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図プレースホルダー 3"/>
          <p:cNvSpPr>
            <a:spLocks noGrp="1"/>
          </p:cNvSpPr>
          <p:nvPr>
            <p:ph type="pic" sz="quarter" idx="12" hasCustomPrompt="1"/>
          </p:nvPr>
        </p:nvSpPr>
        <p:spPr>
          <a:xfrm>
            <a:off x="-1" y="5143500"/>
            <a:ext cx="914241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8" name="図プレースホルダー 3"/>
          <p:cNvSpPr>
            <a:spLocks noGrp="1"/>
          </p:cNvSpPr>
          <p:nvPr>
            <p:ph type="pic" sz="quarter" idx="13" hasCustomPrompt="1"/>
          </p:nvPr>
        </p:nvSpPr>
        <p:spPr>
          <a:xfrm>
            <a:off x="5120145" y="0"/>
            <a:ext cx="7119405"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9" name="図プレースホルダー 3"/>
          <p:cNvSpPr>
            <a:spLocks noGrp="1"/>
          </p:cNvSpPr>
          <p:nvPr>
            <p:ph type="pic" sz="quarter" idx="14" hasCustomPrompt="1"/>
          </p:nvPr>
        </p:nvSpPr>
        <p:spPr>
          <a:xfrm>
            <a:off x="12239550" y="0"/>
            <a:ext cx="6046863"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0" name="正方形/長方形 9"/>
          <p:cNvSpPr/>
          <p:nvPr userDrawn="1"/>
        </p:nvSpPr>
        <p:spPr>
          <a:xfrm>
            <a:off x="9142413" y="5143500"/>
            <a:ext cx="4105250" cy="5143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3"/>
          <p:cNvSpPr>
            <a:spLocks noGrp="1"/>
          </p:cNvSpPr>
          <p:nvPr>
            <p:ph type="pic" sz="quarter" idx="15" hasCustomPrompt="1"/>
          </p:nvPr>
        </p:nvSpPr>
        <p:spPr>
          <a:xfrm>
            <a:off x="13247662" y="5143500"/>
            <a:ext cx="5029236" cy="5143500"/>
          </a:xfrm>
          <a:solidFill>
            <a:schemeClr val="bg1">
              <a:lumMod val="95000"/>
            </a:schemeClr>
          </a:solidFill>
        </p:spPr>
        <p:txBody>
          <a:bodyPr/>
          <a:lstStyle>
            <a:lvl1pPr marL="0" marR="0" indent="0" algn="l" defTabSz="1632753" rtl="0" eaLnBrk="1" fontAlgn="auto" latinLnBrk="0" hangingPunct="1">
              <a:lnSpc>
                <a:spcPct val="120000"/>
              </a:lnSpc>
              <a:spcBef>
                <a:spcPts val="1200"/>
              </a:spcBef>
              <a:spcAft>
                <a:spcPts val="0"/>
              </a:spcAft>
              <a:buClrTx/>
              <a:buSzTx/>
              <a:buFont typeface="Arial" panose="020B0604020202020204" pitchFamily="34" charset="0"/>
              <a:buNone/>
              <a:tabLst/>
              <a:defRPr sz="1600"/>
            </a:lvl1pPr>
          </a:lstStyle>
          <a:p>
            <a:r>
              <a:rPr kumimoji="1" lang="en-US" altLang="ja-JP" dirty="0"/>
              <a:t>Add an image</a:t>
            </a:r>
            <a:endParaRPr kumimoji="1" lang="ja-JP" altLang="en-US" dirty="0"/>
          </a:p>
          <a:p>
            <a:endParaRPr kumimoji="1" lang="ja-JP" altLang="en-US" dirty="0"/>
          </a:p>
        </p:txBody>
      </p:sp>
      <p:sp>
        <p:nvSpPr>
          <p:cNvPr id="12" name="タイトル 1"/>
          <p:cNvSpPr>
            <a:spLocks noGrp="1"/>
          </p:cNvSpPr>
          <p:nvPr>
            <p:ph type="title" hasCustomPrompt="1"/>
          </p:nvPr>
        </p:nvSpPr>
        <p:spPr>
          <a:xfrm>
            <a:off x="214214" y="751012"/>
            <a:ext cx="4680520" cy="1566931"/>
          </a:xfrm>
        </p:spPr>
        <p:txBody>
          <a:bodyPr anchor="b">
            <a:normAutofit/>
          </a:bodyPr>
          <a:lstStyle>
            <a:lvl1pPr algn="ctr">
              <a:defRPr sz="3600" baseline="0">
                <a:solidFill>
                  <a:schemeClr val="bg1"/>
                </a:solidFill>
                <a:latin typeface="Route 159 SemiBold" pitchFamily="50" charset="0"/>
              </a:defRPr>
            </a:lvl1pPr>
          </a:lstStyle>
          <a:p>
            <a:r>
              <a:rPr kumimoji="1" lang="en-US" altLang="ja-JP" dirty="0"/>
              <a:t>Text goes here</a:t>
            </a:r>
            <a:endParaRPr kumimoji="1" lang="ja-JP" altLang="en-US" dirty="0"/>
          </a:p>
        </p:txBody>
      </p:sp>
      <p:sp>
        <p:nvSpPr>
          <p:cNvPr id="13" name="テキスト プレースホルダー 6"/>
          <p:cNvSpPr>
            <a:spLocks noGrp="1"/>
          </p:cNvSpPr>
          <p:nvPr>
            <p:ph type="body" sz="quarter" idx="22" hasCustomPrompt="1"/>
          </p:nvPr>
        </p:nvSpPr>
        <p:spPr>
          <a:xfrm>
            <a:off x="214214" y="2552574"/>
            <a:ext cx="4680521" cy="2230886"/>
          </a:xfrm>
        </p:spPr>
        <p:txBody>
          <a:bodyPr anchor="t">
            <a:noAutofit/>
          </a:bodyPr>
          <a:lstStyle>
            <a:lvl1pPr algn="ctr">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14" name="テキスト プレースホルダー 6"/>
          <p:cNvSpPr>
            <a:spLocks noGrp="1"/>
          </p:cNvSpPr>
          <p:nvPr>
            <p:ph type="body" sz="quarter" idx="23" hasCustomPrompt="1"/>
          </p:nvPr>
        </p:nvSpPr>
        <p:spPr>
          <a:xfrm>
            <a:off x="9287222" y="5359524"/>
            <a:ext cx="3816424" cy="4680520"/>
          </a:xfrm>
        </p:spPr>
        <p:txBody>
          <a:bodyPr anchor="ctr">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2247148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rategy">
    <p:spTree>
      <p:nvGrpSpPr>
        <p:cNvPr id="1" name=""/>
        <p:cNvGrpSpPr/>
        <p:nvPr/>
      </p:nvGrpSpPr>
      <p:grpSpPr>
        <a:xfrm>
          <a:off x="0" y="0"/>
          <a:ext cx="0" cy="0"/>
          <a:chOff x="0" y="0"/>
          <a:chExt cx="0" cy="0"/>
        </a:xfrm>
      </p:grpSpPr>
      <p:sp>
        <p:nvSpPr>
          <p:cNvPr id="10" name="正方形/長方形 9"/>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userDrawn="1"/>
        </p:nvSpPr>
        <p:spPr>
          <a:xfrm>
            <a:off x="0" y="5965370"/>
            <a:ext cx="18286413" cy="432162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18462" y="4451598"/>
            <a:ext cx="1009181" cy="1513772"/>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941034" y="4457082"/>
            <a:ext cx="981758" cy="1508288"/>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65154" y="4160910"/>
            <a:ext cx="1206628" cy="1804459"/>
          </a:xfrm>
          <a:prstGeom prst="rect">
            <a:avLst/>
          </a:prstGeom>
        </p:spPr>
      </p:pic>
      <p:pic>
        <p:nvPicPr>
          <p:cNvPr id="15" name="図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95418" y="3705682"/>
            <a:ext cx="1061284" cy="2259688"/>
          </a:xfrm>
          <a:prstGeom prst="rect">
            <a:avLst/>
          </a:prstGeom>
        </p:spPr>
      </p:pic>
      <p:pic>
        <p:nvPicPr>
          <p:cNvPr id="16" name="図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894825" y="3628895"/>
            <a:ext cx="1173721" cy="2336475"/>
          </a:xfrm>
          <a:prstGeom prst="rect">
            <a:avLst/>
          </a:prstGeom>
        </p:spPr>
      </p:pic>
      <p:pic>
        <p:nvPicPr>
          <p:cNvPr id="17" name="図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306314" y="3283360"/>
            <a:ext cx="1170979" cy="2682009"/>
          </a:xfrm>
          <a:prstGeom prst="rect">
            <a:avLst/>
          </a:prstGeom>
        </p:spPr>
      </p:pic>
      <p:sp>
        <p:nvSpPr>
          <p:cNvPr id="29" name="テキスト プレースホルダー 6"/>
          <p:cNvSpPr>
            <a:spLocks noGrp="1"/>
          </p:cNvSpPr>
          <p:nvPr>
            <p:ph type="body" sz="quarter" idx="21" hasCustomPrompt="1"/>
          </p:nvPr>
        </p:nvSpPr>
        <p:spPr>
          <a:xfrm>
            <a:off x="1042793" y="2918326"/>
            <a:ext cx="4389120" cy="720080"/>
          </a:xfrm>
        </p:spPr>
        <p:txBody>
          <a:bodyPr anchor="ctr">
            <a:noAutofit/>
          </a:bodyPr>
          <a:lstStyle>
            <a:lvl1pPr algn="ctr">
              <a:defRPr sz="2800" i="0" baseline="0">
                <a:solidFill>
                  <a:schemeClr val="accent1"/>
                </a:solidFill>
                <a:latin typeface="Route 159 SemiBold" pitchFamily="50" charset="0"/>
              </a:defRPr>
            </a:lvl1pPr>
          </a:lstStyle>
          <a:p>
            <a:pPr lvl="0"/>
            <a:r>
              <a:rPr kumimoji="1" lang="en-US" altLang="ja-JP" dirty="0"/>
              <a:t>Text goes here</a:t>
            </a:r>
            <a:endParaRPr kumimoji="1" lang="ja-JP" altLang="en-US" dirty="0"/>
          </a:p>
        </p:txBody>
      </p:sp>
      <p:sp>
        <p:nvSpPr>
          <p:cNvPr id="30" name="テキスト プレースホルダー 6"/>
          <p:cNvSpPr>
            <a:spLocks noGrp="1"/>
          </p:cNvSpPr>
          <p:nvPr>
            <p:ph type="body" sz="quarter" idx="22" hasCustomPrompt="1"/>
          </p:nvPr>
        </p:nvSpPr>
        <p:spPr>
          <a:xfrm>
            <a:off x="3223052" y="2062221"/>
            <a:ext cx="4389120" cy="720080"/>
          </a:xfrm>
        </p:spPr>
        <p:txBody>
          <a:bodyPr anchor="ctr">
            <a:noAutofit/>
          </a:bodyPr>
          <a:lstStyle>
            <a:lvl1pPr algn="ctr">
              <a:defRPr sz="2800" i="0" baseline="0">
                <a:solidFill>
                  <a:schemeClr val="accent3"/>
                </a:solidFill>
                <a:latin typeface="Route 159 SemiBold" pitchFamily="50" charset="0"/>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23" hasCustomPrompt="1"/>
          </p:nvPr>
        </p:nvSpPr>
        <p:spPr>
          <a:xfrm>
            <a:off x="10287125" y="1516812"/>
            <a:ext cx="4389120" cy="720080"/>
          </a:xfrm>
        </p:spPr>
        <p:txBody>
          <a:bodyPr anchor="ctr">
            <a:noAutofit/>
          </a:bodyPr>
          <a:lstStyle>
            <a:lvl1pPr algn="ctr">
              <a:defRPr sz="2800" i="0" baseline="0">
                <a:solidFill>
                  <a:schemeClr val="accent5"/>
                </a:solidFill>
                <a:latin typeface="Route 159 SemiBold" pitchFamily="50" charset="0"/>
              </a:defRPr>
            </a:lvl1pPr>
          </a:lstStyle>
          <a:p>
            <a:pPr lvl="0"/>
            <a:r>
              <a:rPr kumimoji="1" lang="en-US" altLang="ja-JP" dirty="0"/>
              <a:t>Text goes here</a:t>
            </a:r>
            <a:endParaRPr kumimoji="1" lang="ja-JP" altLang="en-US" dirty="0"/>
          </a:p>
        </p:txBody>
      </p:sp>
      <p:sp>
        <p:nvSpPr>
          <p:cNvPr id="32" name="テキスト プレースホルダー 6"/>
          <p:cNvSpPr>
            <a:spLocks noGrp="1"/>
          </p:cNvSpPr>
          <p:nvPr>
            <p:ph type="body" sz="quarter" idx="24" hasCustomPrompt="1"/>
          </p:nvPr>
        </p:nvSpPr>
        <p:spPr>
          <a:xfrm>
            <a:off x="7884580" y="2386311"/>
            <a:ext cx="4389120" cy="720080"/>
          </a:xfrm>
        </p:spPr>
        <p:txBody>
          <a:bodyPr anchor="ctr">
            <a:noAutofit/>
          </a:bodyPr>
          <a:lstStyle>
            <a:lvl1pPr algn="ctr">
              <a:defRPr sz="2800" i="0" baseline="0">
                <a:solidFill>
                  <a:schemeClr val="accent4"/>
                </a:solidFill>
                <a:latin typeface="Route 159 SemiBold" pitchFamily="50" charset="0"/>
              </a:defRPr>
            </a:lvl1pPr>
          </a:lstStyle>
          <a:p>
            <a:pPr lvl="0"/>
            <a:r>
              <a:rPr kumimoji="1" lang="en-US" altLang="ja-JP" dirty="0"/>
              <a:t>Text goes here</a:t>
            </a:r>
            <a:endParaRPr kumimoji="1" lang="ja-JP" altLang="en-US" dirty="0"/>
          </a:p>
        </p:txBody>
      </p:sp>
      <p:sp>
        <p:nvSpPr>
          <p:cNvPr id="33" name="テキスト プレースホルダー 6"/>
          <p:cNvSpPr>
            <a:spLocks noGrp="1"/>
          </p:cNvSpPr>
          <p:nvPr>
            <p:ph type="body" sz="quarter" idx="25" hasCustomPrompt="1"/>
          </p:nvPr>
        </p:nvSpPr>
        <p:spPr>
          <a:xfrm>
            <a:off x="5726308" y="1206116"/>
            <a:ext cx="4389120" cy="720080"/>
          </a:xfrm>
        </p:spPr>
        <p:txBody>
          <a:bodyPr anchor="ctr">
            <a:noAutofit/>
          </a:bodyPr>
          <a:lstStyle>
            <a:lvl1pPr algn="ctr">
              <a:defRPr sz="2800" i="0" baseline="0">
                <a:solidFill>
                  <a:schemeClr val="accent2"/>
                </a:solidFill>
                <a:latin typeface="Route 159 SemiBold" pitchFamily="50" charset="0"/>
              </a:defRPr>
            </a:lvl1pPr>
          </a:lstStyle>
          <a:p>
            <a:pPr lvl="0"/>
            <a:r>
              <a:rPr kumimoji="1" lang="en-US" altLang="ja-JP" dirty="0"/>
              <a:t>Text goes here</a:t>
            </a:r>
            <a:endParaRPr kumimoji="1" lang="ja-JP" altLang="en-US" dirty="0"/>
          </a:p>
        </p:txBody>
      </p:sp>
      <p:sp>
        <p:nvSpPr>
          <p:cNvPr id="34" name="テキスト プレースホルダー 6"/>
          <p:cNvSpPr>
            <a:spLocks noGrp="1"/>
          </p:cNvSpPr>
          <p:nvPr>
            <p:ph type="body" sz="quarter" idx="26" hasCustomPrompt="1"/>
          </p:nvPr>
        </p:nvSpPr>
        <p:spPr>
          <a:xfrm>
            <a:off x="12697243" y="647313"/>
            <a:ext cx="4389120" cy="720080"/>
          </a:xfrm>
        </p:spPr>
        <p:txBody>
          <a:bodyPr anchor="ctr">
            <a:noAutofit/>
          </a:bodyPr>
          <a:lstStyle>
            <a:lvl1pPr algn="ctr">
              <a:defRPr sz="2800" i="0" baseline="0">
                <a:solidFill>
                  <a:schemeClr val="accent6"/>
                </a:solidFill>
                <a:latin typeface="Route 159 SemiBold" pitchFamily="50" charset="0"/>
              </a:defRPr>
            </a:lvl1pPr>
          </a:lstStyle>
          <a:p>
            <a:pPr lvl="0"/>
            <a:r>
              <a:rPr kumimoji="1" lang="en-US" altLang="ja-JP" dirty="0"/>
              <a:t>Text goes here</a:t>
            </a:r>
            <a:endParaRPr kumimoji="1" lang="ja-JP" altLang="en-US" dirty="0"/>
          </a:p>
        </p:txBody>
      </p:sp>
      <p:cxnSp>
        <p:nvCxnSpPr>
          <p:cNvPr id="36" name="直線コネクタ 35"/>
          <p:cNvCxnSpPr>
            <a:stCxn id="29" idx="2"/>
          </p:cNvCxnSpPr>
          <p:nvPr userDrawn="1"/>
        </p:nvCxnSpPr>
        <p:spPr>
          <a:xfrm>
            <a:off x="3237353" y="3638406"/>
            <a:ext cx="0" cy="672337"/>
          </a:xfrm>
          <a:prstGeom prst="line">
            <a:avLst/>
          </a:prstGeom>
          <a:ln w="28575">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userDrawn="1"/>
        </p:nvCxnSpPr>
        <p:spPr>
          <a:xfrm>
            <a:off x="5425323" y="2917371"/>
            <a:ext cx="0" cy="1383775"/>
          </a:xfrm>
          <a:prstGeom prst="line">
            <a:avLst/>
          </a:prstGeom>
          <a:ln w="28575">
            <a:solidFill>
              <a:schemeClr val="accent3"/>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userDrawn="1"/>
        </p:nvCxnSpPr>
        <p:spPr>
          <a:xfrm>
            <a:off x="7903696" y="2046514"/>
            <a:ext cx="0" cy="1898912"/>
          </a:xfrm>
          <a:prstGeom prst="line">
            <a:avLst/>
          </a:prstGeom>
          <a:ln w="28575">
            <a:solidFill>
              <a:schemeClr val="accent2"/>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userDrawn="1"/>
        </p:nvCxnSpPr>
        <p:spPr>
          <a:xfrm>
            <a:off x="10068670" y="3148370"/>
            <a:ext cx="0" cy="335059"/>
          </a:xfrm>
          <a:prstGeom prst="line">
            <a:avLst/>
          </a:prstGeom>
          <a:ln w="28575">
            <a:solidFill>
              <a:schemeClr val="accent4"/>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6" name="直線コネクタ 45"/>
          <p:cNvCxnSpPr/>
          <p:nvPr userDrawn="1"/>
        </p:nvCxnSpPr>
        <p:spPr>
          <a:xfrm>
            <a:off x="12481685" y="2261998"/>
            <a:ext cx="0" cy="1221431"/>
          </a:xfrm>
          <a:prstGeom prst="line">
            <a:avLst/>
          </a:prstGeom>
          <a:ln w="28575">
            <a:solidFill>
              <a:schemeClr val="accent5"/>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userDrawn="1"/>
        </p:nvCxnSpPr>
        <p:spPr>
          <a:xfrm>
            <a:off x="14906985" y="1384448"/>
            <a:ext cx="0" cy="1763922"/>
          </a:xfrm>
          <a:prstGeom prst="line">
            <a:avLst/>
          </a:prstGeom>
          <a:ln w="28575">
            <a:solidFill>
              <a:schemeClr val="accent6"/>
            </a:solidFill>
            <a:prstDash val="sysDot"/>
            <a:headEnd type="oval" w="lg" len="lg"/>
            <a:tailEnd type="oval" w="lg" len="lg"/>
          </a:ln>
        </p:spPr>
        <p:style>
          <a:lnRef idx="1">
            <a:schemeClr val="accent1"/>
          </a:lnRef>
          <a:fillRef idx="0">
            <a:schemeClr val="accent1"/>
          </a:fillRef>
          <a:effectRef idx="0">
            <a:schemeClr val="accent1"/>
          </a:effectRef>
          <a:fontRef idx="minor">
            <a:schemeClr val="tx1"/>
          </a:fontRef>
        </p:style>
      </p:cxnSp>
      <p:sp>
        <p:nvSpPr>
          <p:cNvPr id="53" name="タイトル 1"/>
          <p:cNvSpPr>
            <a:spLocks noGrp="1"/>
          </p:cNvSpPr>
          <p:nvPr>
            <p:ph type="title" hasCustomPrompt="1"/>
          </p:nvPr>
        </p:nvSpPr>
        <p:spPr>
          <a:xfrm>
            <a:off x="725714" y="6321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54" name="正方形/長方形 53"/>
          <p:cNvSpPr/>
          <p:nvPr userDrawn="1"/>
        </p:nvSpPr>
        <p:spPr>
          <a:xfrm>
            <a:off x="7522233" y="7687812"/>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プレースホルダー 6"/>
          <p:cNvSpPr>
            <a:spLocks noGrp="1"/>
          </p:cNvSpPr>
          <p:nvPr>
            <p:ph type="body" sz="quarter" idx="42" hasCustomPrompt="1"/>
          </p:nvPr>
        </p:nvSpPr>
        <p:spPr>
          <a:xfrm>
            <a:off x="430238" y="7982857"/>
            <a:ext cx="17425936" cy="1669143"/>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p14="http://schemas.microsoft.com/office/powerpoint/2010/main" val="2117893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図プレースホルダー 9"/>
          <p:cNvSpPr>
            <a:spLocks noGrp="1"/>
          </p:cNvSpPr>
          <p:nvPr>
            <p:ph type="pic" sz="quarter" idx="16" hasCustomPrompt="1"/>
          </p:nvPr>
        </p:nvSpPr>
        <p:spPr>
          <a:xfrm>
            <a:off x="0" y="2407196"/>
            <a:ext cx="18286412" cy="5372461"/>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12" name="テキスト プレースホルダー 6"/>
          <p:cNvSpPr>
            <a:spLocks noGrp="1"/>
          </p:cNvSpPr>
          <p:nvPr>
            <p:ph type="body" sz="quarter" idx="17" hasCustomPrompt="1"/>
          </p:nvPr>
        </p:nvSpPr>
        <p:spPr>
          <a:xfrm>
            <a:off x="1078310" y="8157264"/>
            <a:ext cx="16200313" cy="1189936"/>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3" name="正方形/長方形 12"/>
          <p:cNvSpPr/>
          <p:nvPr userDrawn="1"/>
        </p:nvSpPr>
        <p:spPr>
          <a:xfrm>
            <a:off x="1222326" y="8013249"/>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プレースホルダー 13"/>
          <p:cNvSpPr>
            <a:spLocks noGrp="1"/>
          </p:cNvSpPr>
          <p:nvPr>
            <p:ph type="body" sz="quarter" idx="19" hasCustomPrompt="1"/>
          </p:nvPr>
        </p:nvSpPr>
        <p:spPr>
          <a:xfrm>
            <a:off x="0" y="6647543"/>
            <a:ext cx="18286413" cy="1146629"/>
          </a:xfrm>
          <a:solidFill>
            <a:schemeClr val="accent1">
              <a:lumMod val="75000"/>
              <a:alpha val="80000"/>
            </a:schemeClr>
          </a:solidFill>
        </p:spPr>
        <p:txBody>
          <a:bodyPr anchor="ctr">
            <a:noAutofit/>
          </a:bodyPr>
          <a:lstStyle>
            <a:lvl1pPr algn="ctr">
              <a:defRPr sz="4800">
                <a:solidFill>
                  <a:schemeClr val="bg1"/>
                </a:solidFill>
                <a:latin typeface="Route 159 Light" pitchFamily="50" charset="0"/>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38505655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 Opinions">
    <p:spTree>
      <p:nvGrpSpPr>
        <p:cNvPr id="1" name=""/>
        <p:cNvGrpSpPr/>
        <p:nvPr/>
      </p:nvGrpSpPr>
      <p:grpSpPr>
        <a:xfrm>
          <a:off x="0" y="0"/>
          <a:ext cx="0" cy="0"/>
          <a:chOff x="0" y="0"/>
          <a:chExt cx="0" cy="0"/>
        </a:xfrm>
      </p:grpSpPr>
      <p:grpSp>
        <p:nvGrpSpPr>
          <p:cNvPr id="29" name="グループ化 28"/>
          <p:cNvGrpSpPr/>
          <p:nvPr userDrawn="1"/>
        </p:nvGrpSpPr>
        <p:grpSpPr>
          <a:xfrm>
            <a:off x="8014097" y="55909"/>
            <a:ext cx="10272315" cy="6722912"/>
            <a:chOff x="7426437" y="55909"/>
            <a:chExt cx="10859975" cy="6722912"/>
          </a:xfrm>
        </p:grpSpPr>
        <p:sp>
          <p:nvSpPr>
            <p:cNvPr id="13" name="正方形/長方形 12"/>
            <p:cNvSpPr/>
            <p:nvPr userDrawn="1"/>
          </p:nvSpPr>
          <p:spPr>
            <a:xfrm>
              <a:off x="10859975" y="111818"/>
              <a:ext cx="7426437" cy="66670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直角三角形 11"/>
            <p:cNvSpPr/>
            <p:nvPr userDrawn="1"/>
          </p:nvSpPr>
          <p:spPr>
            <a:xfrm flipH="1">
              <a:off x="7426437" y="55909"/>
              <a:ext cx="3433538" cy="6722912"/>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62255" y="707944"/>
            <a:ext cx="1923834" cy="6070878"/>
          </a:xfrm>
          <a:prstGeom prst="rect">
            <a:avLst/>
          </a:prstGeom>
          <a:effectLst>
            <a:outerShdw blurRad="76200" dir="13500000" sy="23000" kx="1200000" algn="br" rotWithShape="0">
              <a:prstClr val="black">
                <a:alpha val="20000"/>
              </a:prstClr>
            </a:outerShdw>
          </a:effectLst>
        </p:spPr>
      </p:pic>
      <p:pic>
        <p:nvPicPr>
          <p:cNvPr id="4" name="図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50290" y="1526595"/>
            <a:ext cx="1780558" cy="5252227"/>
          </a:xfrm>
          <a:prstGeom prst="rect">
            <a:avLst/>
          </a:prstGeom>
          <a:effectLst>
            <a:outerShdw blurRad="76200" dir="13500000" sy="23000" kx="1200000" algn="br" rotWithShape="0">
              <a:prstClr val="black">
                <a:alpha val="20000"/>
              </a:prstClr>
            </a:outerShdw>
          </a:effectLst>
        </p:spPr>
      </p:pic>
      <p:sp>
        <p:nvSpPr>
          <p:cNvPr id="6" name="正方形/長方形 5"/>
          <p:cNvSpPr/>
          <p:nvPr userDrawn="1"/>
        </p:nvSpPr>
        <p:spPr>
          <a:xfrm>
            <a:off x="0" y="6778822"/>
            <a:ext cx="18286413" cy="350817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p:cNvSpPr>
            <a:spLocks noGrp="1"/>
          </p:cNvSpPr>
          <p:nvPr userDrawn="1">
            <p:ph type="title" hasCustomPrompt="1"/>
          </p:nvPr>
        </p:nvSpPr>
        <p:spPr>
          <a:xfrm>
            <a:off x="725714" y="6956681"/>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8" name="正方形/長方形 7"/>
          <p:cNvSpPr/>
          <p:nvPr userDrawn="1"/>
        </p:nvSpPr>
        <p:spPr>
          <a:xfrm>
            <a:off x="7522233" y="8322812"/>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プレースホルダー 6"/>
          <p:cNvSpPr>
            <a:spLocks noGrp="1"/>
          </p:cNvSpPr>
          <p:nvPr userDrawn="1">
            <p:ph type="body" sz="quarter" idx="42" hasCustomPrompt="1"/>
          </p:nvPr>
        </p:nvSpPr>
        <p:spPr>
          <a:xfrm>
            <a:off x="11651672" y="596076"/>
            <a:ext cx="6054437" cy="1232724"/>
          </a:xfrm>
        </p:spPr>
        <p:txBody>
          <a:bodyPr>
            <a:noAutofit/>
          </a:bodyPr>
          <a:lstStyle>
            <a:lvl1pPr algn="l">
              <a:defRPr sz="6600" b="0" i="0" u="none" baseline="0">
                <a:solidFill>
                  <a:schemeClr val="accent1"/>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0" name="テキスト プレースホルダー 6"/>
          <p:cNvSpPr>
            <a:spLocks noGrp="1"/>
          </p:cNvSpPr>
          <p:nvPr userDrawn="1">
            <p:ph type="body" sz="quarter" idx="43" hasCustomPrompt="1"/>
          </p:nvPr>
        </p:nvSpPr>
        <p:spPr>
          <a:xfrm>
            <a:off x="457943" y="596076"/>
            <a:ext cx="5679617" cy="1232724"/>
          </a:xfrm>
        </p:spPr>
        <p:txBody>
          <a:bodyPr>
            <a:noAutofit/>
          </a:bodyPr>
          <a:lstStyle>
            <a:lvl1pPr algn="r">
              <a:defRPr sz="6600" b="0" i="0" u="none" baseline="0">
                <a:solidFill>
                  <a:schemeClr val="accent5"/>
                </a:solidFill>
                <a:latin typeface="+mj-lt"/>
                <a:cs typeface="Open Sans Light" panose="020B0306030504020204" pitchFamily="34" charset="0"/>
              </a:defRPr>
            </a:lvl1pPr>
          </a:lstStyle>
          <a:p>
            <a:pPr lvl="0"/>
            <a:r>
              <a:rPr kumimoji="1" lang="en-US" altLang="ja-JP" dirty="0"/>
              <a:t>Word</a:t>
            </a:r>
            <a:endParaRPr kumimoji="1" lang="ja-JP" altLang="en-US" dirty="0"/>
          </a:p>
        </p:txBody>
      </p:sp>
      <p:sp>
        <p:nvSpPr>
          <p:cNvPr id="11" name="テキスト プレースホルダー 6"/>
          <p:cNvSpPr>
            <a:spLocks noGrp="1"/>
          </p:cNvSpPr>
          <p:nvPr userDrawn="1">
            <p:ph type="body" sz="quarter" idx="44" hasCustomPrompt="1"/>
          </p:nvPr>
        </p:nvSpPr>
        <p:spPr>
          <a:xfrm>
            <a:off x="430238" y="8532911"/>
            <a:ext cx="17425936" cy="1497780"/>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14" name="テキスト プレースホルダー 6"/>
          <p:cNvSpPr>
            <a:spLocks noGrp="1"/>
          </p:cNvSpPr>
          <p:nvPr userDrawn="1">
            <p:ph type="body" sz="quarter" idx="45" hasCustomPrompt="1"/>
          </p:nvPr>
        </p:nvSpPr>
        <p:spPr>
          <a:xfrm>
            <a:off x="1091352" y="2895600"/>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5" name="円/楕円 14"/>
          <p:cNvSpPr/>
          <p:nvPr userDrawn="1"/>
        </p:nvSpPr>
        <p:spPr>
          <a:xfrm>
            <a:off x="535674" y="3182774"/>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プレースホルダー 6"/>
          <p:cNvSpPr>
            <a:spLocks noGrp="1"/>
          </p:cNvSpPr>
          <p:nvPr userDrawn="1">
            <p:ph type="body" sz="quarter" idx="46" hasCustomPrompt="1"/>
          </p:nvPr>
        </p:nvSpPr>
        <p:spPr>
          <a:xfrm>
            <a:off x="1091352" y="4045528"/>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7" name="円/楕円 16"/>
          <p:cNvSpPr/>
          <p:nvPr userDrawn="1"/>
        </p:nvSpPr>
        <p:spPr>
          <a:xfrm>
            <a:off x="541721" y="4332702"/>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userDrawn="1">
            <p:ph type="body" sz="quarter" idx="47" hasCustomPrompt="1"/>
          </p:nvPr>
        </p:nvSpPr>
        <p:spPr>
          <a:xfrm>
            <a:off x="1091352" y="519545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19" name="円/楕円 18"/>
          <p:cNvSpPr/>
          <p:nvPr userDrawn="1"/>
        </p:nvSpPr>
        <p:spPr>
          <a:xfrm>
            <a:off x="535674" y="5482629"/>
            <a:ext cx="409325" cy="4093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プレースホルダー 6"/>
          <p:cNvSpPr>
            <a:spLocks noGrp="1"/>
          </p:cNvSpPr>
          <p:nvPr userDrawn="1">
            <p:ph type="body" sz="quarter" idx="48" hasCustomPrompt="1"/>
          </p:nvPr>
        </p:nvSpPr>
        <p:spPr>
          <a:xfrm>
            <a:off x="12558306" y="2898757"/>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4" name="円/楕円 23"/>
          <p:cNvSpPr/>
          <p:nvPr userDrawn="1"/>
        </p:nvSpPr>
        <p:spPr>
          <a:xfrm>
            <a:off x="12002628" y="3185931"/>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プレースホルダー 6"/>
          <p:cNvSpPr>
            <a:spLocks noGrp="1"/>
          </p:cNvSpPr>
          <p:nvPr userDrawn="1">
            <p:ph type="body" sz="quarter" idx="49" hasCustomPrompt="1"/>
          </p:nvPr>
        </p:nvSpPr>
        <p:spPr>
          <a:xfrm>
            <a:off x="12558306" y="4048685"/>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6" name="円/楕円 25"/>
          <p:cNvSpPr/>
          <p:nvPr userDrawn="1"/>
        </p:nvSpPr>
        <p:spPr>
          <a:xfrm>
            <a:off x="12002628" y="4335859"/>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プレースホルダー 6"/>
          <p:cNvSpPr>
            <a:spLocks noGrp="1"/>
          </p:cNvSpPr>
          <p:nvPr userDrawn="1">
            <p:ph type="body" sz="quarter" idx="50" hasCustomPrompt="1"/>
          </p:nvPr>
        </p:nvSpPr>
        <p:spPr>
          <a:xfrm>
            <a:off x="12558306" y="5198612"/>
            <a:ext cx="5277087"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28" name="円/楕円 27"/>
          <p:cNvSpPr/>
          <p:nvPr userDrawn="1"/>
        </p:nvSpPr>
        <p:spPr>
          <a:xfrm>
            <a:off x="12002628" y="5485786"/>
            <a:ext cx="409325" cy="4093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userDrawn="1"/>
        </p:nvSpPr>
        <p:spPr>
          <a:xfrm>
            <a:off x="3199615" y="1838884"/>
            <a:ext cx="3240360" cy="720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userDrawn="1"/>
        </p:nvSpPr>
        <p:spPr>
          <a:xfrm>
            <a:off x="11055142" y="183888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778690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ices">
    <p:bg>
      <p:bgPr>
        <a:solidFill>
          <a:schemeClr val="tx2"/>
        </a:solidFill>
        <a:effectLst/>
      </p:bgPr>
    </p:bg>
    <p:spTree>
      <p:nvGrpSpPr>
        <p:cNvPr id="1" name=""/>
        <p:cNvGrpSpPr/>
        <p:nvPr/>
      </p:nvGrpSpPr>
      <p:grpSpPr>
        <a:xfrm>
          <a:off x="0" y="0"/>
          <a:ext cx="0" cy="0"/>
          <a:chOff x="0" y="0"/>
          <a:chExt cx="0" cy="0"/>
        </a:xfrm>
      </p:grpSpPr>
      <p:sp>
        <p:nvSpPr>
          <p:cNvPr id="14" name="正方形/長方形 13"/>
          <p:cNvSpPr/>
          <p:nvPr userDrawn="1"/>
        </p:nvSpPr>
        <p:spPr>
          <a:xfrm>
            <a:off x="-1" y="-1"/>
            <a:ext cx="18286413" cy="6226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9146" y="462980"/>
            <a:ext cx="7911618" cy="6409096"/>
          </a:xfrm>
          <a:prstGeom prst="rect">
            <a:avLst/>
          </a:prstGeom>
        </p:spPr>
      </p:pic>
      <p:pic>
        <p:nvPicPr>
          <p:cNvPr id="9" name="図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000301" y="1425361"/>
            <a:ext cx="3830770" cy="5446715"/>
          </a:xfrm>
          <a:prstGeom prst="rect">
            <a:avLst/>
          </a:prstGeom>
        </p:spPr>
      </p:pic>
      <p:pic>
        <p:nvPicPr>
          <p:cNvPr id="10" name="図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27296" y="2706412"/>
            <a:ext cx="2044962" cy="4165664"/>
          </a:xfrm>
          <a:prstGeom prst="rect">
            <a:avLst/>
          </a:prstGeom>
        </p:spPr>
      </p:pic>
      <p:sp>
        <p:nvSpPr>
          <p:cNvPr id="11" name="図プレースホルダー 8"/>
          <p:cNvSpPr>
            <a:spLocks noGrp="1"/>
          </p:cNvSpPr>
          <p:nvPr>
            <p:ph type="pic" sz="quarter" idx="12" hasCustomPrompt="1"/>
          </p:nvPr>
        </p:nvSpPr>
        <p:spPr>
          <a:xfrm>
            <a:off x="3394909" y="3236669"/>
            <a:ext cx="1709737" cy="3105150"/>
          </a:xfrm>
        </p:spPr>
        <p:txBody>
          <a:bodyPr>
            <a:normAutofit/>
          </a:bodyPr>
          <a:lstStyle>
            <a:lvl1pPr>
              <a:defRPr sz="1600"/>
            </a:lvl1pPr>
          </a:lstStyle>
          <a:p>
            <a:r>
              <a:rPr kumimoji="1" lang="en-US" altLang="ja-JP" dirty="0"/>
              <a:t>Add an image</a:t>
            </a:r>
            <a:endParaRPr kumimoji="1" lang="ja-JP" altLang="en-US" dirty="0"/>
          </a:p>
        </p:txBody>
      </p:sp>
      <p:sp>
        <p:nvSpPr>
          <p:cNvPr id="12" name="図プレースホルダー 8"/>
          <p:cNvSpPr>
            <a:spLocks noGrp="1"/>
          </p:cNvSpPr>
          <p:nvPr>
            <p:ph type="pic" sz="quarter" idx="13" hasCustomPrompt="1"/>
          </p:nvPr>
        </p:nvSpPr>
        <p:spPr>
          <a:xfrm>
            <a:off x="5489811" y="733010"/>
            <a:ext cx="7335815" cy="4056234"/>
          </a:xfrm>
        </p:spPr>
        <p:txBody>
          <a:bodyPr>
            <a:normAutofit/>
          </a:bodyPr>
          <a:lstStyle>
            <a:lvl1pPr>
              <a:defRPr sz="1600"/>
            </a:lvl1pPr>
          </a:lstStyle>
          <a:p>
            <a:r>
              <a:rPr kumimoji="1" lang="en-US" altLang="ja-JP" dirty="0"/>
              <a:t>Add an image</a:t>
            </a:r>
            <a:endParaRPr kumimoji="1" lang="ja-JP" altLang="en-US" dirty="0"/>
          </a:p>
        </p:txBody>
      </p:sp>
      <p:sp>
        <p:nvSpPr>
          <p:cNvPr id="13" name="図プレースホルダー 8"/>
          <p:cNvSpPr>
            <a:spLocks noGrp="1"/>
          </p:cNvSpPr>
          <p:nvPr>
            <p:ph type="pic" sz="quarter" idx="14" hasCustomPrompt="1"/>
          </p:nvPr>
        </p:nvSpPr>
        <p:spPr>
          <a:xfrm>
            <a:off x="13257470" y="1924050"/>
            <a:ext cx="3314700" cy="4434585"/>
          </a:xfrm>
        </p:spPr>
        <p:txBody>
          <a:bodyPr>
            <a:normAutofit/>
          </a:bodyPr>
          <a:lstStyle>
            <a:lvl1pPr>
              <a:defRPr sz="1600"/>
            </a:lvl1pPr>
          </a:lstStyle>
          <a:p>
            <a:r>
              <a:rPr kumimoji="1" lang="en-US" altLang="ja-JP" dirty="0"/>
              <a:t>Add an image</a:t>
            </a:r>
            <a:endParaRPr kumimoji="1" lang="ja-JP" altLang="en-US" dirty="0"/>
          </a:p>
        </p:txBody>
      </p:sp>
      <p:sp>
        <p:nvSpPr>
          <p:cNvPr id="16" name="タイトル 1"/>
          <p:cNvSpPr>
            <a:spLocks noGrp="1"/>
          </p:cNvSpPr>
          <p:nvPr>
            <p:ph type="title" hasCustomPrompt="1"/>
          </p:nvPr>
        </p:nvSpPr>
        <p:spPr>
          <a:xfrm>
            <a:off x="725714" y="6771615"/>
            <a:ext cx="16822057" cy="1350907"/>
          </a:xfrm>
        </p:spPr>
        <p:txBody>
          <a:bodyPr anchor="b">
            <a:normAutofit/>
          </a:bodyPr>
          <a:lstStyle>
            <a:lvl1pPr algn="ctr">
              <a:defRPr sz="6600" baseline="0">
                <a:solidFill>
                  <a:schemeClr val="bg1"/>
                </a:solidFill>
                <a:latin typeface="Route 159 UltraLight" pitchFamily="50" charset="0"/>
              </a:defRPr>
            </a:lvl1pPr>
          </a:lstStyle>
          <a:p>
            <a:r>
              <a:rPr kumimoji="1" lang="en-US" altLang="ja-JP" dirty="0"/>
              <a:t>Text goes here</a:t>
            </a:r>
            <a:endParaRPr kumimoji="1" lang="ja-JP" altLang="en-US" dirty="0"/>
          </a:p>
        </p:txBody>
      </p:sp>
      <p:sp>
        <p:nvSpPr>
          <p:cNvPr id="17" name="正方形/長方形 16"/>
          <p:cNvSpPr/>
          <p:nvPr userDrawn="1"/>
        </p:nvSpPr>
        <p:spPr>
          <a:xfrm>
            <a:off x="7522233" y="813774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プレースホルダー 6"/>
          <p:cNvSpPr>
            <a:spLocks noGrp="1"/>
          </p:cNvSpPr>
          <p:nvPr>
            <p:ph type="body" sz="quarter" idx="42" hasCustomPrompt="1"/>
          </p:nvPr>
        </p:nvSpPr>
        <p:spPr>
          <a:xfrm>
            <a:off x="430238" y="8432792"/>
            <a:ext cx="17425936" cy="1509494"/>
          </a:xfrm>
        </p:spPr>
        <p:txBody>
          <a:bodyPr>
            <a:noAutofit/>
          </a:bodyPr>
          <a:lstStyle>
            <a:lvl1pPr algn="ctr">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Tree>
    <p:extLst>
      <p:ext uri="{BB962C8B-B14F-4D97-AF65-F5344CB8AC3E}">
        <p14:creationId xmlns:p14="http://schemas.microsoft.com/office/powerpoint/2010/main" val="1555776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Web 1">
    <p:spTree>
      <p:nvGrpSpPr>
        <p:cNvPr id="1" name=""/>
        <p:cNvGrpSpPr/>
        <p:nvPr/>
      </p:nvGrpSpPr>
      <p:grpSpPr>
        <a:xfrm>
          <a:off x="0" y="0"/>
          <a:ext cx="0" cy="0"/>
          <a:chOff x="0" y="0"/>
          <a:chExt cx="0" cy="0"/>
        </a:xfrm>
      </p:grpSpPr>
      <p:sp>
        <p:nvSpPr>
          <p:cNvPr id="26" name="正方形/長方形 25"/>
          <p:cNvSpPr/>
          <p:nvPr userDrawn="1"/>
        </p:nvSpPr>
        <p:spPr>
          <a:xfrm>
            <a:off x="-1" y="6350000"/>
            <a:ext cx="18286413" cy="3937000"/>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プレースホルダー 1"/>
          <p:cNvSpPr>
            <a:spLocks noGrp="1"/>
          </p:cNvSpPr>
          <p:nvPr>
            <p:ph type="title" hasCustomPrompt="1"/>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Slide Title</a:t>
            </a:r>
            <a:endParaRPr kumimoji="1" lang="ja-JP" altLang="en-US" dirty="0"/>
          </a:p>
        </p:txBody>
      </p:sp>
      <p:sp>
        <p:nvSpPr>
          <p:cNvPr id="13" name="テキスト プレースホルダー 6"/>
          <p:cNvSpPr>
            <a:spLocks noGrp="1"/>
          </p:cNvSpPr>
          <p:nvPr>
            <p:ph type="body" sz="quarter" idx="13" hasCustomPrompt="1"/>
          </p:nvPr>
        </p:nvSpPr>
        <p:spPr>
          <a:xfrm>
            <a:off x="3166542" y="1543100"/>
            <a:ext cx="14329592" cy="504056"/>
          </a:xfrm>
        </p:spPr>
        <p:txBody>
          <a:bodyPr/>
          <a:lstStyle>
            <a:lvl1pPr>
              <a:defRPr i="1" baseline="0">
                <a:solidFill>
                  <a:schemeClr val="tx1">
                    <a:lumMod val="50000"/>
                    <a:lumOff val="50000"/>
                  </a:schemeClr>
                </a:solidFill>
                <a:latin typeface="+mn-lt"/>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14" name="正方形/長方形 13"/>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図プレースホルダー 19"/>
          <p:cNvSpPr>
            <a:spLocks noGrp="1"/>
          </p:cNvSpPr>
          <p:nvPr>
            <p:ph type="pic" sz="quarter" idx="12" hasCustomPrompt="1"/>
          </p:nvPr>
        </p:nvSpPr>
        <p:spPr>
          <a:xfrm>
            <a:off x="803048" y="3255738"/>
            <a:ext cx="8534400" cy="4800600"/>
          </a:xfrm>
          <a:solidFill>
            <a:schemeClr val="accent3">
              <a:lumMod val="20000"/>
              <a:lumOff val="80000"/>
            </a:schemeClr>
          </a:solidFill>
        </p:spPr>
        <p:txBody>
          <a:bodyPr>
            <a:normAutofit/>
          </a:bodyPr>
          <a:lstStyle>
            <a:lvl1pPr>
              <a:defRPr sz="1600"/>
            </a:lvl1pPr>
          </a:lstStyle>
          <a:p>
            <a:r>
              <a:rPr kumimoji="1" lang="en-US" altLang="ja-JP" dirty="0"/>
              <a:t>Add an image</a:t>
            </a:r>
            <a:endParaRPr kumimoji="1" lang="ja-JP" altLang="en-US" dirty="0"/>
          </a:p>
        </p:txBody>
      </p:sp>
      <p:sp>
        <p:nvSpPr>
          <p:cNvPr id="16" name="角丸四角形 7"/>
          <p:cNvSpPr/>
          <p:nvPr userDrawn="1"/>
        </p:nvSpPr>
        <p:spPr>
          <a:xfrm>
            <a:off x="803274" y="2768375"/>
            <a:ext cx="8534400" cy="487140"/>
          </a:xfrm>
          <a:custGeom>
            <a:avLst/>
            <a:gdLst/>
            <a:ahLst/>
            <a:cxnLst/>
            <a:rect l="l" t="t" r="r" b="b"/>
            <a:pathLst>
              <a:path w="8534400" h="487140">
                <a:moveTo>
                  <a:pt x="148176" y="0"/>
                </a:moveTo>
                <a:lnTo>
                  <a:pt x="8386224" y="0"/>
                </a:lnTo>
                <a:cubicBezTo>
                  <a:pt x="8468059" y="0"/>
                  <a:pt x="8534400" y="66341"/>
                  <a:pt x="8534400" y="148176"/>
                </a:cubicBezTo>
                <a:lnTo>
                  <a:pt x="8534400" y="487140"/>
                </a:lnTo>
                <a:lnTo>
                  <a:pt x="0" y="487140"/>
                </a:lnTo>
                <a:lnTo>
                  <a:pt x="0" y="148176"/>
                </a:lnTo>
                <a:cubicBezTo>
                  <a:pt x="0" y="66341"/>
                  <a:pt x="66341" y="0"/>
                  <a:pt x="14817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userDrawn="1"/>
        </p:nvSpPr>
        <p:spPr>
          <a:xfrm>
            <a:off x="803274" y="3192015"/>
            <a:ext cx="8534400" cy="63500"/>
          </a:xfrm>
          <a:prstGeom prst="rect">
            <a:avLst/>
          </a:prstGeom>
          <a:gradFill>
            <a:gsLst>
              <a:gs pos="0">
                <a:schemeClr val="accent1"/>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p:cNvGrpSpPr/>
          <p:nvPr userDrawn="1"/>
        </p:nvGrpSpPr>
        <p:grpSpPr>
          <a:xfrm>
            <a:off x="985610" y="2907170"/>
            <a:ext cx="542925" cy="142875"/>
            <a:chOff x="2524125" y="1614487"/>
            <a:chExt cx="542925" cy="142875"/>
          </a:xfrm>
        </p:grpSpPr>
        <p:sp>
          <p:nvSpPr>
            <p:cNvPr id="19" name="円/楕円 18"/>
            <p:cNvSpPr/>
            <p:nvPr userDrawn="1"/>
          </p:nvSpPr>
          <p:spPr>
            <a:xfrm>
              <a:off x="2524125" y="1614487"/>
              <a:ext cx="142875" cy="142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2724150" y="1614487"/>
              <a:ext cx="142875" cy="142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2924175" y="1614487"/>
              <a:ext cx="142875" cy="142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p:cNvGrpSpPr/>
          <p:nvPr userDrawn="1"/>
        </p:nvGrpSpPr>
        <p:grpSpPr>
          <a:xfrm>
            <a:off x="8958034" y="2883357"/>
            <a:ext cx="200026" cy="190500"/>
            <a:chOff x="7781924" y="1704975"/>
            <a:chExt cx="200026" cy="190500"/>
          </a:xfrm>
          <a:solidFill>
            <a:schemeClr val="tx1">
              <a:lumMod val="50000"/>
              <a:lumOff val="50000"/>
            </a:schemeClr>
          </a:solidFill>
        </p:grpSpPr>
        <p:sp>
          <p:nvSpPr>
            <p:cNvPr id="23" name="正方形/長方形 22"/>
            <p:cNvSpPr/>
            <p:nvPr userDrawn="1"/>
          </p:nvSpPr>
          <p:spPr>
            <a:xfrm>
              <a:off x="7781925" y="1704975"/>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p:cNvSpPr/>
            <p:nvPr userDrawn="1"/>
          </p:nvSpPr>
          <p:spPr>
            <a:xfrm>
              <a:off x="7781925" y="1776413"/>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userDrawn="1"/>
          </p:nvSpPr>
          <p:spPr>
            <a:xfrm>
              <a:off x="7781924" y="1847850"/>
              <a:ext cx="200025" cy="476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8" name="正方形/長方形 37"/>
          <p:cNvSpPr/>
          <p:nvPr userDrawn="1"/>
        </p:nvSpPr>
        <p:spPr>
          <a:xfrm rot="2700000">
            <a:off x="2387421" y="4360030"/>
            <a:ext cx="12778290" cy="9622369"/>
          </a:xfrm>
          <a:custGeom>
            <a:avLst/>
            <a:gdLst/>
            <a:ahLst/>
            <a:cxnLst/>
            <a:rect l="l" t="t" r="r" b="b"/>
            <a:pathLst>
              <a:path w="12778290" h="9622369">
                <a:moveTo>
                  <a:pt x="2350963" y="1"/>
                </a:moveTo>
                <a:lnTo>
                  <a:pt x="12778290" y="0"/>
                </a:lnTo>
                <a:lnTo>
                  <a:pt x="3155921" y="9622369"/>
                </a:lnTo>
                <a:lnTo>
                  <a:pt x="0" y="9622369"/>
                </a:lnTo>
                <a:lnTo>
                  <a:pt x="5986665" y="3635704"/>
                </a:lnTo>
                <a:close/>
              </a:path>
            </a:pathLst>
          </a:cu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userDrawn="1"/>
        </p:nvSpPr>
        <p:spPr>
          <a:xfrm>
            <a:off x="9873123" y="6594216"/>
            <a:ext cx="3240360" cy="72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プレースホルダー 6"/>
          <p:cNvSpPr>
            <a:spLocks noGrp="1"/>
          </p:cNvSpPr>
          <p:nvPr>
            <p:ph type="body" sz="quarter" idx="24" hasCustomPrompt="1"/>
          </p:nvPr>
        </p:nvSpPr>
        <p:spPr>
          <a:xfrm>
            <a:off x="9782631" y="6715047"/>
            <a:ext cx="7794169" cy="2251154"/>
          </a:xfrm>
        </p:spPr>
        <p:txBody>
          <a:bodyPr anchor="t">
            <a:noAutofit/>
          </a:bodyPr>
          <a:lstStyle>
            <a:lvl1pPr algn="l">
              <a:defRPr sz="2000" i="0" baseline="0">
                <a:solidFill>
                  <a:schemeClr val="bg1"/>
                </a:solidFill>
                <a:latin typeface="+mn-lt"/>
              </a:defRPr>
            </a:lvl1pPr>
          </a:lstStyle>
          <a:p>
            <a:pPr lvl="0"/>
            <a:r>
              <a:rPr kumimoji="1" lang="en-US" altLang="ja-JP" dirty="0"/>
              <a:t>Text goes here</a:t>
            </a:r>
            <a:endParaRPr kumimoji="1" lang="ja-JP" altLang="en-US" dirty="0"/>
          </a:p>
        </p:txBody>
      </p:sp>
      <p:sp>
        <p:nvSpPr>
          <p:cNvPr id="31" name="テキスト プレースホルダー 6"/>
          <p:cNvSpPr>
            <a:spLocks noGrp="1"/>
          </p:cNvSpPr>
          <p:nvPr>
            <p:ph type="body" sz="quarter" idx="48" hasCustomPrompt="1"/>
          </p:nvPr>
        </p:nvSpPr>
        <p:spPr>
          <a:xfrm>
            <a:off x="10428801" y="2786683"/>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2" name="円/楕円 31"/>
          <p:cNvSpPr/>
          <p:nvPr userDrawn="1"/>
        </p:nvSpPr>
        <p:spPr>
          <a:xfrm>
            <a:off x="9873123" y="3073857"/>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プレースホルダー 6"/>
          <p:cNvSpPr>
            <a:spLocks noGrp="1"/>
          </p:cNvSpPr>
          <p:nvPr>
            <p:ph type="body" sz="quarter" idx="49" hasCustomPrompt="1"/>
          </p:nvPr>
        </p:nvSpPr>
        <p:spPr>
          <a:xfrm>
            <a:off x="10428801" y="3936611"/>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4" name="円/楕円 33"/>
          <p:cNvSpPr/>
          <p:nvPr userDrawn="1"/>
        </p:nvSpPr>
        <p:spPr>
          <a:xfrm>
            <a:off x="9873123" y="4223785"/>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プレースホルダー 6"/>
          <p:cNvSpPr>
            <a:spLocks noGrp="1"/>
          </p:cNvSpPr>
          <p:nvPr>
            <p:ph type="body" sz="quarter" idx="50" hasCustomPrompt="1"/>
          </p:nvPr>
        </p:nvSpPr>
        <p:spPr>
          <a:xfrm>
            <a:off x="10428801" y="5086538"/>
            <a:ext cx="7122599" cy="983673"/>
          </a:xfrm>
        </p:spPr>
        <p:txBody>
          <a:bodyPr anchor="ctr">
            <a:noAutofit/>
          </a:bodyPr>
          <a:lstStyle>
            <a:lvl1pPr algn="l">
              <a:defRPr sz="1800" b="0" i="0" u="none" baseline="0">
                <a:solidFill>
                  <a:schemeClr val="tx2"/>
                </a:solidFill>
                <a:latin typeface="+mn-lt"/>
                <a:cs typeface="Open Sans Light" panose="020B0306030504020204" pitchFamily="34" charset="0"/>
              </a:defRPr>
            </a:lvl1pPr>
          </a:lstStyle>
          <a:p>
            <a:pPr lvl="0"/>
            <a:r>
              <a:rPr kumimoji="1" lang="en-US" altLang="ja-JP" dirty="0"/>
              <a:t>Text goes here</a:t>
            </a:r>
            <a:endParaRPr kumimoji="1" lang="ja-JP" altLang="en-US" dirty="0"/>
          </a:p>
        </p:txBody>
      </p:sp>
      <p:sp>
        <p:nvSpPr>
          <p:cNvPr id="36" name="円/楕円 35"/>
          <p:cNvSpPr/>
          <p:nvPr userDrawn="1"/>
        </p:nvSpPr>
        <p:spPr>
          <a:xfrm>
            <a:off x="9873123" y="5373712"/>
            <a:ext cx="409325" cy="4093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円/楕円 39"/>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円/楕円 40"/>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43" name="円/楕円 42"/>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25684866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ig Image and Animated Texts">
    <p:spTree>
      <p:nvGrpSpPr>
        <p:cNvPr id="1" name=""/>
        <p:cNvGrpSpPr/>
        <p:nvPr/>
      </p:nvGrpSpPr>
      <p:grpSpPr>
        <a:xfrm>
          <a:off x="0" y="0"/>
          <a:ext cx="0" cy="0"/>
          <a:chOff x="0" y="0"/>
          <a:chExt cx="0" cy="0"/>
        </a:xfrm>
      </p:grpSpPr>
      <p:sp>
        <p:nvSpPr>
          <p:cNvPr id="35" name="図プレースホルダー 34"/>
          <p:cNvSpPr>
            <a:spLocks noGrp="1"/>
          </p:cNvSpPr>
          <p:nvPr>
            <p:ph type="pic" sz="quarter" idx="14" hasCustomPrompt="1"/>
          </p:nvPr>
        </p:nvSpPr>
        <p:spPr>
          <a:xfrm>
            <a:off x="2095500" y="0"/>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26" name="テキスト プレースホルダー 25"/>
          <p:cNvSpPr>
            <a:spLocks noGrp="1"/>
          </p:cNvSpPr>
          <p:nvPr>
            <p:ph type="body" sz="quarter" idx="11" hasCustomPrompt="1"/>
          </p:nvPr>
        </p:nvSpPr>
        <p:spPr>
          <a:xfrm flipH="1">
            <a:off x="1609270"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1" name="テキスト プレースホルダー 25"/>
          <p:cNvSpPr>
            <a:spLocks noGrp="1"/>
          </p:cNvSpPr>
          <p:nvPr>
            <p:ph type="body" sz="quarter" idx="13" hasCustomPrompt="1"/>
          </p:nvPr>
        </p:nvSpPr>
        <p:spPr>
          <a:xfrm flipH="1">
            <a:off x="11977007" y="0"/>
            <a:ext cx="8606971" cy="10287000"/>
          </a:xfrm>
          <a:prstGeom prst="parallelogram">
            <a:avLst>
              <a:gd name="adj" fmla="val 41863"/>
            </a:avLst>
          </a:prstGeom>
          <a:solidFill>
            <a:schemeClr val="accent1">
              <a:lumMod val="75000"/>
              <a:alpha val="40000"/>
            </a:schemeClr>
          </a:solidFill>
        </p:spPr>
        <p:txBody>
          <a:bodyPr/>
          <a:lstStyle>
            <a:lvl1pPr>
              <a:defRPr/>
            </a:lvl1pPr>
          </a:lstStyle>
          <a:p>
            <a:pPr lvl="0"/>
            <a:r>
              <a:rPr kumimoji="1" lang="en-US" altLang="ja-JP" dirty="0"/>
              <a:t> </a:t>
            </a:r>
            <a:endParaRPr kumimoji="1" lang="ja-JP" altLang="en-US" dirty="0"/>
          </a:p>
        </p:txBody>
      </p:sp>
      <p:sp>
        <p:nvSpPr>
          <p:cNvPr id="36" name="テキスト プレースホルダー 25"/>
          <p:cNvSpPr>
            <a:spLocks noGrp="1"/>
          </p:cNvSpPr>
          <p:nvPr>
            <p:ph type="body" sz="quarter" idx="15" hasCustomPrompt="1"/>
          </p:nvPr>
        </p:nvSpPr>
        <p:spPr>
          <a:xfrm flipH="1">
            <a:off x="-4691291"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7" name="テキスト プレースホルダー 25"/>
          <p:cNvSpPr>
            <a:spLocks noGrp="1"/>
          </p:cNvSpPr>
          <p:nvPr>
            <p:ph type="body" sz="quarter" idx="16" hasCustomPrompt="1"/>
          </p:nvPr>
        </p:nvSpPr>
        <p:spPr>
          <a:xfrm flipH="1">
            <a:off x="12963524" y="0"/>
            <a:ext cx="13914663" cy="10287000"/>
          </a:xfrm>
          <a:prstGeom prst="parallelogram">
            <a:avLst>
              <a:gd name="adj" fmla="val 35022"/>
            </a:avLst>
          </a:prstGeom>
          <a:solidFill>
            <a:schemeClr val="accent1">
              <a:lumMod val="75000"/>
            </a:schemeClr>
          </a:solidFill>
        </p:spPr>
        <p:txBody>
          <a:bodyPr/>
          <a:lstStyle>
            <a:lvl1pPr>
              <a:defRPr/>
            </a:lvl1pPr>
          </a:lstStyle>
          <a:p>
            <a:pPr lvl="0"/>
            <a:r>
              <a:rPr kumimoji="1" lang="en-US" altLang="ja-JP" dirty="0"/>
              <a:t> </a:t>
            </a:r>
            <a:endParaRPr kumimoji="1" lang="ja-JP" altLang="en-US" dirty="0"/>
          </a:p>
        </p:txBody>
      </p:sp>
      <p:sp>
        <p:nvSpPr>
          <p:cNvPr id="38" name="テキスト プレースホルダー 25"/>
          <p:cNvSpPr>
            <a:spLocks noGrp="1"/>
          </p:cNvSpPr>
          <p:nvPr>
            <p:ph type="body" sz="quarter" idx="17" hasCustomPrompt="1"/>
          </p:nvPr>
        </p:nvSpPr>
        <p:spPr>
          <a:xfrm flipH="1">
            <a:off x="-9496426" y="0"/>
            <a:ext cx="5353051" cy="10287000"/>
          </a:xfrm>
          <a:prstGeom prst="parallelogram">
            <a:avLst>
              <a:gd name="adj" fmla="val 67559"/>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39" name="テキスト プレースホルダー 25"/>
          <p:cNvSpPr>
            <a:spLocks noGrp="1"/>
          </p:cNvSpPr>
          <p:nvPr>
            <p:ph type="body" sz="quarter" idx="18" hasCustomPrompt="1"/>
          </p:nvPr>
        </p:nvSpPr>
        <p:spPr>
          <a:xfrm flipH="1">
            <a:off x="-6619883" y="0"/>
            <a:ext cx="4648207" cy="10287000"/>
          </a:xfrm>
          <a:prstGeom prst="parallelogram">
            <a:avLst>
              <a:gd name="adj" fmla="val 77247"/>
            </a:avLst>
          </a:prstGeom>
          <a:solidFill>
            <a:schemeClr val="bg1">
              <a:alpha val="30000"/>
            </a:schemeClr>
          </a:solidFill>
        </p:spPr>
        <p:txBody>
          <a:bodyPr/>
          <a:lstStyle>
            <a:lvl1pPr>
              <a:defRPr/>
            </a:lvl1pPr>
          </a:lstStyle>
          <a:p>
            <a:pPr lvl="0"/>
            <a:r>
              <a:rPr kumimoji="1" lang="en-US" altLang="ja-JP" dirty="0"/>
              <a:t> </a:t>
            </a:r>
            <a:endParaRPr kumimoji="1" lang="ja-JP" altLang="en-US" dirty="0"/>
          </a:p>
        </p:txBody>
      </p:sp>
      <p:sp>
        <p:nvSpPr>
          <p:cNvPr id="40" name="タイトル プレースホルダー 1"/>
          <p:cNvSpPr>
            <a:spLocks noGrp="1"/>
          </p:cNvSpPr>
          <p:nvPr>
            <p:ph type="title" hasCustomPrompt="1"/>
          </p:nvPr>
        </p:nvSpPr>
        <p:spPr>
          <a:xfrm>
            <a:off x="559004" y="4055836"/>
            <a:ext cx="7235167" cy="3312381"/>
          </a:xfrm>
          <a:prstGeom prst="rect">
            <a:avLst/>
          </a:prstGeom>
        </p:spPr>
        <p:txBody>
          <a:bodyPr vert="horz" lIns="163275" tIns="81638" rIns="163275" bIns="81638" rtlCol="0" anchor="b">
            <a:normAutofit/>
          </a:bodyPr>
          <a:lstStyle>
            <a:lvl1pPr>
              <a:defRPr baseline="0">
                <a:solidFill>
                  <a:schemeClr val="bg1"/>
                </a:solidFill>
              </a:defRPr>
            </a:lvl1pPr>
          </a:lstStyle>
          <a:p>
            <a:r>
              <a:rPr kumimoji="1" lang="en-US" altLang="ja-JP" dirty="0"/>
              <a:t>Text Goes Here</a:t>
            </a:r>
            <a:endParaRPr kumimoji="1" lang="ja-JP" altLang="en-US" dirty="0"/>
          </a:p>
        </p:txBody>
      </p:sp>
      <p:sp>
        <p:nvSpPr>
          <p:cNvPr id="42" name="テキスト プレースホルダー 6"/>
          <p:cNvSpPr>
            <a:spLocks noGrp="1"/>
          </p:cNvSpPr>
          <p:nvPr>
            <p:ph type="body" sz="quarter" idx="42" hasCustomPrompt="1"/>
          </p:nvPr>
        </p:nvSpPr>
        <p:spPr>
          <a:xfrm>
            <a:off x="567171" y="7667281"/>
            <a:ext cx="7227000" cy="2086317"/>
          </a:xfrm>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Description goes here</a:t>
            </a:r>
            <a:endParaRPr kumimoji="1" lang="ja-JP" altLang="en-US" dirty="0"/>
          </a:p>
        </p:txBody>
      </p:sp>
      <p:sp>
        <p:nvSpPr>
          <p:cNvPr id="44" name="テキスト プレースホルダー 6"/>
          <p:cNvSpPr>
            <a:spLocks noGrp="1"/>
          </p:cNvSpPr>
          <p:nvPr>
            <p:ph type="body" sz="quarter" idx="43" hasCustomPrompt="1"/>
          </p:nvPr>
        </p:nvSpPr>
        <p:spPr>
          <a:xfrm rot="4250327">
            <a:off x="10978043" y="3220775"/>
            <a:ext cx="10698970" cy="4019551"/>
          </a:xfrm>
        </p:spPr>
        <p:txBody>
          <a:bodyPr anchor="b">
            <a:noAutofit/>
          </a:bodyPr>
          <a:lstStyle>
            <a:lvl1pPr algn="l">
              <a:lnSpc>
                <a:spcPct val="100000"/>
              </a:lnSpc>
              <a:spcBef>
                <a:spcPts val="0"/>
              </a:spcBef>
              <a:defRPr sz="17000" b="0" i="0" u="none" baseline="0">
                <a:solidFill>
                  <a:schemeClr val="bg1">
                    <a:alpha val="30000"/>
                  </a:schemeClr>
                </a:solidFill>
                <a:latin typeface="Route 159 Bold" pitchFamily="50" charset="0"/>
                <a:cs typeface="Open Sans Light" panose="020B0306030504020204" pitchFamily="34" charset="0"/>
              </a:defRPr>
            </a:lvl1pPr>
          </a:lstStyle>
          <a:p>
            <a:pPr lvl="0"/>
            <a:r>
              <a:rPr kumimoji="1" lang="en-US" altLang="ja-JP" dirty="0"/>
              <a:t>WORD</a:t>
            </a:r>
            <a:endParaRPr kumimoji="1" lang="ja-JP" altLang="en-US" dirty="0"/>
          </a:p>
        </p:txBody>
      </p:sp>
      <p:sp>
        <p:nvSpPr>
          <p:cNvPr id="45" name="テキスト プレースホルダー 6"/>
          <p:cNvSpPr>
            <a:spLocks noGrp="1"/>
          </p:cNvSpPr>
          <p:nvPr>
            <p:ph type="body" sz="quarter" idx="44" hasCustomPrompt="1"/>
          </p:nvPr>
        </p:nvSpPr>
        <p:spPr>
          <a:xfrm>
            <a:off x="661514" y="7485852"/>
            <a:ext cx="3240000" cy="72000"/>
          </a:xfrm>
          <a:solidFill>
            <a:schemeClr val="bg1"/>
          </a:solidFill>
        </p:spPr>
        <p:txBody>
          <a:bodyPr>
            <a:noAutofit/>
          </a:bodyPr>
          <a:lstStyle>
            <a:lvl1pPr algn="l">
              <a:defRPr sz="2000" b="0" i="0" u="none" baseline="0">
                <a:solidFill>
                  <a:schemeClr val="bg1"/>
                </a:solidFill>
                <a:latin typeface="+mn-lt"/>
                <a:cs typeface="Open Sans Light" panose="020B0306030504020204" pitchFamily="34" charset="0"/>
              </a:defRPr>
            </a:lvl1pPr>
          </a:lstStyle>
          <a:p>
            <a:pPr lvl="0"/>
            <a:r>
              <a:rPr kumimoji="1" lang="en-US" altLang="ja-JP" dirty="0"/>
              <a:t> </a:t>
            </a:r>
            <a:endParaRPr kumimoji="1" lang="ja-JP" altLang="en-US" dirty="0"/>
          </a:p>
        </p:txBody>
      </p:sp>
    </p:spTree>
    <p:extLst>
      <p:ext uri="{BB962C8B-B14F-4D97-AF65-F5344CB8AC3E}">
        <p14:creationId xmlns:p14="http://schemas.microsoft.com/office/powerpoint/2010/main" val="18711753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ullscreen Image with Caption">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タイトル プレースホルダー 1"/>
          <p:cNvSpPr>
            <a:spLocks noGrp="1"/>
          </p:cNvSpPr>
          <p:nvPr>
            <p:ph type="title" hasCustomPrompt="1"/>
          </p:nvPr>
        </p:nvSpPr>
        <p:spPr>
          <a:xfrm>
            <a:off x="-1" y="8563429"/>
            <a:ext cx="9142413" cy="1170617"/>
          </a:xfrm>
          <a:prstGeom prst="rect">
            <a:avLst/>
          </a:prstGeom>
          <a:solidFill>
            <a:schemeClr val="tx2">
              <a:alpha val="7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Text Goes Here</a:t>
            </a:r>
            <a:endParaRPr kumimoji="1" lang="ja-JP" altLang="en-US" dirty="0"/>
          </a:p>
        </p:txBody>
      </p:sp>
    </p:spTree>
    <p:extLst>
      <p:ext uri="{BB962C8B-B14F-4D97-AF65-F5344CB8AC3E}">
        <p14:creationId xmlns:p14="http://schemas.microsoft.com/office/powerpoint/2010/main" val="12310465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Fullscreen Image ">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Tree>
    <p:extLst>
      <p:ext uri="{BB962C8B-B14F-4D97-AF65-F5344CB8AC3E}">
        <p14:creationId xmlns:p14="http://schemas.microsoft.com/office/powerpoint/2010/main" val="31303263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ig Image &amp; Text 1">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3" name="タイトル プレースホルダー 1"/>
          <p:cNvSpPr>
            <a:spLocks noGrp="1"/>
          </p:cNvSpPr>
          <p:nvPr>
            <p:ph type="title" hasCustomPrompt="1"/>
          </p:nvPr>
        </p:nvSpPr>
        <p:spPr>
          <a:xfrm>
            <a:off x="-1" y="6778172"/>
            <a:ext cx="18286414" cy="1843314"/>
          </a:xfrm>
          <a:prstGeom prst="rect">
            <a:avLst/>
          </a:prstGeom>
          <a:solidFill>
            <a:schemeClr val="tx2">
              <a:alpha val="50000"/>
            </a:schemeClr>
          </a:solidFill>
        </p:spPr>
        <p:txBody>
          <a:bodyPr vert="horz" lIns="163275" tIns="81638" rIns="163275" bIns="81638" rtlCol="0" anchor="ctr">
            <a:normAutofit/>
          </a:bodyPr>
          <a:lstStyle>
            <a:lvl1pPr algn="ctr">
              <a:defRPr baseline="0">
                <a:solidFill>
                  <a:schemeClr val="bg1"/>
                </a:solidFill>
              </a:defRPr>
            </a:lvl1pPr>
          </a:lstStyle>
          <a:p>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6894738"/>
            <a:ext cx="17373600" cy="1552575"/>
          </a:xfrm>
        </p:spPr>
        <p:txBody>
          <a:bodyPr anchor="ctr">
            <a:noAutofit/>
          </a:bodyPr>
          <a:lstStyle>
            <a:lvl1pPr algn="ctr">
              <a:lnSpc>
                <a:spcPct val="100000"/>
              </a:lnSpc>
              <a:spcBef>
                <a:spcPts val="0"/>
              </a:spcBef>
              <a:defRPr sz="9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29904868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ig Image &amp; Text 2">
    <p:spTree>
      <p:nvGrpSpPr>
        <p:cNvPr id="1" name=""/>
        <p:cNvGrpSpPr/>
        <p:nvPr/>
      </p:nvGrpSpPr>
      <p:grpSpPr>
        <a:xfrm>
          <a:off x="0" y="0"/>
          <a:ext cx="0" cy="0"/>
          <a:chOff x="0" y="0"/>
          <a:chExt cx="0" cy="0"/>
        </a:xfrm>
      </p:grpSpPr>
      <p:sp>
        <p:nvSpPr>
          <p:cNvPr id="2" name="図プレースホルダー 34"/>
          <p:cNvSpPr>
            <a:spLocks noGrp="1"/>
          </p:cNvSpPr>
          <p:nvPr>
            <p:ph type="pic" sz="quarter" idx="14" hasCustomPrompt="1"/>
          </p:nvPr>
        </p:nvSpPr>
        <p:spPr>
          <a:xfrm>
            <a:off x="0" y="-3175"/>
            <a:ext cx="18286413" cy="10287000"/>
          </a:xfrm>
          <a:solidFill>
            <a:schemeClr val="accent1">
              <a:lumMod val="20000"/>
              <a:lumOff val="80000"/>
            </a:schemeClr>
          </a:solidFill>
        </p:spPr>
        <p:txBody>
          <a:bodyPr/>
          <a:lstStyle>
            <a:lvl1pPr>
              <a:defRPr baseline="0"/>
            </a:lvl1pPr>
          </a:lstStyle>
          <a:p>
            <a:r>
              <a:rPr kumimoji="1" lang="en-US" altLang="ja-JP" dirty="0"/>
              <a:t>Add an image</a:t>
            </a:r>
            <a:endParaRPr kumimoji="1" lang="ja-JP" altLang="en-US" dirty="0"/>
          </a:p>
        </p:txBody>
      </p:sp>
      <p:sp>
        <p:nvSpPr>
          <p:cNvPr id="4" name="テキスト プレースホルダー 4"/>
          <p:cNvSpPr>
            <a:spLocks noGrp="1"/>
          </p:cNvSpPr>
          <p:nvPr>
            <p:ph type="body" sz="quarter" idx="16" hasCustomPrompt="1"/>
          </p:nvPr>
        </p:nvSpPr>
        <p:spPr>
          <a:xfrm>
            <a:off x="-1" y="1016451"/>
            <a:ext cx="18286413" cy="1552575"/>
          </a:xfrm>
          <a:solidFill>
            <a:schemeClr val="tx2">
              <a:alpha val="40000"/>
            </a:schemeClr>
          </a:solidFill>
        </p:spPr>
        <p:txBody>
          <a:bodyPr anchor="ctr">
            <a:noAutofit/>
          </a:bodyPr>
          <a:lstStyle>
            <a:lvl1pPr algn="ctr">
              <a:lnSpc>
                <a:spcPct val="100000"/>
              </a:lnSpc>
              <a:spcBef>
                <a:spcPts val="0"/>
              </a:spcBef>
              <a:defRPr sz="7200">
                <a:solidFill>
                  <a:schemeClr val="tx2"/>
                </a:solidFill>
                <a:latin typeface="+mj-lt"/>
              </a:defRPr>
            </a:lvl1pPr>
          </a:lstStyle>
          <a:p>
            <a:pPr lvl="0"/>
            <a:r>
              <a:rPr kumimoji="1" lang="en-US" altLang="ja-JP" dirty="0"/>
              <a:t> </a:t>
            </a:r>
            <a:endParaRPr kumimoji="1" lang="ja-JP" altLang="en-US" dirty="0"/>
          </a:p>
        </p:txBody>
      </p:sp>
      <p:sp>
        <p:nvSpPr>
          <p:cNvPr id="5" name="テキスト プレースホルダー 4"/>
          <p:cNvSpPr>
            <a:spLocks noGrp="1"/>
          </p:cNvSpPr>
          <p:nvPr>
            <p:ph type="body" sz="quarter" idx="15" hasCustomPrompt="1"/>
          </p:nvPr>
        </p:nvSpPr>
        <p:spPr>
          <a:xfrm>
            <a:off x="456406" y="1016452"/>
            <a:ext cx="17373600" cy="1552575"/>
          </a:xfrm>
        </p:spPr>
        <p:txBody>
          <a:bodyPr anchor="ctr">
            <a:noAutofit/>
          </a:bodyPr>
          <a:lstStyle>
            <a:lvl1pPr algn="ctr">
              <a:lnSpc>
                <a:spcPct val="100000"/>
              </a:lnSpc>
              <a:spcBef>
                <a:spcPts val="0"/>
              </a:spcBef>
              <a:defRPr sz="6600">
                <a:solidFill>
                  <a:schemeClr val="bg1"/>
                </a:solidFill>
                <a:latin typeface="+mj-lt"/>
              </a:defRPr>
            </a:lvl1pPr>
          </a:lstStyle>
          <a:p>
            <a:pPr lvl="0"/>
            <a:r>
              <a:rPr kumimoji="1" lang="en-US" altLang="ja-JP" dirty="0"/>
              <a:t>Text</a:t>
            </a:r>
            <a:endParaRPr kumimoji="1" lang="ja-JP" altLang="en-US" dirty="0"/>
          </a:p>
        </p:txBody>
      </p:sp>
    </p:spTree>
    <p:extLst>
      <p:ext uri="{BB962C8B-B14F-4D97-AF65-F5344CB8AC3E}">
        <p14:creationId xmlns:p14="http://schemas.microsoft.com/office/powerpoint/2010/main" val="222565937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Noth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3261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75636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ide Image 1">
    <p:spTree>
      <p:nvGrpSpPr>
        <p:cNvPr id="1" name=""/>
        <p:cNvGrpSpPr/>
        <p:nvPr/>
      </p:nvGrpSpPr>
      <p:grpSpPr>
        <a:xfrm>
          <a:off x="0" y="0"/>
          <a:ext cx="0" cy="0"/>
          <a:chOff x="0" y="0"/>
          <a:chExt cx="0" cy="0"/>
        </a:xfrm>
      </p:grpSpPr>
      <p:sp>
        <p:nvSpPr>
          <p:cNvPr id="10" name="図プレースホルダー 9"/>
          <p:cNvSpPr>
            <a:spLocks noGrp="1"/>
          </p:cNvSpPr>
          <p:nvPr>
            <p:ph type="pic" sz="quarter" idx="14" hasCustomPrompt="1"/>
          </p:nvPr>
        </p:nvSpPr>
        <p:spPr>
          <a:xfrm>
            <a:off x="6982966" y="2407196"/>
            <a:ext cx="11303446" cy="4680520"/>
          </a:xfrm>
          <a:solidFill>
            <a:schemeClr val="bg1">
              <a:lumMod val="95000"/>
            </a:schemeClr>
          </a:solidFill>
        </p:spPr>
        <p:txBody>
          <a:bodyPr/>
          <a:lstStyle>
            <a:lvl1pPr>
              <a:defRPr/>
            </a:lvl1pPr>
          </a:lstStyle>
          <a:p>
            <a:r>
              <a:rPr kumimoji="1" lang="en-US" altLang="ja-JP" dirty="0"/>
              <a:t>Add an image</a:t>
            </a:r>
            <a:endParaRPr kumimoji="1" lang="ja-JP" altLang="en-US" dirty="0"/>
          </a:p>
        </p:txBody>
      </p:sp>
      <p:sp>
        <p:nvSpPr>
          <p:cNvPr id="2" name="タイトル 1"/>
          <p:cNvSpPr>
            <a:spLocks noGrp="1"/>
          </p:cNvSpPr>
          <p:nvPr>
            <p:ph type="title" hasCustomPrompt="1"/>
          </p:nvPr>
        </p:nvSpPr>
        <p:spPr/>
        <p:txBody>
          <a:bodyPr/>
          <a:lstStyle/>
          <a:p>
            <a:r>
              <a:rPr kumimoji="1" lang="en-US" altLang="ja-JP" dirty="0"/>
              <a:t>Slide Title Goes Here</a:t>
            </a:r>
            <a:endParaRPr kumimoji="1" lang="ja-JP" altLang="en-US" dirty="0"/>
          </a:p>
        </p:txBody>
      </p:sp>
      <p:sp>
        <p:nvSpPr>
          <p:cNvPr id="3" name="フッター プレースホルダー 2"/>
          <p:cNvSpPr>
            <a:spLocks noGrp="1"/>
          </p:cNvSpPr>
          <p:nvPr>
            <p:ph type="ftr" sz="quarter" idx="10"/>
          </p:nvPr>
        </p:nvSpPr>
        <p:spPr/>
        <p:txBody>
          <a:bodyPr/>
          <a:lstStyle/>
          <a:p>
            <a:r>
              <a:rPr lang="en-US" altLang="ja-JP"/>
              <a:t>The Power of PowerPoint | thepopp.com</a:t>
            </a:r>
            <a:endParaRPr lang="ja-JP" altLang="en-US" dirty="0"/>
          </a:p>
        </p:txBody>
      </p:sp>
      <p:sp>
        <p:nvSpPr>
          <p:cNvPr id="4" name="スライド番号プレースホルダー 3"/>
          <p:cNvSpPr>
            <a:spLocks noGrp="1"/>
          </p:cNvSpPr>
          <p:nvPr>
            <p:ph type="sldNum" sz="quarter" idx="11"/>
          </p:nvPr>
        </p:nvSpPr>
        <p:spPr/>
        <p:txBody>
          <a:bodyPr/>
          <a:lstStyle/>
          <a:p>
            <a:fld id="{E6459DFB-86F3-43FA-8567-2EA6E426AE90}" type="slidenum">
              <a:rPr lang="ja-JP" altLang="en-US" smtClean="0"/>
              <a:pPr/>
              <a:t>‹#›</a:t>
            </a:fld>
            <a:endParaRPr lang="ja-JP" altLang="en-US"/>
          </a:p>
        </p:txBody>
      </p:sp>
      <p:sp>
        <p:nvSpPr>
          <p:cNvPr id="7" name="テキスト プレースホルダー 6"/>
          <p:cNvSpPr>
            <a:spLocks noGrp="1"/>
          </p:cNvSpPr>
          <p:nvPr>
            <p:ph type="body" sz="quarter" idx="13" hasCustomPrompt="1"/>
          </p:nvPr>
        </p:nvSpPr>
        <p:spPr>
          <a:xfrm>
            <a:off x="3166542" y="1543100"/>
            <a:ext cx="14329592" cy="504056"/>
          </a:xfrm>
        </p:spPr>
        <p:txBody>
          <a:bodyPr vert="horz" lIns="163275" tIns="81638" rIns="163275" bIns="81638" rtlCol="0">
            <a:normAutofit/>
          </a:bodyPr>
          <a:lstStyle>
            <a:lvl1pPr>
              <a:defRPr lang="ja-JP" altLang="en-US" i="1" dirty="0">
                <a:solidFill>
                  <a:schemeClr val="tx1">
                    <a:lumMod val="50000"/>
                    <a:lumOff val="50000"/>
                  </a:schemeClr>
                </a:solidFill>
                <a:cs typeface="Open Sans Light" panose="020B0306030504020204" pitchFamily="34" charset="0"/>
              </a:defRPr>
            </a:lvl1pPr>
          </a:lstStyle>
          <a:p>
            <a:pPr lvl="0"/>
            <a:r>
              <a:rPr kumimoji="1" lang="en-US" altLang="ja-JP" dirty="0"/>
              <a:t>Short description goes here</a:t>
            </a:r>
            <a:endParaRPr kumimoji="1" lang="ja-JP" altLang="en-US" dirty="0"/>
          </a:p>
        </p:txBody>
      </p:sp>
      <p:sp>
        <p:nvSpPr>
          <p:cNvPr id="8" name="正方形/長方形 7"/>
          <p:cNvSpPr/>
          <p:nvPr userDrawn="1"/>
        </p:nvSpPr>
        <p:spPr>
          <a:xfrm>
            <a:off x="3238550" y="1399084"/>
            <a:ext cx="3240360" cy="7200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6"/>
          <p:cNvSpPr>
            <a:spLocks noGrp="1"/>
          </p:cNvSpPr>
          <p:nvPr>
            <p:ph type="body" sz="quarter" idx="15" hasCustomPrompt="1"/>
          </p:nvPr>
        </p:nvSpPr>
        <p:spPr>
          <a:xfrm>
            <a:off x="1078310" y="7663779"/>
            <a:ext cx="16200313" cy="1530553"/>
          </a:xfrm>
        </p:spPr>
        <p:txBody>
          <a:bodyPr anchor="t">
            <a:normAutofit/>
          </a:bodyPr>
          <a:lstStyle>
            <a:lvl1pPr algn="l">
              <a:defRPr sz="2000" baseline="0">
                <a:solidFill>
                  <a:schemeClr val="tx2"/>
                </a:solidFill>
              </a:defRPr>
            </a:lvl1pPr>
          </a:lstStyle>
          <a:p>
            <a:pPr lvl="0"/>
            <a:r>
              <a:rPr kumimoji="1" lang="en-US" altLang="ja-JP" dirty="0"/>
              <a:t>Text goes here</a:t>
            </a:r>
            <a:endParaRPr kumimoji="1" lang="ja-JP" altLang="en-US" dirty="0"/>
          </a:p>
        </p:txBody>
      </p:sp>
      <p:sp>
        <p:nvSpPr>
          <p:cNvPr id="12" name="正方形/長方形 11"/>
          <p:cNvSpPr/>
          <p:nvPr userDrawn="1"/>
        </p:nvSpPr>
        <p:spPr>
          <a:xfrm>
            <a:off x="1222326" y="7519764"/>
            <a:ext cx="3240360" cy="72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userDrawn="1"/>
        </p:nvSpPr>
        <p:spPr>
          <a:xfrm>
            <a:off x="0" y="2407196"/>
            <a:ext cx="6982966" cy="468052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5" name="テキスト プレースホルダー 6"/>
          <p:cNvSpPr>
            <a:spLocks noGrp="1"/>
          </p:cNvSpPr>
          <p:nvPr>
            <p:ph type="body" sz="quarter" idx="16" hasCustomPrompt="1"/>
          </p:nvPr>
        </p:nvSpPr>
        <p:spPr>
          <a:xfrm>
            <a:off x="1078310" y="2767236"/>
            <a:ext cx="5400599" cy="4032448"/>
          </a:xfrm>
        </p:spPr>
        <p:txBody>
          <a:bodyPr anchor="b">
            <a:normAutofit/>
          </a:bodyPr>
          <a:lstStyle>
            <a:lvl1pPr algn="r">
              <a:defRPr sz="3600" baseline="0">
                <a:solidFill>
                  <a:schemeClr val="bg1"/>
                </a:solidFill>
                <a:latin typeface="Route 159 Light" pitchFamily="50" charset="0"/>
              </a:defRPr>
            </a:lvl1pPr>
          </a:lstStyle>
          <a:p>
            <a:pPr lvl="0"/>
            <a:r>
              <a:rPr kumimoji="1" lang="en-US" altLang="ja-JP" dirty="0"/>
              <a:t>Text goes here</a:t>
            </a:r>
            <a:endParaRPr kumimoji="1" lang="ja-JP" altLang="en-US" dirty="0"/>
          </a:p>
        </p:txBody>
      </p:sp>
    </p:spTree>
    <p:extLst>
      <p:ext uri="{BB962C8B-B14F-4D97-AF65-F5344CB8AC3E}">
        <p14:creationId xmlns:p14="http://schemas.microsoft.com/office/powerpoint/2010/main" val="101142724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imple Text">
    <p:bg>
      <p:bgPr>
        <a:solidFill>
          <a:schemeClr val="tx2"/>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hasCustomPrompt="1"/>
          </p:nvPr>
        </p:nvSpPr>
        <p:spPr>
          <a:xfrm>
            <a:off x="725715" y="2830287"/>
            <a:ext cx="16826888" cy="4368800"/>
          </a:xfrm>
          <a:prstGeom prst="rect">
            <a:avLst/>
          </a:prstGeom>
        </p:spPr>
        <p:txBody>
          <a:bodyPr vert="horz" lIns="163275" tIns="81638" rIns="163275" bIns="81638" rtlCol="0" anchor="ctr">
            <a:normAutofit/>
          </a:bodyPr>
          <a:lstStyle>
            <a:lvl1pPr algn="ctr">
              <a:defRPr baseline="0">
                <a:solidFill>
                  <a:schemeClr val="bg1"/>
                </a:solidFill>
              </a:defRPr>
            </a:lvl1pPr>
          </a:lstStyle>
          <a:p>
            <a:r>
              <a:rPr kumimoji="1" lang="en-US" altLang="ja-JP" dirty="0"/>
              <a:t>Message</a:t>
            </a:r>
            <a:endParaRPr kumimoji="1" lang="ja-JP" altLang="en-US" dirty="0"/>
          </a:p>
        </p:txBody>
      </p:sp>
    </p:spTree>
    <p:extLst>
      <p:ext uri="{BB962C8B-B14F-4D97-AF65-F5344CB8AC3E}">
        <p14:creationId xmlns:p14="http://schemas.microsoft.com/office/powerpoint/2010/main" val="24861440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No Contents">
    <p:spTree>
      <p:nvGrpSpPr>
        <p:cNvPr id="1" name=""/>
        <p:cNvGrpSpPr/>
        <p:nvPr/>
      </p:nvGrpSpPr>
      <p:grpSpPr>
        <a:xfrm>
          <a:off x="0" y="0"/>
          <a:ext cx="0" cy="0"/>
          <a:chOff x="0" y="0"/>
          <a:chExt cx="0" cy="0"/>
        </a:xfrm>
      </p:grpSpPr>
      <p:sp>
        <p:nvSpPr>
          <p:cNvPr id="9" name="正方形/長方形 8"/>
          <p:cNvSpPr/>
          <p:nvPr userDrawn="1"/>
        </p:nvSpPr>
        <p:spPr>
          <a:xfrm>
            <a:off x="-1" y="5964072"/>
            <a:ext cx="18286413" cy="4322928"/>
          </a:xfrm>
          <a:prstGeom prst="rect">
            <a:avLst/>
          </a:prstGeom>
          <a:solidFill>
            <a:schemeClr val="tx2"/>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6"/>
              </a:solidFill>
            </a:endParaRPr>
          </a:p>
        </p:txBody>
      </p:sp>
      <p:sp>
        <p:nvSpPr>
          <p:cNvPr id="2" name="正方形/長方形 1"/>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5" name="円/楕円 4"/>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98163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theme" Target="../theme/theme2.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theme" Target="../theme/theme3.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1" y="0"/>
            <a:ext cx="18286413" cy="11181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プレースホルダー 1"/>
          <p:cNvSpPr>
            <a:spLocks noGrp="1"/>
          </p:cNvSpPr>
          <p:nvPr>
            <p:ph type="title"/>
          </p:nvPr>
        </p:nvSpPr>
        <p:spPr>
          <a:xfrm>
            <a:off x="3072630" y="246956"/>
            <a:ext cx="14349567"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5"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3" name="円/楕円 12"/>
          <p:cNvSpPr/>
          <p:nvPr userDrawn="1"/>
        </p:nvSpPr>
        <p:spPr>
          <a:xfrm>
            <a:off x="2333099" y="1358472"/>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userDrawn="1"/>
        </p:nvSpPr>
        <p:spPr>
          <a:xfrm>
            <a:off x="47390" y="0"/>
            <a:ext cx="1368152" cy="1021905"/>
          </a:xfrm>
          <a:custGeom>
            <a:avLst/>
            <a:gdLst/>
            <a:ahLst/>
            <a:cxnLst/>
            <a:rect l="l" t="t" r="r" b="b"/>
            <a:pathLst>
              <a:path w="1368152" h="1021905">
                <a:moveTo>
                  <a:pt x="92597" y="0"/>
                </a:moveTo>
                <a:lnTo>
                  <a:pt x="1275555" y="0"/>
                </a:lnTo>
                <a:cubicBezTo>
                  <a:pt x="1335432" y="98498"/>
                  <a:pt x="1368152" y="214342"/>
                  <a:pt x="1368152" y="337829"/>
                </a:cubicBezTo>
                <a:cubicBezTo>
                  <a:pt x="1368152" y="715634"/>
                  <a:pt x="1061881" y="1021905"/>
                  <a:pt x="684076" y="1021905"/>
                </a:cubicBezTo>
                <a:cubicBezTo>
                  <a:pt x="306271" y="1021905"/>
                  <a:pt x="0" y="715634"/>
                  <a:pt x="0" y="337829"/>
                </a:cubicBezTo>
                <a:cubicBezTo>
                  <a:pt x="0" y="214342"/>
                  <a:pt x="32720" y="98498"/>
                  <a:pt x="92597"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userDrawn="1"/>
        </p:nvSpPr>
        <p:spPr>
          <a:xfrm>
            <a:off x="1022872" y="1021906"/>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楕円 18"/>
          <p:cNvSpPr/>
          <p:nvPr userDrawn="1"/>
        </p:nvSpPr>
        <p:spPr>
          <a:xfrm>
            <a:off x="1811586" y="223637"/>
            <a:ext cx="992843" cy="99284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3105312062"/>
      </p:ext>
    </p:extLst>
  </p:cSld>
  <p:clrMap bg1="lt1" tx1="dk1" bg2="lt2" tx2="dk2" accent1="accent1" accent2="accent2" accent3="accent3" accent4="accent4" accent5="accent5" accent6="accent6" hlink="hlink" folHlink="folHlink"/>
  <p:sldLayoutIdLst>
    <p:sldLayoutId id="2147483659" r:id="rId1"/>
    <p:sldLayoutId id="2147483748" r:id="rId2"/>
    <p:sldLayoutId id="2147483675" r:id="rId3"/>
    <p:sldLayoutId id="2147483751" r:id="rId4"/>
    <p:sldLayoutId id="2147483676" r:id="rId5"/>
    <p:sldLayoutId id="2147483773" r:id="rId6"/>
    <p:sldLayoutId id="2147483752" r:id="rId7"/>
    <p:sldLayoutId id="2147483706" r:id="rId8"/>
    <p:sldLayoutId id="2147483660" r:id="rId9"/>
    <p:sldLayoutId id="2147483704" r:id="rId10"/>
    <p:sldLayoutId id="2147483671" r:id="rId11"/>
    <p:sldLayoutId id="2147483718" r:id="rId12"/>
    <p:sldLayoutId id="2147483680" r:id="rId13"/>
    <p:sldLayoutId id="2147483757" r:id="rId14"/>
    <p:sldLayoutId id="2147483691" r:id="rId15"/>
    <p:sldLayoutId id="2147483702" r:id="rId16"/>
    <p:sldLayoutId id="2147483750" r:id="rId17"/>
    <p:sldLayoutId id="2147483684" r:id="rId18"/>
    <p:sldLayoutId id="2147483749" r:id="rId19"/>
    <p:sldLayoutId id="2147483686" r:id="rId20"/>
    <p:sldLayoutId id="2147483689" r:id="rId21"/>
    <p:sldLayoutId id="2147483690" r:id="rId22"/>
    <p:sldLayoutId id="2147483682" r:id="rId23"/>
    <p:sldLayoutId id="2147483705" r:id="rId24"/>
    <p:sldLayoutId id="2147483710" r:id="rId25"/>
    <p:sldLayoutId id="2147483712" r:id="rId26"/>
    <p:sldLayoutId id="2147483713" r:id="rId27"/>
    <p:sldLayoutId id="2147483716" r:id="rId28"/>
    <p:sldLayoutId id="2147483715" r:id="rId29"/>
    <p:sldLayoutId id="2147483735" r:id="rId30"/>
    <p:sldLayoutId id="2147483719" r:id="rId31"/>
    <p:sldLayoutId id="2147483725" r:id="rId32"/>
    <p:sldLayoutId id="2147483726" r:id="rId33"/>
    <p:sldLayoutId id="2147483727" r:id="rId34"/>
    <p:sldLayoutId id="2147483728" r:id="rId35"/>
    <p:sldLayoutId id="2147483734" r:id="rId36"/>
    <p:sldLayoutId id="2147483753" r:id="rId37"/>
    <p:sldLayoutId id="2147483756" r:id="rId38"/>
    <p:sldLayoutId id="2147483758" r:id="rId39"/>
    <p:sldLayoutId id="2147483693" r:id="rId40"/>
    <p:sldLayoutId id="2147483714" r:id="rId41"/>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Route 159 UltraLight" pitchFamily="50" charset="0"/>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14322" y="246956"/>
            <a:ext cx="16507876"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
        <p:nvSpPr>
          <p:cNvPr id="9" name="フッター プレースホルダー 4"/>
          <p:cNvSpPr>
            <a:spLocks noGrp="1"/>
          </p:cNvSpPr>
          <p:nvPr>
            <p:ph type="ftr" sz="quarter" idx="3"/>
          </p:nvPr>
        </p:nvSpPr>
        <p:spPr>
          <a:xfrm>
            <a:off x="10507991" y="9463858"/>
            <a:ext cx="5790697" cy="547688"/>
          </a:xfrm>
          <a:prstGeom prst="rect">
            <a:avLst/>
          </a:prstGeom>
        </p:spPr>
        <p:txBody>
          <a:bodyPr vert="horz" lIns="163275" tIns="81638" rIns="163275" bIns="81638" rtlCol="0" anchor="ctr"/>
          <a:lstStyle>
            <a:lvl1pPr algn="r">
              <a:defRPr sz="2000">
                <a:solidFill>
                  <a:schemeClr val="tx1">
                    <a:tint val="75000"/>
                  </a:schemeClr>
                </a:solidFill>
                <a:latin typeface="+mj-lt"/>
              </a:defRPr>
            </a:lvl1pPr>
          </a:lstStyle>
          <a:p>
            <a:r>
              <a:rPr lang="en-US" altLang="ja-JP" dirty="0"/>
              <a:t>The Power of PowerPoint | thepopp.com</a:t>
            </a:r>
            <a:endParaRPr lang="ja-JP" altLang="en-US" dirty="0"/>
          </a:p>
        </p:txBody>
      </p:sp>
      <p:sp>
        <p:nvSpPr>
          <p:cNvPr id="11" name="円/楕円 10"/>
          <p:cNvSpPr/>
          <p:nvPr userDrawn="1"/>
        </p:nvSpPr>
        <p:spPr>
          <a:xfrm>
            <a:off x="16531653" y="9150345"/>
            <a:ext cx="434349" cy="43434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userDrawn="1"/>
        </p:nvSpPr>
        <p:spPr>
          <a:xfrm>
            <a:off x="17151170" y="9166572"/>
            <a:ext cx="1080120" cy="1080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9"/>
          <p:cNvSpPr/>
          <p:nvPr userDrawn="1"/>
        </p:nvSpPr>
        <p:spPr>
          <a:xfrm>
            <a:off x="16289464" y="9704242"/>
            <a:ext cx="720080" cy="582759"/>
          </a:xfrm>
          <a:custGeom>
            <a:avLst/>
            <a:gdLst/>
            <a:ahLst/>
            <a:cxnLst/>
            <a:rect l="l" t="t" r="r" b="b"/>
            <a:pathLst>
              <a:path w="720080" h="582759">
                <a:moveTo>
                  <a:pt x="360040" y="0"/>
                </a:moveTo>
                <a:cubicBezTo>
                  <a:pt x="558884" y="0"/>
                  <a:pt x="720080" y="161195"/>
                  <a:pt x="720080" y="360040"/>
                </a:cubicBezTo>
                <a:cubicBezTo>
                  <a:pt x="720080" y="444579"/>
                  <a:pt x="690944" y="522313"/>
                  <a:pt x="640920" y="582759"/>
                </a:cubicBezTo>
                <a:lnTo>
                  <a:pt x="79160" y="582759"/>
                </a:lnTo>
                <a:cubicBezTo>
                  <a:pt x="29136" y="522313"/>
                  <a:pt x="0" y="444579"/>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スライド番号プレースホルダー 5"/>
          <p:cNvSpPr>
            <a:spLocks noGrp="1"/>
          </p:cNvSpPr>
          <p:nvPr>
            <p:ph type="sldNum" sz="quarter" idx="4"/>
          </p:nvPr>
        </p:nvSpPr>
        <p:spPr>
          <a:xfrm>
            <a:off x="17151170" y="9432788"/>
            <a:ext cx="1080120" cy="547688"/>
          </a:xfrm>
          <a:prstGeom prst="rect">
            <a:avLst/>
          </a:prstGeom>
        </p:spPr>
        <p:txBody>
          <a:bodyPr vert="horz" lIns="163275" tIns="81638" rIns="163275" bIns="81638" rtlCol="0" anchor="ctr"/>
          <a:lstStyle>
            <a:lvl1pPr algn="ctr">
              <a:defRPr sz="2800">
                <a:solidFill>
                  <a:schemeClr val="bg1"/>
                </a:solidFill>
              </a:defRPr>
            </a:lvl1pPr>
          </a:lstStyle>
          <a:p>
            <a:fld id="{E6459DFB-86F3-43FA-8567-2EA6E426AE90}" type="slidenum">
              <a:rPr lang="ja-JP" altLang="en-US" smtClean="0"/>
              <a:pPr/>
              <a:t>‹#›</a:t>
            </a:fld>
            <a:endParaRPr lang="ja-JP" altLang="en-US"/>
          </a:p>
        </p:txBody>
      </p:sp>
    </p:spTree>
    <p:extLst>
      <p:ext uri="{BB962C8B-B14F-4D97-AF65-F5344CB8AC3E}">
        <p14:creationId xmlns:p14="http://schemas.microsoft.com/office/powerpoint/2010/main" val="1366797414"/>
      </p:ext>
    </p:extLst>
  </p:cSld>
  <p:clrMap bg1="lt1" tx1="dk1" bg2="lt2" tx2="dk2" accent1="accent1" accent2="accent2" accent3="accent3" accent4="accent4" accent5="accent5" accent6="accent6" hlink="hlink" folHlink="folHlink"/>
  <p:sldLayoutIdLst>
    <p:sldLayoutId id="2147483665" r:id="rId1"/>
    <p:sldLayoutId id="2147483717" r:id="rId2"/>
    <p:sldLayoutId id="2147483670" r:id="rId3"/>
    <p:sldLayoutId id="2147483666" r:id="rId4"/>
    <p:sldLayoutId id="2147483667" r:id="rId5"/>
    <p:sldLayoutId id="2147483672" r:id="rId6"/>
    <p:sldLayoutId id="2147483674" r:id="rId7"/>
    <p:sldLayoutId id="2147483723" r:id="rId8"/>
    <p:sldLayoutId id="2147483678" r:id="rId9"/>
    <p:sldLayoutId id="2147483679" r:id="rId10"/>
    <p:sldLayoutId id="2147483703" r:id="rId11"/>
    <p:sldLayoutId id="2147483707" r:id="rId12"/>
    <p:sldLayoutId id="2147483711" r:id="rId13"/>
    <p:sldLayoutId id="2147483701" r:id="rId14"/>
    <p:sldLayoutId id="2147483708" r:id="rId15"/>
    <p:sldLayoutId id="2147483720" r:id="rId16"/>
    <p:sldLayoutId id="2147483722" r:id="rId17"/>
    <p:sldLayoutId id="2147483731" r:id="rId18"/>
    <p:sldLayoutId id="2147483732" r:id="rId19"/>
    <p:sldLayoutId id="2147483738" r:id="rId20"/>
    <p:sldLayoutId id="2147483739" r:id="rId21"/>
    <p:sldLayoutId id="2147483741" r:id="rId22"/>
    <p:sldLayoutId id="2147483746" r:id="rId23"/>
    <p:sldLayoutId id="2147483761" r:id="rId24"/>
    <p:sldLayoutId id="2147483765" r:id="rId25"/>
    <p:sldLayoutId id="2147483774" r:id="rId26"/>
    <p:sldLayoutId id="2147483754" r:id="rId27"/>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934294" y="246956"/>
            <a:ext cx="16437799" cy="1203151"/>
          </a:xfrm>
          <a:prstGeom prst="rect">
            <a:avLst/>
          </a:prstGeom>
        </p:spPr>
        <p:txBody>
          <a:bodyPr vert="horz" lIns="163275" tIns="81638" rIns="163275" bIns="81638" rtlCol="0" anchor="ctr">
            <a:normAutofit/>
          </a:bodyPr>
          <a:lstStyle/>
          <a:p>
            <a:r>
              <a:rPr kumimoji="1" lang="en-US" altLang="ja-JP" dirty="0"/>
              <a:t>Master Title</a:t>
            </a:r>
            <a:endParaRPr kumimoji="1" lang="ja-JP" altLang="en-US" dirty="0"/>
          </a:p>
        </p:txBody>
      </p:sp>
      <p:sp>
        <p:nvSpPr>
          <p:cNvPr id="3" name="テキスト プレースホルダー 2"/>
          <p:cNvSpPr>
            <a:spLocks noGrp="1"/>
          </p:cNvSpPr>
          <p:nvPr>
            <p:ph type="body" idx="1"/>
          </p:nvPr>
        </p:nvSpPr>
        <p:spPr>
          <a:xfrm>
            <a:off x="914321" y="2400301"/>
            <a:ext cx="16457772" cy="6788945"/>
          </a:xfrm>
          <a:prstGeom prst="rect">
            <a:avLst/>
          </a:prstGeom>
        </p:spPr>
        <p:txBody>
          <a:bodyPr vert="horz" lIns="163275" tIns="81638" rIns="163275" bIns="81638" rtlCol="0">
            <a:normAutofit/>
          </a:bodyPr>
          <a:lstStyle/>
          <a:p>
            <a:pPr lvl="0"/>
            <a:r>
              <a:rPr kumimoji="1" lang="en-US" altLang="ja-JP" dirty="0"/>
              <a:t>MASTER TEXT</a:t>
            </a:r>
            <a:endParaRPr kumimoji="1" lang="ja-JP" altLang="en-US" dirty="0"/>
          </a:p>
        </p:txBody>
      </p:sp>
    </p:spTree>
    <p:extLst>
      <p:ext uri="{BB962C8B-B14F-4D97-AF65-F5344CB8AC3E}">
        <p14:creationId xmlns:p14="http://schemas.microsoft.com/office/powerpoint/2010/main" val="2142059941"/>
      </p:ext>
    </p:extLst>
  </p:cSld>
  <p:clrMap bg1="lt1" tx1="dk1" bg2="lt2" tx2="dk2" accent1="accent1" accent2="accent2" accent3="accent3" accent4="accent4" accent5="accent5" accent6="accent6" hlink="hlink" folHlink="folHlink"/>
  <p:sldLayoutIdLst>
    <p:sldLayoutId id="2147483658" r:id="rId1"/>
    <p:sldLayoutId id="2147483770" r:id="rId2"/>
    <p:sldLayoutId id="2147483762" r:id="rId3"/>
    <p:sldLayoutId id="2147483662" r:id="rId4"/>
    <p:sldLayoutId id="2147483663" r:id="rId5"/>
    <p:sldLayoutId id="2147483673" r:id="rId6"/>
    <p:sldLayoutId id="2147483697" r:id="rId7"/>
    <p:sldLayoutId id="2147483698" r:id="rId8"/>
    <p:sldLayoutId id="2147483699" r:id="rId9"/>
    <p:sldLayoutId id="2147483709" r:id="rId10"/>
    <p:sldLayoutId id="2147483700" r:id="rId11"/>
    <p:sldLayoutId id="2147483733" r:id="rId12"/>
    <p:sldLayoutId id="2147483740" r:id="rId13"/>
    <p:sldLayoutId id="2147483743" r:id="rId14"/>
    <p:sldLayoutId id="2147483745" r:id="rId15"/>
    <p:sldLayoutId id="2147483766" r:id="rId16"/>
    <p:sldLayoutId id="2147483768" r:id="rId17"/>
    <p:sldLayoutId id="2147483767" r:id="rId18"/>
    <p:sldLayoutId id="2147483769" r:id="rId19"/>
    <p:sldLayoutId id="2147483730" r:id="rId20"/>
    <p:sldLayoutId id="2147483759" r:id="rId21"/>
    <p:sldLayoutId id="2147483760" r:id="rId22"/>
    <p:sldLayoutId id="2147483755" r:id="rId23"/>
  </p:sldLayoutIdLst>
  <p:hf hdr="0" dt="0"/>
  <p:txStyles>
    <p:titleStyle>
      <a:lvl1pPr algn="l" defTabSz="1632753" rtl="0" eaLnBrk="1" latinLnBrk="0" hangingPunct="1">
        <a:spcBef>
          <a:spcPct val="0"/>
        </a:spcBef>
        <a:buNone/>
        <a:defRPr kumimoji="1" sz="6000" kern="1200" baseline="0">
          <a:solidFill>
            <a:schemeClr val="tx1">
              <a:lumMod val="75000"/>
              <a:lumOff val="25000"/>
            </a:schemeClr>
          </a:solidFill>
          <a:latin typeface="+mj-lt"/>
          <a:ea typeface="+mj-ea"/>
          <a:cs typeface="+mj-cs"/>
        </a:defRPr>
      </a:lvl1pPr>
    </p:titleStyle>
    <p:bodyStyle>
      <a:lvl1pPr marL="0" indent="0" algn="l" defTabSz="1632753" rtl="0" eaLnBrk="1" latinLnBrk="0" hangingPunct="1">
        <a:lnSpc>
          <a:spcPct val="120000"/>
        </a:lnSpc>
        <a:spcBef>
          <a:spcPts val="1200"/>
        </a:spcBef>
        <a:buFont typeface="Arial" panose="020B0604020202020204" pitchFamily="34" charset="0"/>
        <a:buNone/>
        <a:defRPr kumimoji="1" sz="2400" kern="1200" baseline="0">
          <a:solidFill>
            <a:schemeClr val="tx2"/>
          </a:solidFill>
          <a:latin typeface="+mn-lt"/>
          <a:ea typeface="+mn-ea"/>
          <a:cs typeface="+mn-cs"/>
        </a:defRPr>
      </a:lvl1pPr>
      <a:lvl2pPr marL="1326612" indent="-510235" algn="l" defTabSz="1632753" rtl="0" eaLnBrk="1" latinLnBrk="0" hangingPunct="1">
        <a:spcBef>
          <a:spcPct val="20000"/>
        </a:spcBef>
        <a:buFont typeface="Arial" panose="020B0604020202020204" pitchFamily="34" charset="0"/>
        <a:buChar char="–"/>
        <a:defRPr kumimoji="1" sz="5000" kern="1200">
          <a:solidFill>
            <a:schemeClr val="tx1"/>
          </a:solidFill>
          <a:latin typeface="+mn-lt"/>
          <a:ea typeface="+mn-ea"/>
          <a:cs typeface="+mn-cs"/>
        </a:defRPr>
      </a:lvl2pPr>
      <a:lvl3pPr marL="2040941" indent="-408188" algn="l" defTabSz="1632753" rtl="0" eaLnBrk="1" latinLnBrk="0" hangingPunct="1">
        <a:spcBef>
          <a:spcPct val="20000"/>
        </a:spcBef>
        <a:buFont typeface="Arial" panose="020B0604020202020204" pitchFamily="34" charset="0"/>
        <a:buChar char="•"/>
        <a:defRPr kumimoji="1" sz="4300" kern="1200">
          <a:solidFill>
            <a:schemeClr val="tx1"/>
          </a:solidFill>
          <a:latin typeface="+mn-lt"/>
          <a:ea typeface="+mn-ea"/>
          <a:cs typeface="+mn-cs"/>
        </a:defRPr>
      </a:lvl3pPr>
      <a:lvl4pPr marL="2857317"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4pPr>
      <a:lvl5pPr marL="3673693"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5pPr>
      <a:lvl6pPr marL="4490070"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6pPr>
      <a:lvl7pPr marL="5306446"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7pPr>
      <a:lvl8pPr marL="6122822"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8pPr>
      <a:lvl9pPr marL="6939199" indent="-408188" algn="l" defTabSz="1632753" rtl="0" eaLnBrk="1" latinLnBrk="0" hangingPunct="1">
        <a:spcBef>
          <a:spcPct val="20000"/>
        </a:spcBef>
        <a:buFont typeface="Arial" panose="020B0604020202020204" pitchFamily="34" charset="0"/>
        <a:buChar char="•"/>
        <a:defRPr kumimoji="1" sz="3600" kern="1200">
          <a:solidFill>
            <a:schemeClr val="tx1"/>
          </a:solidFill>
          <a:latin typeface="+mn-lt"/>
          <a:ea typeface="+mn-ea"/>
          <a:cs typeface="+mn-cs"/>
        </a:defRPr>
      </a:lvl9pPr>
    </p:bodyStyle>
    <p:otherStyle>
      <a:defPPr>
        <a:defRPr lang="ja-JP"/>
      </a:defPPr>
      <a:lvl1pPr marL="0" algn="l" defTabSz="1632753" rtl="0" eaLnBrk="1" latinLnBrk="0" hangingPunct="1">
        <a:defRPr kumimoji="1" sz="3200" kern="1200">
          <a:solidFill>
            <a:schemeClr val="tx1"/>
          </a:solidFill>
          <a:latin typeface="+mn-lt"/>
          <a:ea typeface="+mn-ea"/>
          <a:cs typeface="+mn-cs"/>
        </a:defRPr>
      </a:lvl1pPr>
      <a:lvl2pPr marL="816376" algn="l" defTabSz="1632753" rtl="0" eaLnBrk="1" latinLnBrk="0" hangingPunct="1">
        <a:defRPr kumimoji="1" sz="3200" kern="1200">
          <a:solidFill>
            <a:schemeClr val="tx1"/>
          </a:solidFill>
          <a:latin typeface="+mn-lt"/>
          <a:ea typeface="+mn-ea"/>
          <a:cs typeface="+mn-cs"/>
        </a:defRPr>
      </a:lvl2pPr>
      <a:lvl3pPr marL="1632753" algn="l" defTabSz="1632753" rtl="0" eaLnBrk="1" latinLnBrk="0" hangingPunct="1">
        <a:defRPr kumimoji="1" sz="3200" kern="1200">
          <a:solidFill>
            <a:schemeClr val="tx1"/>
          </a:solidFill>
          <a:latin typeface="+mn-lt"/>
          <a:ea typeface="+mn-ea"/>
          <a:cs typeface="+mn-cs"/>
        </a:defRPr>
      </a:lvl3pPr>
      <a:lvl4pPr marL="2449129" algn="l" defTabSz="1632753" rtl="0" eaLnBrk="1" latinLnBrk="0" hangingPunct="1">
        <a:defRPr kumimoji="1" sz="3200" kern="1200">
          <a:solidFill>
            <a:schemeClr val="tx1"/>
          </a:solidFill>
          <a:latin typeface="+mn-lt"/>
          <a:ea typeface="+mn-ea"/>
          <a:cs typeface="+mn-cs"/>
        </a:defRPr>
      </a:lvl4pPr>
      <a:lvl5pPr marL="3265505" algn="l" defTabSz="1632753" rtl="0" eaLnBrk="1" latinLnBrk="0" hangingPunct="1">
        <a:defRPr kumimoji="1" sz="3200" kern="1200">
          <a:solidFill>
            <a:schemeClr val="tx1"/>
          </a:solidFill>
          <a:latin typeface="+mn-lt"/>
          <a:ea typeface="+mn-ea"/>
          <a:cs typeface="+mn-cs"/>
        </a:defRPr>
      </a:lvl5pPr>
      <a:lvl6pPr marL="4081882" algn="l" defTabSz="1632753" rtl="0" eaLnBrk="1" latinLnBrk="0" hangingPunct="1">
        <a:defRPr kumimoji="1" sz="3200" kern="1200">
          <a:solidFill>
            <a:schemeClr val="tx1"/>
          </a:solidFill>
          <a:latin typeface="+mn-lt"/>
          <a:ea typeface="+mn-ea"/>
          <a:cs typeface="+mn-cs"/>
        </a:defRPr>
      </a:lvl6pPr>
      <a:lvl7pPr marL="4898258" algn="l" defTabSz="1632753" rtl="0" eaLnBrk="1" latinLnBrk="0" hangingPunct="1">
        <a:defRPr kumimoji="1" sz="3200" kern="1200">
          <a:solidFill>
            <a:schemeClr val="tx1"/>
          </a:solidFill>
          <a:latin typeface="+mn-lt"/>
          <a:ea typeface="+mn-ea"/>
          <a:cs typeface="+mn-cs"/>
        </a:defRPr>
      </a:lvl7pPr>
      <a:lvl8pPr marL="5714634" algn="l" defTabSz="1632753" rtl="0" eaLnBrk="1" latinLnBrk="0" hangingPunct="1">
        <a:defRPr kumimoji="1" sz="3200" kern="1200">
          <a:solidFill>
            <a:schemeClr val="tx1"/>
          </a:solidFill>
          <a:latin typeface="+mn-lt"/>
          <a:ea typeface="+mn-ea"/>
          <a:cs typeface="+mn-cs"/>
        </a:defRPr>
      </a:lvl8pPr>
      <a:lvl9pPr marL="6531011" algn="l" defTabSz="1632753" rtl="0" eaLnBrk="1" latinLnBrk="0" hangingPunct="1">
        <a:defRPr kumimoji="1" sz="3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0.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0.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0.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0.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8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id-ID" altLang="ja-JP" sz="6600" dirty="0" smtClean="0"/>
              <a:t>Kecelakaan Kerja dalam K3</a:t>
            </a:r>
            <a:endParaRPr kumimoji="1" lang="ja-JP" altLang="en-US" sz="6600" dirty="0"/>
          </a:p>
        </p:txBody>
      </p:sp>
      <p:sp>
        <p:nvSpPr>
          <p:cNvPr id="6" name="サブタイトル 5"/>
          <p:cNvSpPr>
            <a:spLocks noGrp="1"/>
          </p:cNvSpPr>
          <p:nvPr>
            <p:ph type="subTitle" idx="1"/>
          </p:nvPr>
        </p:nvSpPr>
        <p:spPr>
          <a:xfrm>
            <a:off x="1366342" y="8943278"/>
            <a:ext cx="15553728" cy="1096766"/>
          </a:xfrm>
        </p:spPr>
        <p:txBody>
          <a:bodyPr/>
          <a:lstStyle/>
          <a:p>
            <a:pPr>
              <a:spcBef>
                <a:spcPts val="0"/>
              </a:spcBef>
            </a:pPr>
            <a:r>
              <a:rPr lang="en-US" altLang="ja-JP" dirty="0" smtClean="0"/>
              <a:t>C</a:t>
            </a:r>
            <a:r>
              <a:rPr lang="id-ID" altLang="ja-JP" dirty="0" smtClean="0"/>
              <a:t>ulinary Management</a:t>
            </a:r>
          </a:p>
          <a:p>
            <a:pPr>
              <a:spcBef>
                <a:spcPts val="0"/>
              </a:spcBef>
            </a:pPr>
            <a:r>
              <a:rPr lang="id-ID" altLang="ja-JP" dirty="0" smtClean="0"/>
              <a:t>Batam Tourism Polytechnic</a:t>
            </a:r>
            <a:endParaRPr lang="ja-JP" altLang="en-US" dirty="0"/>
          </a:p>
          <a:p>
            <a:endParaRPr kumimoji="1" lang="ja-JP" altLang="en-US" dirty="0"/>
          </a:p>
        </p:txBody>
      </p:sp>
      <p:sp>
        <p:nvSpPr>
          <p:cNvPr id="7" name="テキスト プレースホルダー 6"/>
          <p:cNvSpPr>
            <a:spLocks noGrp="1"/>
          </p:cNvSpPr>
          <p:nvPr>
            <p:ph type="body" sz="quarter" idx="10"/>
          </p:nvPr>
        </p:nvSpPr>
        <p:spPr/>
        <p:txBody>
          <a:bodyPr/>
          <a:lstStyle/>
          <a:p>
            <a:r>
              <a:rPr lang="id-ID" altLang="ja-JP" dirty="0" smtClean="0"/>
              <a:t>Hygiene Sanitation and Safety</a:t>
            </a:r>
            <a:endParaRPr lang="ja-JP" altLang="en-US" dirty="0"/>
          </a:p>
        </p:txBody>
      </p:sp>
    </p:spTree>
    <p:extLst>
      <p:ext uri="{BB962C8B-B14F-4D97-AF65-F5344CB8AC3E}">
        <p14:creationId xmlns:p14="http://schemas.microsoft.com/office/powerpoint/2010/main" val="39707422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10</a:t>
            </a:fld>
            <a:endParaRPr lang="ja-JP" altLang="en-US"/>
          </a:p>
        </p:txBody>
      </p:sp>
      <p:sp>
        <p:nvSpPr>
          <p:cNvPr id="4" name="Text Placeholder 3"/>
          <p:cNvSpPr>
            <a:spLocks noGrp="1"/>
          </p:cNvSpPr>
          <p:nvPr>
            <p:ph type="body" sz="quarter" idx="28"/>
          </p:nvPr>
        </p:nvSpPr>
        <p:spPr>
          <a:xfrm>
            <a:off x="3389971" y="2735836"/>
            <a:ext cx="14429677" cy="892146"/>
          </a:xfrm>
        </p:spPr>
        <p:txBody>
          <a:bodyPr/>
          <a:lstStyle/>
          <a:p>
            <a:r>
              <a:rPr lang="id-ID" b="1" dirty="0" smtClean="0">
                <a:solidFill>
                  <a:schemeClr val="accent1">
                    <a:lumMod val="50000"/>
                  </a:schemeClr>
                </a:solidFill>
                <a:latin typeface="Candara" panose="020E0502030303020204" pitchFamily="34" charset="0"/>
              </a:rPr>
              <a:t>PENDIDIKAN</a:t>
            </a:r>
            <a:r>
              <a:rPr lang="id-ID" dirty="0" smtClean="0">
                <a:solidFill>
                  <a:srgbClr val="000000"/>
                </a:solidFill>
                <a:latin typeface="Candara" panose="020E0502030303020204" pitchFamily="34" charset="0"/>
              </a:rPr>
              <a:t> </a:t>
            </a:r>
            <a:r>
              <a:rPr lang="sv-SE" dirty="0">
                <a:solidFill>
                  <a:srgbClr val="000000"/>
                </a:solidFill>
                <a:latin typeface="Candara" panose="020E0502030303020204" pitchFamily="34" charset="0"/>
              </a:rPr>
              <a:t>meliputi pengajaran subyek keselamatan sebagai mata ajaran dalam akademi teknik, sekolah dagang ataupun kursus magang. </a:t>
            </a:r>
            <a:endParaRPr lang="id-ID" dirty="0">
              <a:latin typeface="Candara" panose="020E0502030303020204" pitchFamily="34" charset="0"/>
            </a:endParaRPr>
          </a:p>
        </p:txBody>
      </p:sp>
      <p:sp>
        <p:nvSpPr>
          <p:cNvPr id="5" name="Text Placeholder 4"/>
          <p:cNvSpPr>
            <a:spLocks noGrp="1"/>
          </p:cNvSpPr>
          <p:nvPr>
            <p:ph type="body" sz="quarter" idx="29"/>
          </p:nvPr>
        </p:nvSpPr>
        <p:spPr>
          <a:xfrm>
            <a:off x="3412273" y="4075614"/>
            <a:ext cx="14385073" cy="892146"/>
          </a:xfrm>
        </p:spPr>
        <p:txBody>
          <a:bodyPr/>
          <a:lstStyle/>
          <a:p>
            <a:r>
              <a:rPr lang="id-ID" b="1" dirty="0" smtClean="0">
                <a:solidFill>
                  <a:srgbClr val="00B050"/>
                </a:solidFill>
                <a:latin typeface="Candara" panose="020E0502030303020204" pitchFamily="34" charset="0"/>
              </a:rPr>
              <a:t>PELATIHAN</a:t>
            </a:r>
            <a:r>
              <a:rPr lang="id-ID" dirty="0" smtClean="0">
                <a:latin typeface="Candara" panose="020E0502030303020204" pitchFamily="34" charset="0"/>
              </a:rPr>
              <a:t>I </a:t>
            </a:r>
            <a:r>
              <a:rPr lang="id-ID" dirty="0">
                <a:solidFill>
                  <a:schemeClr val="tx1"/>
                </a:solidFill>
                <a:latin typeface="Candara" panose="020E0502030303020204" pitchFamily="34" charset="0"/>
              </a:rPr>
              <a:t>pemberian instruksi praktis bagi para pekerja, khususnya bagi pekerja baru dalam hal keselamatan kerja. Perlunya pemberian pelatihan karena </a:t>
            </a:r>
            <a:r>
              <a:rPr lang="id-ID" dirty="0" smtClean="0">
                <a:solidFill>
                  <a:schemeClr val="tx1"/>
                </a:solidFill>
                <a:latin typeface="Candara" panose="020E0502030303020204" pitchFamily="34" charset="0"/>
              </a:rPr>
              <a:t>di setiap </a:t>
            </a:r>
            <a:r>
              <a:rPr lang="id-ID" dirty="0">
                <a:solidFill>
                  <a:schemeClr val="tx1"/>
                </a:solidFill>
                <a:latin typeface="Candara" panose="020E0502030303020204" pitchFamily="34" charset="0"/>
              </a:rPr>
              <a:t>perusahaan </a:t>
            </a:r>
            <a:r>
              <a:rPr lang="id-ID" dirty="0" smtClean="0">
                <a:solidFill>
                  <a:schemeClr val="tx1"/>
                </a:solidFill>
                <a:latin typeface="Candara" panose="020E0502030303020204" pitchFamily="34" charset="0"/>
              </a:rPr>
              <a:t>memiliki peraturan yang berbeda-beda.</a:t>
            </a:r>
            <a:endParaRPr lang="id-ID" dirty="0">
              <a:solidFill>
                <a:schemeClr val="tx1"/>
              </a:solidFill>
              <a:latin typeface="Candara" panose="020E0502030303020204" pitchFamily="34" charset="0"/>
            </a:endParaRPr>
          </a:p>
        </p:txBody>
      </p:sp>
      <p:sp>
        <p:nvSpPr>
          <p:cNvPr id="6" name="Text Placeholder 5"/>
          <p:cNvSpPr>
            <a:spLocks noGrp="1"/>
          </p:cNvSpPr>
          <p:nvPr>
            <p:ph type="body" sz="quarter" idx="31"/>
          </p:nvPr>
        </p:nvSpPr>
        <p:spPr>
          <a:xfrm>
            <a:off x="3434576" y="5415392"/>
            <a:ext cx="14541190" cy="892146"/>
          </a:xfrm>
        </p:spPr>
        <p:txBody>
          <a:bodyPr/>
          <a:lstStyle/>
          <a:p>
            <a:r>
              <a:rPr lang="id-ID" b="1" dirty="0" smtClean="0">
                <a:solidFill>
                  <a:schemeClr val="accent2">
                    <a:lumMod val="75000"/>
                  </a:schemeClr>
                </a:solidFill>
              </a:rPr>
              <a:t>ASURANSI</a:t>
            </a:r>
            <a:r>
              <a:rPr lang="id-ID" dirty="0" smtClean="0"/>
              <a:t>.</a:t>
            </a:r>
            <a:r>
              <a:rPr lang="id-ID" dirty="0" smtClean="0">
                <a:solidFill>
                  <a:schemeClr val="tx1"/>
                </a:solidFill>
              </a:rPr>
              <a:t> </a:t>
            </a:r>
            <a:r>
              <a:rPr lang="id-ID" dirty="0">
                <a:solidFill>
                  <a:schemeClr val="tx1"/>
                </a:solidFill>
                <a:latin typeface="Candara" panose="020E0502030303020204" pitchFamily="34" charset="0"/>
              </a:rPr>
              <a:t>Dapat dilakukan dengan cara penyediaan dana untuk untuk meningkatkan upaya pencegahan kecelakaan. Selain itu asuransi juga dapat digunakan untuk membantu meringankan beban korban kecelakaan karena sebagian dari biaya di tanggung asuransi</a:t>
            </a:r>
            <a:r>
              <a:rPr lang="id-ID" dirty="0">
                <a:solidFill>
                  <a:schemeClr val="tx1"/>
                </a:solidFill>
              </a:rPr>
              <a:t>.</a:t>
            </a:r>
          </a:p>
        </p:txBody>
      </p:sp>
      <p:sp>
        <p:nvSpPr>
          <p:cNvPr id="7" name="Text Placeholder 6"/>
          <p:cNvSpPr>
            <a:spLocks noGrp="1"/>
          </p:cNvSpPr>
          <p:nvPr>
            <p:ph type="body" sz="quarter" idx="33"/>
          </p:nvPr>
        </p:nvSpPr>
        <p:spPr>
          <a:xfrm>
            <a:off x="3456878" y="6643657"/>
            <a:ext cx="14318165" cy="892146"/>
          </a:xfrm>
        </p:spPr>
        <p:txBody>
          <a:bodyPr/>
          <a:lstStyle/>
          <a:p>
            <a:endParaRPr lang="id-ID" dirty="0">
              <a:solidFill>
                <a:schemeClr val="tx1"/>
              </a:solidFill>
            </a:endParaRPr>
          </a:p>
        </p:txBody>
      </p:sp>
      <p:sp>
        <p:nvSpPr>
          <p:cNvPr id="8" name="Text Placeholder 7"/>
          <p:cNvSpPr>
            <a:spLocks noGrp="1"/>
          </p:cNvSpPr>
          <p:nvPr>
            <p:ph type="body" sz="quarter" idx="35"/>
          </p:nvPr>
        </p:nvSpPr>
        <p:spPr>
          <a:xfrm>
            <a:off x="3562010" y="7828156"/>
            <a:ext cx="13923102" cy="1158938"/>
          </a:xfrm>
        </p:spPr>
        <p:txBody>
          <a:bodyPr/>
          <a:lstStyle/>
          <a:p>
            <a:endParaRPr lang="id-ID" b="1" dirty="0">
              <a:solidFill>
                <a:srgbClr val="FFC000"/>
              </a:solidFill>
              <a:effectLst>
                <a:outerShdw blurRad="38100" dist="38100" dir="2700000" algn="tl">
                  <a:srgbClr val="000000">
                    <a:alpha val="43137"/>
                  </a:srgbClr>
                </a:outerShdw>
              </a:effectLst>
            </a:endParaRPr>
          </a:p>
        </p:txBody>
      </p:sp>
      <p:sp>
        <p:nvSpPr>
          <p:cNvPr id="9" name="Title 8"/>
          <p:cNvSpPr>
            <a:spLocks noGrp="1"/>
          </p:cNvSpPr>
          <p:nvPr>
            <p:ph type="title"/>
          </p:nvPr>
        </p:nvSpPr>
        <p:spPr/>
        <p:txBody>
          <a:bodyPr/>
          <a:lstStyle/>
          <a:p>
            <a:r>
              <a:rPr lang="id-ID" sz="3600" b="1" dirty="0" smtClean="0">
                <a:latin typeface="Candara" panose="020E0502030303020204" pitchFamily="34" charset="0"/>
              </a:rPr>
              <a:t>Menurut ILO Upaya Yang Umum Digunakan Untuk Meningkatkan Keselamatan Kerja Bidang Industri (Cont..)</a:t>
            </a:r>
            <a:endParaRPr lang="id-ID" sz="3600" b="1" dirty="0">
              <a:latin typeface="Candara" panose="020E0502030303020204" pitchFamily="34" charset="0"/>
            </a:endParaRPr>
          </a:p>
        </p:txBody>
      </p:sp>
    </p:spTree>
    <p:extLst>
      <p:ext uri="{BB962C8B-B14F-4D97-AF65-F5344CB8AC3E}">
        <p14:creationId xmlns:p14="http://schemas.microsoft.com/office/powerpoint/2010/main" val="2055772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90000"/>
            <a:lumOff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sz="3200" b="1" dirty="0">
                <a:solidFill>
                  <a:schemeClr val="bg1">
                    <a:lumMod val="95000"/>
                  </a:schemeClr>
                </a:solidFill>
                <a:latin typeface="Candara" panose="020E0502030303020204" pitchFamily="34" charset="0"/>
              </a:rPr>
              <a:t>Pertolongan Pertama Pada Kecelakaan (P3K) di Tempat Kerja</a:t>
            </a:r>
            <a:endParaRPr lang="id-ID" sz="3200" b="1" dirty="0">
              <a:solidFill>
                <a:schemeClr val="bg1">
                  <a:lumMod val="95000"/>
                </a:schemeClr>
              </a:solidFill>
              <a:latin typeface="Candara" panose="020E0502030303020204" pitchFamily="34" charset="0"/>
            </a:endParaRPr>
          </a:p>
        </p:txBody>
      </p:sp>
      <p:sp>
        <p:nvSpPr>
          <p:cNvPr id="3" name="Footer Placeholder 2"/>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4" name="Text Placeholder 3"/>
          <p:cNvSpPr>
            <a:spLocks noGrp="1"/>
          </p:cNvSpPr>
          <p:nvPr>
            <p:ph type="body" sz="quarter" idx="14"/>
          </p:nvPr>
        </p:nvSpPr>
        <p:spPr>
          <a:xfrm>
            <a:off x="9156331" y="4293198"/>
            <a:ext cx="8484898" cy="3082550"/>
          </a:xfrm>
        </p:spPr>
        <p:txBody>
          <a:bodyPr>
            <a:noAutofit/>
          </a:bodyPr>
          <a:lstStyle/>
          <a:p>
            <a:r>
              <a:rPr lang="id-ID" sz="2800" dirty="0" smtClean="0">
                <a:solidFill>
                  <a:schemeClr val="bg1">
                    <a:lumMod val="95000"/>
                  </a:schemeClr>
                </a:solidFill>
                <a:latin typeface="Candara" panose="020E0502030303020204" pitchFamily="34" charset="0"/>
              </a:rPr>
              <a:t>Pertolongan dan perawatan sementara yang dilakukan kepada korban kecelakaan di tempat kerja menggunakan peralatan sederhana sebelum korban mendapatkan pertolongan yang sempurna yang menjadi salah satu solusi pertolongan secara tepat dan tepat.</a:t>
            </a:r>
            <a:endParaRPr lang="id-ID" sz="2800" dirty="0">
              <a:solidFill>
                <a:schemeClr val="bg1">
                  <a:lumMod val="95000"/>
                </a:schemeClr>
              </a:solidFill>
              <a:latin typeface="Candara" panose="020E0502030303020204" pitchFamily="34" charset="0"/>
            </a:endParaRPr>
          </a:p>
        </p:txBody>
      </p:sp>
      <p:sp>
        <p:nvSpPr>
          <p:cNvPr id="5" name="Slide Number Placeholder 4"/>
          <p:cNvSpPr>
            <a:spLocks noGrp="1"/>
          </p:cNvSpPr>
          <p:nvPr>
            <p:ph type="sldNum" sz="quarter" idx="4"/>
          </p:nvPr>
        </p:nvSpPr>
        <p:spPr/>
        <p:txBody>
          <a:bodyPr/>
          <a:lstStyle/>
          <a:p>
            <a:fld id="{E6459DFB-86F3-43FA-8567-2EA6E426AE90}" type="slidenum">
              <a:rPr lang="ja-JP" altLang="en-US" smtClean="0"/>
              <a:pPr/>
              <a:t>11</a:t>
            </a:fld>
            <a:endParaRPr lang="ja-JP"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839" y="6946397"/>
            <a:ext cx="2857500" cy="2505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580247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12</a:t>
            </a:fld>
            <a:endParaRPr lang="ja-JP" altLang="en-US"/>
          </a:p>
        </p:txBody>
      </p:sp>
      <p:sp>
        <p:nvSpPr>
          <p:cNvPr id="5" name="Title 4"/>
          <p:cNvSpPr>
            <a:spLocks noGrp="1"/>
          </p:cNvSpPr>
          <p:nvPr>
            <p:ph type="title"/>
          </p:nvPr>
        </p:nvSpPr>
        <p:spPr>
          <a:xfrm>
            <a:off x="6569025" y="446049"/>
            <a:ext cx="10930282" cy="2520175"/>
          </a:xfrm>
        </p:spPr>
        <p:txBody>
          <a:bodyPr>
            <a:normAutofit/>
          </a:bodyPr>
          <a:lstStyle/>
          <a:p>
            <a:pPr fontAlgn="base"/>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Fasilitas Pertolongan Pertama Pada </a:t>
            </a:r>
            <a:r>
              <a:rPr lang="id-ID" sz="3600" b="1" dirty="0" smtClean="0">
                <a:solidFill>
                  <a:srgbClr val="333300"/>
                </a:solidFill>
                <a:effectLst>
                  <a:outerShdw blurRad="38100" dist="38100" dir="2700000" algn="tl">
                    <a:srgbClr val="000000">
                      <a:alpha val="43137"/>
                    </a:srgbClr>
                  </a:outerShdw>
                </a:effectLst>
                <a:latin typeface="Candara" panose="020E0502030303020204" pitchFamily="34" charset="0"/>
              </a:rPr>
              <a:t>Kecelakaan </a:t>
            </a:r>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di Tempat Kerja :</a:t>
            </a:r>
            <a:r>
              <a:rPr lang="id-ID" b="1" dirty="0">
                <a:solidFill>
                  <a:srgbClr val="000000"/>
                </a:solidFill>
                <a:latin typeface="PT Serif"/>
              </a:rPr>
              <a:t/>
            </a:r>
            <a:br>
              <a:rPr lang="id-ID" b="1" dirty="0">
                <a:solidFill>
                  <a:srgbClr val="000000"/>
                </a:solidFill>
                <a:latin typeface="PT Serif"/>
              </a:rPr>
            </a:br>
            <a:endParaRPr lang="id-ID" dirty="0"/>
          </a:p>
        </p:txBody>
      </p:sp>
      <p:sp>
        <p:nvSpPr>
          <p:cNvPr id="6" name="Text Placeholder 5"/>
          <p:cNvSpPr>
            <a:spLocks noGrp="1"/>
          </p:cNvSpPr>
          <p:nvPr>
            <p:ph type="body" sz="quarter" idx="24"/>
          </p:nvPr>
        </p:nvSpPr>
        <p:spPr>
          <a:xfrm>
            <a:off x="6635931" y="5497339"/>
            <a:ext cx="10954256" cy="3401334"/>
          </a:xfrm>
        </p:spPr>
        <p:txBody>
          <a:bodyPr/>
          <a:lstStyle/>
          <a:p>
            <a:r>
              <a:rPr lang="id-ID" sz="2400" dirty="0">
                <a:latin typeface="Candara" panose="020E0502030303020204" pitchFamily="34" charset="0"/>
              </a:rPr>
              <a:t>Syarat utama ruang P3K adalah bersih/steril dan memiliki luas yang cukup untuk menampung tempat tidur, lemari/kotak obat P3K, timbangan badan, tempat menyimpan tandu dan kursi roda, tempat sampah, air minum, penyejuk ruangan, meja dan kursi</a:t>
            </a:r>
            <a:r>
              <a:rPr lang="id-ID" sz="2400" dirty="0" smtClean="0">
                <a:latin typeface="Candara" panose="020E0502030303020204" pitchFamily="34" charset="0"/>
              </a:rPr>
              <a:t>.</a:t>
            </a:r>
          </a:p>
          <a:p>
            <a:r>
              <a:rPr lang="id-ID" sz="2400" dirty="0">
                <a:latin typeface="Candara" panose="020E0502030303020204" pitchFamily="34" charset="0"/>
              </a:rPr>
              <a:t>Lokasi yang ideal untuk ruang P3K adalah ruangan yang dekat dengan toilet/kamar mandi, dekat jalan keluar, mudah dijangkau dari area kerja, dan dekat dengan tempat parkir kendaraan.</a:t>
            </a:r>
          </a:p>
        </p:txBody>
      </p:sp>
      <p:sp>
        <p:nvSpPr>
          <p:cNvPr id="7" name="TextBox 6"/>
          <p:cNvSpPr txBox="1"/>
          <p:nvPr/>
        </p:nvSpPr>
        <p:spPr>
          <a:xfrm>
            <a:off x="6779941" y="4348976"/>
            <a:ext cx="10727474" cy="646331"/>
          </a:xfrm>
          <a:prstGeom prst="rect">
            <a:avLst/>
          </a:prstGeom>
          <a:noFill/>
        </p:spPr>
        <p:txBody>
          <a:bodyPr wrap="square" rtlCol="0">
            <a:spAutoFit/>
          </a:bodyPr>
          <a:lstStyle/>
          <a:p>
            <a:r>
              <a:rPr lang="id-ID" sz="3600" b="1" dirty="0" smtClean="0"/>
              <a:t>Ruang P3K</a:t>
            </a:r>
            <a:endParaRPr lang="id-ID" sz="3600" b="1" dirty="0"/>
          </a:p>
        </p:txBody>
      </p:sp>
      <p:pic>
        <p:nvPicPr>
          <p:cNvPr id="2050" name="Picture 2"/>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31425" r="31425"/>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69498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13</a:t>
            </a:fld>
            <a:endParaRPr lang="ja-JP" altLang="en-US"/>
          </a:p>
        </p:txBody>
      </p:sp>
      <p:sp>
        <p:nvSpPr>
          <p:cNvPr id="5" name="Title 4"/>
          <p:cNvSpPr>
            <a:spLocks noGrp="1"/>
          </p:cNvSpPr>
          <p:nvPr>
            <p:ph type="title"/>
          </p:nvPr>
        </p:nvSpPr>
        <p:spPr>
          <a:xfrm>
            <a:off x="6569025" y="446049"/>
            <a:ext cx="10930282" cy="2520175"/>
          </a:xfrm>
        </p:spPr>
        <p:txBody>
          <a:bodyPr>
            <a:normAutofit/>
          </a:bodyPr>
          <a:lstStyle/>
          <a:p>
            <a:pPr fontAlgn="base"/>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Fasilitas Pertolongan Pertama Pada </a:t>
            </a:r>
            <a:r>
              <a:rPr lang="id-ID" sz="3600" b="1" dirty="0" smtClean="0">
                <a:solidFill>
                  <a:srgbClr val="333300"/>
                </a:solidFill>
                <a:effectLst>
                  <a:outerShdw blurRad="38100" dist="38100" dir="2700000" algn="tl">
                    <a:srgbClr val="000000">
                      <a:alpha val="43137"/>
                    </a:srgbClr>
                  </a:outerShdw>
                </a:effectLst>
                <a:latin typeface="Candara" panose="020E0502030303020204" pitchFamily="34" charset="0"/>
              </a:rPr>
              <a:t>Kecelakaan </a:t>
            </a:r>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di Tempat Kerja :</a:t>
            </a:r>
            <a:r>
              <a:rPr lang="id-ID" b="1" dirty="0">
                <a:solidFill>
                  <a:srgbClr val="000000"/>
                </a:solidFill>
                <a:latin typeface="PT Serif"/>
              </a:rPr>
              <a:t/>
            </a:r>
            <a:br>
              <a:rPr lang="id-ID" b="1" dirty="0">
                <a:solidFill>
                  <a:srgbClr val="000000"/>
                </a:solidFill>
                <a:latin typeface="PT Serif"/>
              </a:rPr>
            </a:br>
            <a:endParaRPr lang="id-ID" dirty="0"/>
          </a:p>
        </p:txBody>
      </p:sp>
      <p:sp>
        <p:nvSpPr>
          <p:cNvPr id="6" name="Text Placeholder 5"/>
          <p:cNvSpPr>
            <a:spLocks noGrp="1"/>
          </p:cNvSpPr>
          <p:nvPr>
            <p:ph type="body" sz="quarter" idx="24"/>
          </p:nvPr>
        </p:nvSpPr>
        <p:spPr>
          <a:xfrm>
            <a:off x="6635931" y="5497339"/>
            <a:ext cx="10954256" cy="3401334"/>
          </a:xfrm>
        </p:spPr>
        <p:txBody>
          <a:bodyPr/>
          <a:lstStyle/>
          <a:p>
            <a:r>
              <a:rPr lang="id-ID" sz="2400" dirty="0" smtClean="0">
                <a:latin typeface="Candara" panose="020E0502030303020204" pitchFamily="34" charset="0"/>
              </a:rPr>
              <a:t>Besar kecilnya kotak P3K disesuaikan dengan kebutuhan. Semakin banyak  tenaga kerja, maka semakin besar/banyak jumlah P3K yang dibutuhkan yang ditempatkan diberbagai tempat yang mudah dijangkau.</a:t>
            </a:r>
          </a:p>
          <a:p>
            <a:r>
              <a:rPr lang="id-ID" sz="2400" dirty="0">
                <a:latin typeface="Candara" panose="020E0502030303020204" pitchFamily="34" charset="0"/>
              </a:rPr>
              <a:t>Beberapa isi perlengkapan di kotak K3 terdiri dari : Kasa steril terbungkus, Perban, Plester, Kapas, Kain mittela, Gunting, Peniti, Sarung tangan, Masker, Pinset, Lampu senter, Gelas untuk cuci mata, Kantong plastik, Aquades, Povidon Iodin, Alkohol 70%, Buku panduan P3K, Buku catatan, Tensimeter, Stetoskop, Daftar isi kotak, dan obat-obatan.</a:t>
            </a:r>
          </a:p>
        </p:txBody>
      </p:sp>
      <p:sp>
        <p:nvSpPr>
          <p:cNvPr id="7" name="TextBox 6"/>
          <p:cNvSpPr txBox="1"/>
          <p:nvPr/>
        </p:nvSpPr>
        <p:spPr>
          <a:xfrm>
            <a:off x="6779941" y="4348976"/>
            <a:ext cx="10727474" cy="646331"/>
          </a:xfrm>
          <a:prstGeom prst="rect">
            <a:avLst/>
          </a:prstGeom>
          <a:noFill/>
        </p:spPr>
        <p:txBody>
          <a:bodyPr wrap="square" rtlCol="0">
            <a:spAutoFit/>
          </a:bodyPr>
          <a:lstStyle/>
          <a:p>
            <a:pPr fontAlgn="base"/>
            <a:r>
              <a:rPr lang="fi-FI" sz="3600" b="1" dirty="0">
                <a:solidFill>
                  <a:srgbClr val="000000"/>
                </a:solidFill>
                <a:latin typeface="PT Serif"/>
              </a:rPr>
              <a:t>Lemari atau Kotak P3K dan isinya</a:t>
            </a:r>
            <a:endParaRPr lang="fi-FI" sz="3600" b="1" i="0" dirty="0">
              <a:solidFill>
                <a:srgbClr val="000000"/>
              </a:solidFill>
              <a:effectLst/>
              <a:latin typeface="PT Serif"/>
            </a:endParaRPr>
          </a:p>
        </p:txBody>
      </p:sp>
      <p:pic>
        <p:nvPicPr>
          <p:cNvPr id="3075" name="Picture 3"/>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26540" r="26540"/>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1242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14</a:t>
            </a:fld>
            <a:endParaRPr lang="ja-JP" altLang="en-US"/>
          </a:p>
        </p:txBody>
      </p:sp>
      <p:sp>
        <p:nvSpPr>
          <p:cNvPr id="5" name="Title 4"/>
          <p:cNvSpPr>
            <a:spLocks noGrp="1"/>
          </p:cNvSpPr>
          <p:nvPr>
            <p:ph type="title"/>
          </p:nvPr>
        </p:nvSpPr>
        <p:spPr>
          <a:xfrm>
            <a:off x="6569025" y="446049"/>
            <a:ext cx="10930282" cy="2520175"/>
          </a:xfrm>
        </p:spPr>
        <p:txBody>
          <a:bodyPr>
            <a:normAutofit/>
          </a:bodyPr>
          <a:lstStyle/>
          <a:p>
            <a:pPr fontAlgn="base"/>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Fasilitas Pertolongan Pertama Pada </a:t>
            </a:r>
            <a:r>
              <a:rPr lang="id-ID" sz="3600" b="1" dirty="0" smtClean="0">
                <a:solidFill>
                  <a:srgbClr val="333300"/>
                </a:solidFill>
                <a:effectLst>
                  <a:outerShdw blurRad="38100" dist="38100" dir="2700000" algn="tl">
                    <a:srgbClr val="000000">
                      <a:alpha val="43137"/>
                    </a:srgbClr>
                  </a:outerShdw>
                </a:effectLst>
                <a:latin typeface="Candara" panose="020E0502030303020204" pitchFamily="34" charset="0"/>
              </a:rPr>
              <a:t>Kecelakaan </a:t>
            </a:r>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di Tempat Kerja :</a:t>
            </a:r>
            <a:r>
              <a:rPr lang="id-ID" b="1" dirty="0">
                <a:solidFill>
                  <a:srgbClr val="000000"/>
                </a:solidFill>
                <a:latin typeface="PT Serif"/>
              </a:rPr>
              <a:t/>
            </a:r>
            <a:br>
              <a:rPr lang="id-ID" b="1" dirty="0">
                <a:solidFill>
                  <a:srgbClr val="000000"/>
                </a:solidFill>
                <a:latin typeface="PT Serif"/>
              </a:rPr>
            </a:br>
            <a:endParaRPr lang="id-ID" dirty="0"/>
          </a:p>
        </p:txBody>
      </p:sp>
      <p:sp>
        <p:nvSpPr>
          <p:cNvPr id="6" name="Text Placeholder 5"/>
          <p:cNvSpPr>
            <a:spLocks noGrp="1"/>
          </p:cNvSpPr>
          <p:nvPr>
            <p:ph type="body" sz="quarter" idx="24"/>
          </p:nvPr>
        </p:nvSpPr>
        <p:spPr>
          <a:xfrm>
            <a:off x="6635931" y="5497339"/>
            <a:ext cx="10954256" cy="3401334"/>
          </a:xfrm>
        </p:spPr>
        <p:txBody>
          <a:bodyPr/>
          <a:lstStyle/>
          <a:p>
            <a:r>
              <a:rPr lang="id-ID" sz="2400" dirty="0">
                <a:latin typeface="Candara" panose="020E0502030303020204" pitchFamily="34" charset="0"/>
              </a:rPr>
              <a:t>Alat Evakuasi adalah peralatan yang digunakan untuk memindahkan korban kecelakaan kerja dari lokasi kecelakaan ke tempat lain yang lebih aman dengan cara-cara yang sederhana</a:t>
            </a:r>
            <a:r>
              <a:rPr lang="id-ID" sz="2400" dirty="0" smtClean="0">
                <a:latin typeface="Candara" panose="020E0502030303020204" pitchFamily="34" charset="0"/>
              </a:rPr>
              <a:t>.</a:t>
            </a:r>
          </a:p>
          <a:p>
            <a:r>
              <a:rPr lang="id-ID" sz="2400" dirty="0">
                <a:latin typeface="Candara" panose="020E0502030303020204" pitchFamily="34" charset="0"/>
              </a:rPr>
              <a:t>Beberap alat evakuasi dan transportasi yang bisa digunakan pertolongan pertama adalah tandu, alat bantu pernafasan, kursi roda, dan jika memungkinkan bisa menggunakan mobil ambulan atau kendaraan lain yang dapat digunakan untuk mengangkut korban.</a:t>
            </a:r>
          </a:p>
        </p:txBody>
      </p:sp>
      <p:sp>
        <p:nvSpPr>
          <p:cNvPr id="7" name="TextBox 6"/>
          <p:cNvSpPr txBox="1"/>
          <p:nvPr/>
        </p:nvSpPr>
        <p:spPr>
          <a:xfrm>
            <a:off x="6779941" y="4348976"/>
            <a:ext cx="10727474" cy="646331"/>
          </a:xfrm>
          <a:prstGeom prst="rect">
            <a:avLst/>
          </a:prstGeom>
          <a:noFill/>
        </p:spPr>
        <p:txBody>
          <a:bodyPr wrap="square" rtlCol="0">
            <a:spAutoFit/>
          </a:bodyPr>
          <a:lstStyle/>
          <a:p>
            <a:pPr fontAlgn="base"/>
            <a:r>
              <a:rPr lang="id-ID" sz="3600" b="1" dirty="0">
                <a:solidFill>
                  <a:srgbClr val="000000"/>
                </a:solidFill>
                <a:latin typeface="PT Serif"/>
              </a:rPr>
              <a:t>Alat Evakuasi dan Transportasi</a:t>
            </a:r>
            <a:endParaRPr lang="id-ID" sz="3600" b="1" i="0" dirty="0">
              <a:solidFill>
                <a:srgbClr val="000000"/>
              </a:solidFill>
              <a:effectLst/>
              <a:latin typeface="PT Serif"/>
            </a:endParaRPr>
          </a:p>
        </p:txBody>
      </p:sp>
      <p:pic>
        <p:nvPicPr>
          <p:cNvPr id="4099" name="Picture 3"/>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l="19376" t="1830" r="14884" b="-16070"/>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7779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15</a:t>
            </a:fld>
            <a:endParaRPr lang="ja-JP" altLang="en-US"/>
          </a:p>
        </p:txBody>
      </p:sp>
      <p:sp>
        <p:nvSpPr>
          <p:cNvPr id="5" name="Title 4"/>
          <p:cNvSpPr>
            <a:spLocks noGrp="1"/>
          </p:cNvSpPr>
          <p:nvPr>
            <p:ph type="title"/>
          </p:nvPr>
        </p:nvSpPr>
        <p:spPr>
          <a:xfrm>
            <a:off x="6569025" y="446049"/>
            <a:ext cx="10930282" cy="2520175"/>
          </a:xfrm>
        </p:spPr>
        <p:txBody>
          <a:bodyPr>
            <a:normAutofit/>
          </a:bodyPr>
          <a:lstStyle/>
          <a:p>
            <a:pPr fontAlgn="base"/>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Fasilitas Pertolongan Pertama Pada </a:t>
            </a:r>
            <a:r>
              <a:rPr lang="id-ID" sz="3600" b="1" dirty="0" smtClean="0">
                <a:solidFill>
                  <a:srgbClr val="333300"/>
                </a:solidFill>
                <a:effectLst>
                  <a:outerShdw blurRad="38100" dist="38100" dir="2700000" algn="tl">
                    <a:srgbClr val="000000">
                      <a:alpha val="43137"/>
                    </a:srgbClr>
                  </a:outerShdw>
                </a:effectLst>
                <a:latin typeface="Candara" panose="020E0502030303020204" pitchFamily="34" charset="0"/>
              </a:rPr>
              <a:t>Kecelakaan </a:t>
            </a:r>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di Tempat Kerja :</a:t>
            </a:r>
            <a:r>
              <a:rPr lang="id-ID" b="1" dirty="0">
                <a:solidFill>
                  <a:srgbClr val="000000"/>
                </a:solidFill>
                <a:latin typeface="PT Serif"/>
              </a:rPr>
              <a:t/>
            </a:r>
            <a:br>
              <a:rPr lang="id-ID" b="1" dirty="0">
                <a:solidFill>
                  <a:srgbClr val="000000"/>
                </a:solidFill>
                <a:latin typeface="PT Serif"/>
              </a:rPr>
            </a:br>
            <a:endParaRPr lang="id-ID" dirty="0"/>
          </a:p>
        </p:txBody>
      </p:sp>
      <p:sp>
        <p:nvSpPr>
          <p:cNvPr id="6" name="Text Placeholder 5"/>
          <p:cNvSpPr>
            <a:spLocks noGrp="1"/>
          </p:cNvSpPr>
          <p:nvPr>
            <p:ph type="body" sz="quarter" idx="24"/>
          </p:nvPr>
        </p:nvSpPr>
        <p:spPr>
          <a:xfrm>
            <a:off x="6666550" y="3400908"/>
            <a:ext cx="10954256" cy="4940203"/>
          </a:xfrm>
        </p:spPr>
        <p:txBody>
          <a:bodyPr/>
          <a:lstStyle/>
          <a:p>
            <a:r>
              <a:rPr lang="id-ID" sz="2400" dirty="0">
                <a:solidFill>
                  <a:schemeClr val="tx1"/>
                </a:solidFill>
                <a:latin typeface="Candara" panose="020E0502030303020204" pitchFamily="34" charset="0"/>
              </a:rPr>
              <a:t>Petugas P3K </a:t>
            </a:r>
            <a:r>
              <a:rPr lang="id-ID" sz="2400" dirty="0" smtClean="0">
                <a:solidFill>
                  <a:schemeClr val="tx1"/>
                </a:solidFill>
                <a:latin typeface="Candara" panose="020E0502030303020204" pitchFamily="34" charset="0"/>
              </a:rPr>
              <a:t>harus memiliki pengetahuan </a:t>
            </a:r>
            <a:r>
              <a:rPr lang="id-ID" sz="2400" dirty="0">
                <a:solidFill>
                  <a:schemeClr val="tx1"/>
                </a:solidFill>
                <a:latin typeface="Candara" panose="020E0502030303020204" pitchFamily="34" charset="0"/>
              </a:rPr>
              <a:t>dan keterampilan penanganan korban kecelakaan kerja sangat dibutuhkan di perusahaan. Petugas yang cekatan dan mampu mengatasi berbagai situasi kecelakaan kerja, akan dapat mengurangi resiko akibat </a:t>
            </a:r>
            <a:r>
              <a:rPr lang="id-ID" sz="2400" dirty="0" smtClean="0">
                <a:solidFill>
                  <a:schemeClr val="tx1"/>
                </a:solidFill>
                <a:latin typeface="Candara" panose="020E0502030303020204" pitchFamily="34" charset="0"/>
              </a:rPr>
              <a:t>kecelakaan</a:t>
            </a:r>
          </a:p>
          <a:p>
            <a:r>
              <a:rPr lang="id-ID" sz="2400" dirty="0">
                <a:latin typeface="Candara" panose="020E0502030303020204" pitchFamily="34" charset="0"/>
              </a:rPr>
              <a:t>Petugas P3K di tempat kerja mempunyai tugas </a:t>
            </a:r>
            <a:r>
              <a:rPr lang="id-ID" sz="2400" dirty="0" smtClean="0">
                <a:latin typeface="Candara" panose="020E0502030303020204" pitchFamily="34" charset="0"/>
              </a:rPr>
              <a:t>:</a:t>
            </a:r>
            <a:endParaRPr lang="id-ID" sz="2400" dirty="0">
              <a:latin typeface="Candara" panose="020E0502030303020204" pitchFamily="34" charset="0"/>
            </a:endParaRPr>
          </a:p>
          <a:p>
            <a:pPr marL="457200" indent="-457200">
              <a:buFont typeface="+mj-lt"/>
              <a:buAutoNum type="arabicPeriod"/>
            </a:pPr>
            <a:r>
              <a:rPr lang="id-ID" sz="2400" dirty="0">
                <a:latin typeface="Candara" panose="020E0502030303020204" pitchFamily="34" charset="0"/>
              </a:rPr>
              <a:t>Melaksanakan tindakan P3K di tempat kerja;</a:t>
            </a:r>
          </a:p>
          <a:p>
            <a:pPr marL="457200" indent="-457200">
              <a:buFont typeface="+mj-lt"/>
              <a:buAutoNum type="arabicPeriod"/>
            </a:pPr>
            <a:r>
              <a:rPr lang="id-ID" sz="2400" dirty="0">
                <a:latin typeface="Candara" panose="020E0502030303020204" pitchFamily="34" charset="0"/>
              </a:rPr>
              <a:t>Merawat fasilitas P3K di tempat kerja</a:t>
            </a:r>
          </a:p>
          <a:p>
            <a:pPr marL="457200" indent="-457200">
              <a:buFont typeface="+mj-lt"/>
              <a:buAutoNum type="arabicPeriod"/>
            </a:pPr>
            <a:r>
              <a:rPr lang="id-ID" sz="2400" dirty="0">
                <a:latin typeface="Candara" panose="020E0502030303020204" pitchFamily="34" charset="0"/>
              </a:rPr>
              <a:t>Mencatat setiap kegiatan P3K dalam buku kegiatan; dan</a:t>
            </a:r>
          </a:p>
          <a:p>
            <a:pPr marL="457200" indent="-457200">
              <a:buFont typeface="+mj-lt"/>
              <a:buAutoNum type="arabicPeriod"/>
            </a:pPr>
            <a:r>
              <a:rPr lang="id-ID" sz="2400" dirty="0">
                <a:latin typeface="Candara" panose="020E0502030303020204" pitchFamily="34" charset="0"/>
              </a:rPr>
              <a:t>Melaporkan kegiatan P3K kepada pengurus.</a:t>
            </a:r>
          </a:p>
        </p:txBody>
      </p:sp>
      <p:sp>
        <p:nvSpPr>
          <p:cNvPr id="7" name="TextBox 6"/>
          <p:cNvSpPr txBox="1"/>
          <p:nvPr/>
        </p:nvSpPr>
        <p:spPr>
          <a:xfrm>
            <a:off x="6779941" y="2274850"/>
            <a:ext cx="10727474" cy="646331"/>
          </a:xfrm>
          <a:prstGeom prst="rect">
            <a:avLst/>
          </a:prstGeom>
          <a:noFill/>
        </p:spPr>
        <p:txBody>
          <a:bodyPr wrap="square" rtlCol="0">
            <a:spAutoFit/>
          </a:bodyPr>
          <a:lstStyle/>
          <a:p>
            <a:pPr fontAlgn="base"/>
            <a:r>
              <a:rPr lang="id-ID" sz="3600" b="1" dirty="0">
                <a:solidFill>
                  <a:srgbClr val="000000"/>
                </a:solidFill>
                <a:latin typeface="PT Serif"/>
              </a:rPr>
              <a:t>Petugas P3K</a:t>
            </a:r>
            <a:endParaRPr lang="id-ID" sz="3600" b="1" i="0" dirty="0">
              <a:solidFill>
                <a:srgbClr val="000000"/>
              </a:solidFill>
              <a:effectLst/>
              <a:latin typeface="PT Serif"/>
            </a:endParaRPr>
          </a:p>
        </p:txBody>
      </p:sp>
      <p:pic>
        <p:nvPicPr>
          <p:cNvPr id="5122" name="Picture 2"/>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31019" r="31019"/>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9333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16</a:t>
            </a:fld>
            <a:endParaRPr lang="ja-JP" altLang="en-US"/>
          </a:p>
        </p:txBody>
      </p:sp>
      <p:sp>
        <p:nvSpPr>
          <p:cNvPr id="5" name="Title 4"/>
          <p:cNvSpPr>
            <a:spLocks noGrp="1"/>
          </p:cNvSpPr>
          <p:nvPr>
            <p:ph type="title"/>
          </p:nvPr>
        </p:nvSpPr>
        <p:spPr>
          <a:xfrm>
            <a:off x="6569025" y="446049"/>
            <a:ext cx="10930282" cy="2520175"/>
          </a:xfrm>
        </p:spPr>
        <p:txBody>
          <a:bodyPr>
            <a:normAutofit/>
          </a:bodyPr>
          <a:lstStyle/>
          <a:p>
            <a:pPr fontAlgn="base"/>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Fasilitas Pertolongan Pertama Pada </a:t>
            </a:r>
            <a:r>
              <a:rPr lang="id-ID" sz="3600" b="1" dirty="0" smtClean="0">
                <a:solidFill>
                  <a:srgbClr val="333300"/>
                </a:solidFill>
                <a:effectLst>
                  <a:outerShdw blurRad="38100" dist="38100" dir="2700000" algn="tl">
                    <a:srgbClr val="000000">
                      <a:alpha val="43137"/>
                    </a:srgbClr>
                  </a:outerShdw>
                </a:effectLst>
                <a:latin typeface="Candara" panose="020E0502030303020204" pitchFamily="34" charset="0"/>
              </a:rPr>
              <a:t>Kecelakaan </a:t>
            </a:r>
            <a:r>
              <a:rPr lang="id-ID" sz="3600" b="1" dirty="0">
                <a:solidFill>
                  <a:srgbClr val="333300"/>
                </a:solidFill>
                <a:effectLst>
                  <a:outerShdw blurRad="38100" dist="38100" dir="2700000" algn="tl">
                    <a:srgbClr val="000000">
                      <a:alpha val="43137"/>
                    </a:srgbClr>
                  </a:outerShdw>
                </a:effectLst>
                <a:latin typeface="Candara" panose="020E0502030303020204" pitchFamily="34" charset="0"/>
              </a:rPr>
              <a:t>di Tempat Kerja :</a:t>
            </a:r>
            <a:r>
              <a:rPr lang="id-ID" b="1" dirty="0">
                <a:solidFill>
                  <a:srgbClr val="000000"/>
                </a:solidFill>
                <a:latin typeface="PT Serif"/>
              </a:rPr>
              <a:t/>
            </a:r>
            <a:br>
              <a:rPr lang="id-ID" b="1" dirty="0">
                <a:solidFill>
                  <a:srgbClr val="000000"/>
                </a:solidFill>
                <a:latin typeface="PT Serif"/>
              </a:rPr>
            </a:br>
            <a:endParaRPr lang="id-ID" dirty="0"/>
          </a:p>
        </p:txBody>
      </p:sp>
      <p:sp>
        <p:nvSpPr>
          <p:cNvPr id="6" name="Text Placeholder 5"/>
          <p:cNvSpPr>
            <a:spLocks noGrp="1"/>
          </p:cNvSpPr>
          <p:nvPr>
            <p:ph type="body" sz="quarter" idx="24"/>
          </p:nvPr>
        </p:nvSpPr>
        <p:spPr>
          <a:xfrm>
            <a:off x="6553159" y="5586548"/>
            <a:ext cx="10954256" cy="3735872"/>
          </a:xfrm>
        </p:spPr>
        <p:txBody>
          <a:bodyPr/>
          <a:lstStyle/>
          <a:p>
            <a:r>
              <a:rPr lang="id-ID" sz="2400" dirty="0">
                <a:latin typeface="Candara" panose="020E0502030303020204" pitchFamily="34" charset="0"/>
              </a:rPr>
              <a:t>Fasilitas tambahan tersebut bisa berupa alat pelindung diri atau peralatan khusus yang digunakan di tempat kerja yang menangani potensi bahaya yang membutuhkan penanganan </a:t>
            </a:r>
            <a:r>
              <a:rPr lang="id-ID" sz="2400" dirty="0" smtClean="0">
                <a:latin typeface="Candara" panose="020E0502030303020204" pitchFamily="34" charset="0"/>
              </a:rPr>
              <a:t>khusus</a:t>
            </a:r>
          </a:p>
          <a:p>
            <a:r>
              <a:rPr lang="id-ID" sz="2400" dirty="0">
                <a:latin typeface="Candara" panose="020E0502030303020204" pitchFamily="34" charset="0"/>
              </a:rPr>
              <a:t>Alat pelindung diri ini khusus disediakan untuk perlindungan petugas K3 maupun korban kecelakaan. Hal ini disesuaikan dengan potensi bahaya di tempat kerja, misalnya alat pencuci mata, seragam anti api, alat pembasahan tubuh cepat, dan lain sebagainya.</a:t>
            </a:r>
          </a:p>
        </p:txBody>
      </p:sp>
      <p:sp>
        <p:nvSpPr>
          <p:cNvPr id="7" name="TextBox 6"/>
          <p:cNvSpPr txBox="1"/>
          <p:nvPr/>
        </p:nvSpPr>
        <p:spPr>
          <a:xfrm>
            <a:off x="6779941" y="4125953"/>
            <a:ext cx="10727474" cy="646331"/>
          </a:xfrm>
          <a:prstGeom prst="rect">
            <a:avLst/>
          </a:prstGeom>
          <a:noFill/>
        </p:spPr>
        <p:txBody>
          <a:bodyPr wrap="square" rtlCol="0">
            <a:spAutoFit/>
          </a:bodyPr>
          <a:lstStyle/>
          <a:p>
            <a:pPr fontAlgn="base"/>
            <a:r>
              <a:rPr lang="id-ID" sz="3600" b="1" dirty="0">
                <a:solidFill>
                  <a:srgbClr val="000000"/>
                </a:solidFill>
                <a:latin typeface="PT Serif"/>
              </a:rPr>
              <a:t>Fasilitas Tambahan</a:t>
            </a:r>
            <a:endParaRPr lang="id-ID" sz="3600" b="1" i="0" dirty="0">
              <a:solidFill>
                <a:srgbClr val="000000"/>
              </a:solidFill>
              <a:effectLst/>
              <a:latin typeface="PT Serif"/>
            </a:endParaRPr>
          </a:p>
        </p:txBody>
      </p:sp>
      <p:pic>
        <p:nvPicPr>
          <p:cNvPr id="6146" name="Picture 2"/>
          <p:cNvPicPr>
            <a:picLocks noGrp="1" noChangeAspect="1" noChangeArrowheads="1"/>
          </p:cNvPicPr>
          <p:nvPr>
            <p:ph type="pic" sz="quarter" idx="12"/>
          </p:nvPr>
        </p:nvPicPr>
        <p:blipFill rotWithShape="1">
          <a:blip r:embed="rId2">
            <a:extLst>
              <a:ext uri="{28A0092B-C50C-407E-A947-70E740481C1C}">
                <a14:useLocalDpi xmlns:a14="http://schemas.microsoft.com/office/drawing/2010/main" val="0"/>
              </a:ext>
            </a:extLst>
          </a:blip>
          <a:srcRect l="14096" t="-593" r="21504" b="-15046"/>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9320" y="6106107"/>
            <a:ext cx="1697734" cy="2730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926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id-ID" sz="3600" b="1" dirty="0">
                <a:latin typeface="Candara" panose="020E0502030303020204" pitchFamily="34" charset="0"/>
              </a:rPr>
              <a:t>Prinsip Dasar Pertolongan Pertama Pada </a:t>
            </a:r>
            <a:r>
              <a:rPr lang="id-ID" sz="3600" b="1" dirty="0" smtClean="0">
                <a:latin typeface="Candara" panose="020E0502030303020204" pitchFamily="34" charset="0"/>
              </a:rPr>
              <a:t>Kecelakaan</a:t>
            </a:r>
            <a:endParaRPr lang="id-ID" sz="3600" dirty="0">
              <a:latin typeface="Candara" panose="020E0502030303020204" pitchFamily="34" charset="0"/>
            </a:endParaRPr>
          </a:p>
        </p:txBody>
      </p:sp>
      <p:sp>
        <p:nvSpPr>
          <p:cNvPr id="3" name="Footer Placeholder 2"/>
          <p:cNvSpPr>
            <a:spLocks noGrp="1"/>
          </p:cNvSpPr>
          <p:nvPr>
            <p:ph type="ftr" sz="quarter" idx="10"/>
          </p:nvPr>
        </p:nvSpPr>
        <p:spPr/>
        <p:txBody>
          <a:bodyPr/>
          <a:lstStyle/>
          <a:p>
            <a:r>
              <a:rPr lang="en-US" altLang="ja-JP" dirty="0"/>
              <a:t>Culinary Management</a:t>
            </a:r>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17</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dirty="0" smtClean="0"/>
              <a:t>P3K</a:t>
            </a:r>
            <a:endParaRPr lang="id-ID" dirty="0"/>
          </a:p>
        </p:txBody>
      </p:sp>
      <p:sp>
        <p:nvSpPr>
          <p:cNvPr id="6" name="Text Placeholder 5"/>
          <p:cNvSpPr>
            <a:spLocks noGrp="1"/>
          </p:cNvSpPr>
          <p:nvPr>
            <p:ph type="body" sz="quarter" idx="15"/>
          </p:nvPr>
        </p:nvSpPr>
        <p:spPr>
          <a:xfrm>
            <a:off x="2045352" y="2477472"/>
            <a:ext cx="14123916" cy="790352"/>
          </a:xfrm>
        </p:spPr>
        <p:txBody>
          <a:bodyPr/>
          <a:lstStyle/>
          <a:p>
            <a:r>
              <a:rPr lang="sv-SE" sz="3200" b="1" dirty="0" smtClean="0">
                <a:latin typeface="Candara" panose="020E0502030303020204" pitchFamily="34" charset="0"/>
              </a:rPr>
              <a:t>Pastikan Anda Bukan Menjadi Korban Berikutnya</a:t>
            </a:r>
            <a:endParaRPr lang="id-ID" sz="3200" b="1" dirty="0">
              <a:latin typeface="Candara" panose="020E0502030303020204" pitchFamily="34" charset="0"/>
            </a:endParaRPr>
          </a:p>
        </p:txBody>
      </p:sp>
      <p:sp>
        <p:nvSpPr>
          <p:cNvPr id="7" name="Text Placeholder 6"/>
          <p:cNvSpPr>
            <a:spLocks noGrp="1"/>
          </p:cNvSpPr>
          <p:nvPr>
            <p:ph type="body" sz="quarter" idx="14"/>
          </p:nvPr>
        </p:nvSpPr>
        <p:spPr/>
        <p:txBody>
          <a:bodyPr>
            <a:normAutofit/>
          </a:bodyPr>
          <a:lstStyle/>
          <a:p>
            <a:r>
              <a:rPr lang="id-ID" sz="2400" dirty="0">
                <a:latin typeface="Candara" panose="020E0502030303020204" pitchFamily="34" charset="0"/>
              </a:rPr>
              <a:t>Pastikan diri Anda dalam posisi aman untuk bisa menolong orang lain</a:t>
            </a:r>
            <a:r>
              <a:rPr lang="id-ID" sz="2400" dirty="0" smtClean="0">
                <a:latin typeface="Candara" panose="020E0502030303020204" pitchFamily="34" charset="0"/>
              </a:rPr>
              <a:t>. Dalam suatu kecelakaan kerja, hindari situasi panik.</a:t>
            </a:r>
            <a:endParaRPr lang="id-ID" sz="2400" dirty="0">
              <a:latin typeface="Candara" panose="020E0502030303020204" pitchFamily="34" charset="0"/>
            </a:endParaRPr>
          </a:p>
        </p:txBody>
      </p:sp>
      <p:sp>
        <p:nvSpPr>
          <p:cNvPr id="8" name="Text Placeholder 7"/>
          <p:cNvSpPr>
            <a:spLocks noGrp="1"/>
          </p:cNvSpPr>
          <p:nvPr>
            <p:ph type="body" sz="quarter" idx="16"/>
          </p:nvPr>
        </p:nvSpPr>
        <p:spPr>
          <a:xfrm>
            <a:off x="2045353" y="4687825"/>
            <a:ext cx="12964189" cy="790352"/>
          </a:xfrm>
        </p:spPr>
        <p:txBody>
          <a:bodyPr/>
          <a:lstStyle/>
          <a:p>
            <a:r>
              <a:rPr lang="id-ID" sz="3200" b="1" dirty="0" smtClean="0">
                <a:latin typeface="Candara" panose="020E0502030303020204" pitchFamily="34" charset="0"/>
              </a:rPr>
              <a:t>Menggunakan</a:t>
            </a:r>
            <a:r>
              <a:rPr lang="sv-SE" sz="3200" b="1" dirty="0" smtClean="0">
                <a:latin typeface="Candara" panose="020E0502030303020204" pitchFamily="34" charset="0"/>
              </a:rPr>
              <a:t> Metode Pertolongan Yang Cepat, Mudah Dan Efesien</a:t>
            </a:r>
            <a:endParaRPr lang="id-ID" sz="3200" b="1" dirty="0">
              <a:latin typeface="Candara" panose="020E0502030303020204" pitchFamily="34" charset="0"/>
            </a:endParaRPr>
          </a:p>
        </p:txBody>
      </p:sp>
      <p:sp>
        <p:nvSpPr>
          <p:cNvPr id="9" name="Text Placeholder 8"/>
          <p:cNvSpPr>
            <a:spLocks noGrp="1"/>
          </p:cNvSpPr>
          <p:nvPr>
            <p:ph type="body" sz="quarter" idx="17"/>
          </p:nvPr>
        </p:nvSpPr>
        <p:spPr/>
        <p:txBody>
          <a:bodyPr>
            <a:normAutofit/>
          </a:bodyPr>
          <a:lstStyle/>
          <a:p>
            <a:r>
              <a:rPr lang="sv-SE" sz="2400" dirty="0">
                <a:latin typeface="Candara" panose="020E0502030303020204" pitchFamily="34" charset="0"/>
              </a:rPr>
              <a:t>Untuk menangani pertolongan pertama pada kecelakaan, lakukan sesegera mungkin dengan berbagai peralatan dan sumber daya yang ada</a:t>
            </a:r>
            <a:endParaRPr lang="id-ID" sz="2400" dirty="0">
              <a:latin typeface="Candara" panose="020E0502030303020204" pitchFamily="34" charset="0"/>
            </a:endParaRPr>
          </a:p>
        </p:txBody>
      </p:sp>
      <p:sp>
        <p:nvSpPr>
          <p:cNvPr id="10" name="Text Placeholder 9"/>
          <p:cNvSpPr>
            <a:spLocks noGrp="1"/>
          </p:cNvSpPr>
          <p:nvPr>
            <p:ph type="body" sz="quarter" idx="16"/>
          </p:nvPr>
        </p:nvSpPr>
        <p:spPr>
          <a:xfrm>
            <a:off x="2089956" y="6942784"/>
            <a:ext cx="13142609" cy="790352"/>
          </a:xfrm>
        </p:spPr>
        <p:txBody>
          <a:bodyPr/>
          <a:lstStyle/>
          <a:p>
            <a:r>
              <a:rPr lang="id-ID" sz="3200" b="1" dirty="0" smtClean="0">
                <a:latin typeface="Candara" panose="020E0502030303020204" pitchFamily="34" charset="0"/>
              </a:rPr>
              <a:t>Mencatat </a:t>
            </a:r>
            <a:r>
              <a:rPr lang="id-ID" sz="3200" b="1" dirty="0">
                <a:latin typeface="Candara" panose="020E0502030303020204" pitchFamily="34" charset="0"/>
              </a:rPr>
              <a:t>semua usaha pertolongan yang telah dilakukan</a:t>
            </a:r>
          </a:p>
        </p:txBody>
      </p:sp>
      <p:sp>
        <p:nvSpPr>
          <p:cNvPr id="11" name="Text Placeholder 10"/>
          <p:cNvSpPr>
            <a:spLocks noGrp="1"/>
          </p:cNvSpPr>
          <p:nvPr>
            <p:ph type="body" sz="quarter" idx="17"/>
          </p:nvPr>
        </p:nvSpPr>
        <p:spPr>
          <a:xfrm>
            <a:off x="2798275" y="7780364"/>
            <a:ext cx="13938025" cy="1275244"/>
          </a:xfrm>
        </p:spPr>
        <p:txBody>
          <a:bodyPr>
            <a:normAutofit/>
          </a:bodyPr>
          <a:lstStyle/>
          <a:p>
            <a:r>
              <a:rPr lang="id-ID" sz="2400" dirty="0" smtClean="0">
                <a:latin typeface="Candara" panose="020E0502030303020204" pitchFamily="34" charset="0"/>
              </a:rPr>
              <a:t>Berfungsi untuk memberikan data secara valid kepada pihak lain (misalnya rumah sakit/rujukan) tentang identitas korban, kronologi kejadian, dan gejala penyakit yang diderita.</a:t>
            </a:r>
            <a:endParaRPr lang="id-ID" sz="2400" dirty="0">
              <a:latin typeface="Candara" panose="020E0502030303020204" pitchFamily="34" charset="0"/>
            </a:endParaRPr>
          </a:p>
        </p:txBody>
      </p:sp>
    </p:spTree>
    <p:extLst>
      <p:ext uri="{BB962C8B-B14F-4D97-AF65-F5344CB8AC3E}">
        <p14:creationId xmlns:p14="http://schemas.microsoft.com/office/powerpoint/2010/main" val="866215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fi-FI" sz="4400" dirty="0"/>
              <a:t>Sistematika Pertolongan Pertama pada </a:t>
            </a:r>
            <a:r>
              <a:rPr lang="id-ID" sz="4400" dirty="0" smtClean="0"/>
              <a:t>K</a:t>
            </a:r>
            <a:r>
              <a:rPr lang="fi-FI" sz="4400" dirty="0" smtClean="0"/>
              <a:t>orban </a:t>
            </a:r>
            <a:r>
              <a:rPr lang="id-ID" sz="4400" dirty="0" smtClean="0"/>
              <a:t>K</a:t>
            </a:r>
            <a:r>
              <a:rPr lang="fi-FI" sz="4400" dirty="0" smtClean="0"/>
              <a:t>ecelakaan</a:t>
            </a:r>
            <a:endParaRPr lang="id-ID" sz="4400" dirty="0"/>
          </a:p>
        </p:txBody>
      </p:sp>
      <p:sp>
        <p:nvSpPr>
          <p:cNvPr id="3" name="Footer Placeholder 2"/>
          <p:cNvSpPr>
            <a:spLocks noGrp="1"/>
          </p:cNvSpPr>
          <p:nvPr>
            <p:ph type="ftr" sz="quarter" idx="10"/>
          </p:nvPr>
        </p:nvSpPr>
        <p:spPr/>
        <p:txBody>
          <a:bodyPr/>
          <a:lstStyle/>
          <a:p>
            <a:pPr lvl="0"/>
            <a:r>
              <a:rPr lang="en-US" altLang="ja-JP" dirty="0">
                <a:solidFill>
                  <a:srgbClr val="1C1C1C">
                    <a:tint val="75000"/>
                  </a:srgbClr>
                </a:solidFill>
              </a:rPr>
              <a:t>Culinary Management</a:t>
            </a:r>
          </a:p>
        </p:txBody>
      </p:sp>
      <p:sp>
        <p:nvSpPr>
          <p:cNvPr id="13" name="Text Placeholder 12"/>
          <p:cNvSpPr>
            <a:spLocks noGrp="1"/>
          </p:cNvSpPr>
          <p:nvPr>
            <p:ph type="body" sz="quarter" idx="15"/>
          </p:nvPr>
        </p:nvSpPr>
        <p:spPr/>
        <p:txBody>
          <a:bodyPr>
            <a:normAutofit/>
          </a:bodyPr>
          <a:lstStyle/>
          <a:p>
            <a:r>
              <a:rPr lang="id-ID" sz="3200" b="1" dirty="0"/>
              <a:t>Jangan Panik</a:t>
            </a:r>
          </a:p>
        </p:txBody>
      </p:sp>
      <p:sp>
        <p:nvSpPr>
          <p:cNvPr id="15" name="Text Placeholder 14"/>
          <p:cNvSpPr>
            <a:spLocks noGrp="1"/>
          </p:cNvSpPr>
          <p:nvPr>
            <p:ph type="body" sz="quarter" idx="19"/>
          </p:nvPr>
        </p:nvSpPr>
        <p:spPr/>
        <p:txBody>
          <a:bodyPr anchor="ctr" anchorCtr="0">
            <a:normAutofit fontScale="70000" lnSpcReduction="20000"/>
          </a:bodyPr>
          <a:lstStyle/>
          <a:p>
            <a:r>
              <a:rPr lang="fi-FI" b="1" dirty="0" smtClean="0"/>
              <a:t>Jauhkan Korban </a:t>
            </a:r>
            <a:r>
              <a:rPr lang="id-ID" b="1" dirty="0" smtClean="0"/>
              <a:t>d</a:t>
            </a:r>
            <a:r>
              <a:rPr lang="fi-FI" b="1" dirty="0" smtClean="0"/>
              <a:t>ari Kecelakaan Berikutnya</a:t>
            </a:r>
            <a:endParaRPr lang="id-ID" b="1" dirty="0"/>
          </a:p>
        </p:txBody>
      </p:sp>
      <p:sp>
        <p:nvSpPr>
          <p:cNvPr id="17" name="Text Placeholder 16"/>
          <p:cNvSpPr>
            <a:spLocks noGrp="1"/>
          </p:cNvSpPr>
          <p:nvPr>
            <p:ph type="body" sz="quarter" idx="21"/>
          </p:nvPr>
        </p:nvSpPr>
        <p:spPr/>
        <p:txBody>
          <a:bodyPr>
            <a:normAutofit fontScale="70000" lnSpcReduction="20000"/>
          </a:bodyPr>
          <a:lstStyle/>
          <a:p>
            <a:r>
              <a:rPr lang="id-ID" b="1" dirty="0" smtClean="0"/>
              <a:t>Perhatikan Pernafasan, Denyut Jantung, Pendarahan dan Tanda-tanda Shock</a:t>
            </a:r>
            <a:endParaRPr lang="id-ID" b="1" dirty="0"/>
          </a:p>
        </p:txBody>
      </p:sp>
      <p:sp>
        <p:nvSpPr>
          <p:cNvPr id="19" name="Text Placeholder 18"/>
          <p:cNvSpPr>
            <a:spLocks noGrp="1"/>
          </p:cNvSpPr>
          <p:nvPr>
            <p:ph type="body" sz="quarter" idx="23"/>
          </p:nvPr>
        </p:nvSpPr>
        <p:spPr/>
        <p:txBody>
          <a:bodyPr>
            <a:normAutofit fontScale="70000" lnSpcReduction="20000"/>
          </a:bodyPr>
          <a:lstStyle/>
          <a:p>
            <a:r>
              <a:rPr lang="id-ID" b="1" dirty="0" smtClean="0"/>
              <a:t>Jangan Memindahkan Korban Secara Terburu-buru</a:t>
            </a:r>
            <a:endParaRPr lang="id-ID" b="1" dirty="0"/>
          </a:p>
        </p:txBody>
      </p:sp>
      <p:sp>
        <p:nvSpPr>
          <p:cNvPr id="21" name="Text Placeholder 20"/>
          <p:cNvSpPr>
            <a:spLocks noGrp="1"/>
          </p:cNvSpPr>
          <p:nvPr>
            <p:ph type="body" sz="quarter" idx="25"/>
          </p:nvPr>
        </p:nvSpPr>
        <p:spPr/>
        <p:txBody>
          <a:bodyPr anchor="ctr" anchorCtr="0">
            <a:normAutofit fontScale="70000" lnSpcReduction="20000"/>
          </a:bodyPr>
          <a:lstStyle/>
          <a:p>
            <a:r>
              <a:rPr lang="sv-SE" b="1" dirty="0" smtClean="0"/>
              <a:t>Segera Rujuk Ke Pusat Pengobatan Terdekat</a:t>
            </a:r>
            <a:endParaRPr lang="id-ID" b="1" dirty="0"/>
          </a:p>
        </p:txBody>
      </p:sp>
      <p:sp>
        <p:nvSpPr>
          <p:cNvPr id="4" name="Slide Number Placeholder 3"/>
          <p:cNvSpPr>
            <a:spLocks noGrp="1"/>
          </p:cNvSpPr>
          <p:nvPr>
            <p:ph type="sldNum" sz="quarter" idx="4"/>
          </p:nvPr>
        </p:nvSpPr>
        <p:spPr/>
        <p:txBody>
          <a:bodyPr/>
          <a:lstStyle/>
          <a:p>
            <a:fld id="{E6459DFB-86F3-43FA-8567-2EA6E426AE90}" type="slidenum">
              <a:rPr lang="ja-JP" altLang="en-US" smtClean="0"/>
              <a:pPr/>
              <a:t>18</a:t>
            </a:fld>
            <a:endParaRPr lang="ja-JP" altLang="en-US"/>
          </a:p>
        </p:txBody>
      </p:sp>
    </p:spTree>
    <p:extLst>
      <p:ext uri="{BB962C8B-B14F-4D97-AF65-F5344CB8AC3E}">
        <p14:creationId xmlns:p14="http://schemas.microsoft.com/office/powerpoint/2010/main" val="4262848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タイトル 15"/>
          <p:cNvSpPr>
            <a:spLocks noGrp="1"/>
          </p:cNvSpPr>
          <p:nvPr>
            <p:ph type="ctrTitle"/>
          </p:nvPr>
        </p:nvSpPr>
        <p:spPr/>
        <p:txBody>
          <a:bodyPr/>
          <a:lstStyle/>
          <a:p>
            <a:r>
              <a:rPr kumimoji="1" lang="en-US" altLang="ja-JP" sz="8000" dirty="0"/>
              <a:t>Thank You for </a:t>
            </a:r>
            <a:r>
              <a:rPr kumimoji="1" lang="id-ID" altLang="ja-JP" sz="8000" dirty="0" smtClean="0"/>
              <a:t>Listening</a:t>
            </a:r>
            <a:r>
              <a:rPr kumimoji="1" lang="en-US" altLang="ja-JP" sz="8000" dirty="0" smtClean="0"/>
              <a:t>!</a:t>
            </a:r>
            <a:endParaRPr kumimoji="1" lang="ja-JP" altLang="en-US" sz="8000" dirty="0"/>
          </a:p>
        </p:txBody>
      </p:sp>
      <p:sp>
        <p:nvSpPr>
          <p:cNvPr id="17" name="サブタイトル 16"/>
          <p:cNvSpPr>
            <a:spLocks noGrp="1"/>
          </p:cNvSpPr>
          <p:nvPr>
            <p:ph type="subTitle" idx="1"/>
          </p:nvPr>
        </p:nvSpPr>
        <p:spPr/>
        <p:txBody>
          <a:bodyPr>
            <a:normAutofit/>
          </a:bodyPr>
          <a:lstStyle/>
          <a:p>
            <a:pPr>
              <a:spcBef>
                <a:spcPts val="0"/>
              </a:spcBef>
            </a:pPr>
            <a:r>
              <a:rPr lang="id-ID" altLang="ja-JP" sz="2400" dirty="0" smtClean="0">
                <a:latin typeface="Kaufmann BT" panose="03080502030307080303" pitchFamily="66" charset="0"/>
              </a:rPr>
              <a:t>Agung Arif Gunawan </a:t>
            </a:r>
          </a:p>
          <a:p>
            <a:pPr>
              <a:spcBef>
                <a:spcPts val="0"/>
              </a:spcBef>
            </a:pPr>
            <a:r>
              <a:rPr lang="id-ID" altLang="ja-JP" sz="2400" dirty="0" smtClean="0">
                <a:latin typeface="Kaufmann BT" panose="03080502030307080303" pitchFamily="66" charset="0"/>
              </a:rPr>
              <a:t>Culinary Management – Batam Tourism Polytechnic</a:t>
            </a:r>
            <a:endParaRPr lang="en-US" altLang="ja-JP" sz="2400" dirty="0">
              <a:latin typeface="Kaufmann BT" panose="03080502030307080303" pitchFamily="66" charset="0"/>
            </a:endParaRPr>
          </a:p>
        </p:txBody>
      </p:sp>
    </p:spTree>
    <p:extLst>
      <p:ext uri="{BB962C8B-B14F-4D97-AF65-F5344CB8AC3E}">
        <p14:creationId xmlns:p14="http://schemas.microsoft.com/office/powerpoint/2010/main" val="3746168901"/>
      </p:ext>
    </p:extLst>
  </p:cSld>
  <p:clrMapOvr>
    <a:masterClrMapping/>
  </p:clrMapOvr>
  <mc:AlternateContent xmlns:mc="http://schemas.openxmlformats.org/markup-compatibility/2006" xmlns:p14="http://schemas.microsoft.com/office/powerpoint/2010/main">
    <mc:Choice Requires="p14">
      <p:transition p14:dur="0" advTm="9607"/>
    </mc:Choice>
    <mc:Fallback xmlns="">
      <p:transition advTm="960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l="5559" r="5559"/>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テキスト プレースホルダー 16"/>
          <p:cNvSpPr>
            <a:spLocks noGrp="1"/>
          </p:cNvSpPr>
          <p:nvPr>
            <p:ph type="body" sz="quarter" idx="11"/>
          </p:nvPr>
        </p:nvSpPr>
        <p:spPr>
          <a:solidFill>
            <a:srgbClr val="002060">
              <a:alpha val="80000"/>
            </a:srgbClr>
          </a:solidFill>
        </p:spPr>
        <p:txBody>
          <a:bodyPr/>
          <a:lstStyle/>
          <a:p>
            <a:endParaRPr kumimoji="1" lang="ja-JP" altLang="en-US" dirty="0"/>
          </a:p>
        </p:txBody>
      </p:sp>
      <p:sp>
        <p:nvSpPr>
          <p:cNvPr id="19" name="テキスト プレースホルダー 18"/>
          <p:cNvSpPr>
            <a:spLocks noGrp="1"/>
          </p:cNvSpPr>
          <p:nvPr>
            <p:ph type="body" sz="quarter" idx="12"/>
          </p:nvPr>
        </p:nvSpPr>
        <p:spPr>
          <a:solidFill>
            <a:srgbClr val="FFFF00">
              <a:alpha val="80000"/>
            </a:srgbClr>
          </a:solidFill>
        </p:spPr>
        <p:txBody>
          <a:bodyPr>
            <a:normAutofit/>
          </a:bodyPr>
          <a:lstStyle/>
          <a:p>
            <a:endParaRPr kumimoji="1" lang="ja-JP" altLang="en-US" dirty="0"/>
          </a:p>
        </p:txBody>
      </p:sp>
      <p:sp>
        <p:nvSpPr>
          <p:cNvPr id="5" name="テキスト プレースホルダー 4"/>
          <p:cNvSpPr>
            <a:spLocks noGrp="1"/>
          </p:cNvSpPr>
          <p:nvPr>
            <p:ph type="body" sz="quarter" idx="13"/>
          </p:nvPr>
        </p:nvSpPr>
        <p:spPr/>
        <p:txBody>
          <a:bodyPr/>
          <a:lstStyle/>
          <a:p>
            <a:endParaRPr kumimoji="1" lang="ja-JP" altLang="en-US"/>
          </a:p>
        </p:txBody>
      </p:sp>
      <p:sp>
        <p:nvSpPr>
          <p:cNvPr id="6" name="テキスト プレースホルダー 5"/>
          <p:cNvSpPr>
            <a:spLocks noGrp="1"/>
          </p:cNvSpPr>
          <p:nvPr>
            <p:ph type="body" sz="quarter" idx="14"/>
          </p:nvPr>
        </p:nvSpPr>
        <p:spPr/>
        <p:txBody>
          <a:bodyPr/>
          <a:lstStyle/>
          <a:p>
            <a:endParaRPr kumimoji="1" lang="ja-JP" altLang="en-US"/>
          </a:p>
        </p:txBody>
      </p:sp>
      <p:sp>
        <p:nvSpPr>
          <p:cNvPr id="7" name="テキスト プレースホルダー 6"/>
          <p:cNvSpPr>
            <a:spLocks noGrp="1"/>
          </p:cNvSpPr>
          <p:nvPr>
            <p:ph type="body" sz="quarter" idx="15"/>
          </p:nvPr>
        </p:nvSpPr>
        <p:spPr/>
        <p:txBody>
          <a:bodyPr/>
          <a:lstStyle/>
          <a:p>
            <a:r>
              <a:rPr kumimoji="1" lang="en-US" altLang="ja-JP" dirty="0">
                <a:solidFill>
                  <a:srgbClr val="002060"/>
                </a:solidFill>
                <a:effectLst>
                  <a:outerShdw blurRad="38100" dist="38100" dir="2700000" algn="tl">
                    <a:srgbClr val="000000">
                      <a:alpha val="43137"/>
                    </a:srgbClr>
                  </a:outerShdw>
                </a:effectLst>
              </a:rPr>
              <a:t>1</a:t>
            </a:r>
            <a:endParaRPr kumimoji="1" lang="ja-JP" altLang="en-US" dirty="0">
              <a:solidFill>
                <a:srgbClr val="002060"/>
              </a:solidFill>
              <a:effectLst>
                <a:outerShdw blurRad="38100" dist="38100" dir="2700000" algn="tl">
                  <a:srgbClr val="000000">
                    <a:alpha val="43137"/>
                  </a:srgbClr>
                </a:outerShdw>
              </a:effectLst>
            </a:endParaRPr>
          </a:p>
        </p:txBody>
      </p:sp>
      <p:sp>
        <p:nvSpPr>
          <p:cNvPr id="8" name="テキスト プレースホルダー 7"/>
          <p:cNvSpPr>
            <a:spLocks noGrp="1"/>
          </p:cNvSpPr>
          <p:nvPr>
            <p:ph type="body" sz="quarter" idx="17"/>
          </p:nvPr>
        </p:nvSpPr>
        <p:spPr/>
        <p:txBody>
          <a:bodyPr/>
          <a:lstStyle/>
          <a:p>
            <a:r>
              <a:rPr lang="id-ID" altLang="ja-JP" dirty="0" smtClean="0"/>
              <a:t>Kecelakaan Kerja</a:t>
            </a:r>
            <a:endParaRPr lang="ja-JP" altLang="en-US" dirty="0"/>
          </a:p>
        </p:txBody>
      </p:sp>
      <p:sp>
        <p:nvSpPr>
          <p:cNvPr id="9" name="テキスト プレースホルダー 8"/>
          <p:cNvSpPr>
            <a:spLocks noGrp="1"/>
          </p:cNvSpPr>
          <p:nvPr>
            <p:ph type="body" sz="quarter" idx="18"/>
          </p:nvPr>
        </p:nvSpPr>
        <p:spPr/>
        <p:txBody>
          <a:bodyPr/>
          <a:lstStyle/>
          <a:p>
            <a:endParaRPr kumimoji="1" lang="ja-JP" altLang="en-US"/>
          </a:p>
        </p:txBody>
      </p:sp>
      <p:sp>
        <p:nvSpPr>
          <p:cNvPr id="10" name="テキスト プレースホルダー 9"/>
          <p:cNvSpPr>
            <a:spLocks noGrp="1"/>
          </p:cNvSpPr>
          <p:nvPr>
            <p:ph type="body" sz="quarter" idx="19"/>
          </p:nvPr>
        </p:nvSpPr>
        <p:spPr>
          <a:solidFill>
            <a:srgbClr val="00B050">
              <a:alpha val="80000"/>
            </a:srgbClr>
          </a:solidFill>
        </p:spPr>
        <p:txBody>
          <a:bodyPr>
            <a:normAutofit fontScale="92500" lnSpcReduction="10000"/>
          </a:bodyPr>
          <a:lstStyle/>
          <a:p>
            <a:endParaRPr kumimoji="1" lang="ja-JP" altLang="en-US" dirty="0"/>
          </a:p>
        </p:txBody>
      </p:sp>
      <p:pic>
        <p:nvPicPr>
          <p:cNvPr id="12" name="図プレースホルダー 11"/>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1344299"/>
      </p:ext>
    </p:extLst>
  </p:cSld>
  <p:clrMapOvr>
    <a:masterClrMapping/>
  </p:clrMapOvr>
  <mc:AlternateContent xmlns:mc="http://schemas.openxmlformats.org/markup-compatibility/2006" xmlns:p14="http://schemas.microsoft.com/office/powerpoint/2010/main">
    <mc:Choice Requires="p14">
      <p:transition p14:dur="0" advTm="4228"/>
    </mc:Choice>
    <mc:Fallback xmlns="">
      <p:transition advTm="422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type="pic" sz="quarter" idx="14"/>
          </p:nvPr>
        </p:nvPicPr>
        <p:blipFill>
          <a:blip r:embed="rId3">
            <a:extLst>
              <a:ext uri="{28A0092B-C50C-407E-A947-70E740481C1C}">
                <a14:useLocalDpi xmlns:a14="http://schemas.microsoft.com/office/drawing/2010/main" val="0"/>
              </a:ext>
            </a:extLst>
          </a:blip>
          <a:srcRect t="7809" b="7809"/>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テキスト プレースホルダー 23"/>
          <p:cNvSpPr>
            <a:spLocks noGrp="1"/>
          </p:cNvSpPr>
          <p:nvPr>
            <p:ph type="body" sz="quarter" idx="11"/>
          </p:nvPr>
        </p:nvSpPr>
        <p:spPr/>
        <p:txBody>
          <a:bodyPr/>
          <a:lstStyle/>
          <a:p>
            <a:endParaRPr kumimoji="1" lang="ja-JP" altLang="en-US" dirty="0"/>
          </a:p>
        </p:txBody>
      </p:sp>
      <p:sp>
        <p:nvSpPr>
          <p:cNvPr id="25" name="テキスト プレースホルダー 24"/>
          <p:cNvSpPr>
            <a:spLocks noGrp="1"/>
          </p:cNvSpPr>
          <p:nvPr>
            <p:ph type="body" sz="quarter" idx="13"/>
          </p:nvPr>
        </p:nvSpPr>
        <p:spPr/>
        <p:txBody>
          <a:bodyPr/>
          <a:lstStyle/>
          <a:p>
            <a:endParaRPr kumimoji="1" lang="ja-JP" altLang="en-US"/>
          </a:p>
        </p:txBody>
      </p:sp>
      <p:sp>
        <p:nvSpPr>
          <p:cNvPr id="27" name="テキスト プレースホルダー 26"/>
          <p:cNvSpPr>
            <a:spLocks noGrp="1"/>
          </p:cNvSpPr>
          <p:nvPr>
            <p:ph type="body" sz="quarter" idx="15"/>
          </p:nvPr>
        </p:nvSpPr>
        <p:spPr/>
        <p:txBody>
          <a:bodyPr/>
          <a:lstStyle/>
          <a:p>
            <a:endParaRPr kumimoji="1" lang="ja-JP" altLang="en-US" dirty="0"/>
          </a:p>
        </p:txBody>
      </p:sp>
      <p:sp>
        <p:nvSpPr>
          <p:cNvPr id="28" name="テキスト プレースホルダー 27"/>
          <p:cNvSpPr>
            <a:spLocks noGrp="1"/>
          </p:cNvSpPr>
          <p:nvPr>
            <p:ph type="body" sz="quarter" idx="16"/>
          </p:nvPr>
        </p:nvSpPr>
        <p:spPr/>
        <p:txBody>
          <a:bodyPr/>
          <a:lstStyle/>
          <a:p>
            <a:endParaRPr kumimoji="1" lang="ja-JP" altLang="en-US" dirty="0"/>
          </a:p>
        </p:txBody>
      </p:sp>
      <p:sp>
        <p:nvSpPr>
          <p:cNvPr id="29" name="テキスト プレースホルダー 28"/>
          <p:cNvSpPr>
            <a:spLocks noGrp="1"/>
          </p:cNvSpPr>
          <p:nvPr>
            <p:ph type="body" sz="quarter" idx="17"/>
          </p:nvPr>
        </p:nvSpPr>
        <p:spPr/>
        <p:txBody>
          <a:bodyPr/>
          <a:lstStyle/>
          <a:p>
            <a:endParaRPr kumimoji="1" lang="ja-JP" altLang="en-US"/>
          </a:p>
        </p:txBody>
      </p:sp>
      <p:sp>
        <p:nvSpPr>
          <p:cNvPr id="30" name="テキスト プレースホルダー 29"/>
          <p:cNvSpPr>
            <a:spLocks noGrp="1"/>
          </p:cNvSpPr>
          <p:nvPr>
            <p:ph type="body" sz="quarter" idx="18"/>
          </p:nvPr>
        </p:nvSpPr>
        <p:spPr/>
        <p:txBody>
          <a:bodyPr/>
          <a:lstStyle/>
          <a:p>
            <a:endParaRPr kumimoji="1" lang="ja-JP" altLang="en-US"/>
          </a:p>
        </p:txBody>
      </p:sp>
      <p:sp>
        <p:nvSpPr>
          <p:cNvPr id="23" name="タイトル 22"/>
          <p:cNvSpPr>
            <a:spLocks noGrp="1"/>
          </p:cNvSpPr>
          <p:nvPr>
            <p:ph type="title"/>
          </p:nvPr>
        </p:nvSpPr>
        <p:spPr>
          <a:xfrm>
            <a:off x="-824320" y="7713784"/>
            <a:ext cx="7235167" cy="2186616"/>
          </a:xfrm>
        </p:spPr>
        <p:txBody>
          <a:bodyPr anchor="t" anchorCtr="0"/>
          <a:lstStyle/>
          <a:p>
            <a:r>
              <a:rPr lang="en-US" altLang="ja-JP" dirty="0">
                <a:latin typeface="Candara" panose="020E0502030303020204" pitchFamily="34" charset="0"/>
              </a:rPr>
              <a:t>KECELAKAAN KERJA</a:t>
            </a:r>
          </a:p>
        </p:txBody>
      </p:sp>
      <p:sp>
        <p:nvSpPr>
          <p:cNvPr id="31" name="テキスト プレースホルダー 30"/>
          <p:cNvSpPr>
            <a:spLocks noGrp="1"/>
          </p:cNvSpPr>
          <p:nvPr>
            <p:ph type="body" sz="quarter" idx="42"/>
          </p:nvPr>
        </p:nvSpPr>
        <p:spPr>
          <a:xfrm>
            <a:off x="-1575272" y="3540758"/>
            <a:ext cx="7227000" cy="2086317"/>
          </a:xfrm>
        </p:spPr>
        <p:txBody>
          <a:bodyPr/>
          <a:lstStyle/>
          <a:p>
            <a:r>
              <a:rPr lang="id-ID" altLang="ja-JP" sz="2800" dirty="0" smtClean="0">
                <a:latin typeface="Candara" panose="020E0502030303020204" pitchFamily="34" charset="0"/>
              </a:rPr>
              <a:t>Kejadian atau peristiwa</a:t>
            </a:r>
            <a:r>
              <a:rPr lang="en-US" altLang="ja-JP" sz="2800" dirty="0" smtClean="0">
                <a:latin typeface="Candara" panose="020E0502030303020204" pitchFamily="34" charset="0"/>
              </a:rPr>
              <a:t> </a:t>
            </a:r>
            <a:r>
              <a:rPr lang="en-US" altLang="ja-JP" sz="2800" dirty="0">
                <a:latin typeface="Candara" panose="020E0502030303020204" pitchFamily="34" charset="0"/>
              </a:rPr>
              <a:t>yang </a:t>
            </a:r>
            <a:r>
              <a:rPr lang="id-ID" altLang="ja-JP" sz="2800" dirty="0" smtClean="0">
                <a:latin typeface="Candara" panose="020E0502030303020204" pitchFamily="34" charset="0"/>
              </a:rPr>
              <a:t>terjadi secara tiba-tiba</a:t>
            </a:r>
            <a:r>
              <a:rPr lang="en-US" altLang="ja-JP" sz="2800" dirty="0" smtClean="0">
                <a:latin typeface="Candara" panose="020E0502030303020204" pitchFamily="34" charset="0"/>
              </a:rPr>
              <a:t>, </a:t>
            </a:r>
            <a:r>
              <a:rPr lang="id-ID" altLang="ja-JP" sz="2800" dirty="0" smtClean="0">
                <a:latin typeface="Candara" panose="020E0502030303020204" pitchFamily="34" charset="0"/>
              </a:rPr>
              <a:t>tanpa direncanakan, tidak terduga</a:t>
            </a:r>
            <a:r>
              <a:rPr lang="en-US" altLang="ja-JP" sz="2800" dirty="0" smtClean="0">
                <a:latin typeface="Candara" panose="020E0502030303020204" pitchFamily="34" charset="0"/>
              </a:rPr>
              <a:t> </a:t>
            </a:r>
            <a:r>
              <a:rPr lang="id-ID" altLang="ja-JP" sz="2800" dirty="0" smtClean="0">
                <a:latin typeface="Candara" panose="020E0502030303020204" pitchFamily="34" charset="0"/>
              </a:rPr>
              <a:t>dan dapat menimbulkan </a:t>
            </a:r>
            <a:r>
              <a:rPr lang="en-US" altLang="ja-JP" sz="2800" dirty="0" smtClean="0">
                <a:latin typeface="Candara" panose="020E0502030303020204" pitchFamily="34" charset="0"/>
              </a:rPr>
              <a:t>korban</a:t>
            </a:r>
            <a:r>
              <a:rPr lang="en-US" altLang="ja-JP" sz="2800" dirty="0">
                <a:latin typeface="Candara" panose="020E0502030303020204" pitchFamily="34" charset="0"/>
              </a:rPr>
              <a:t>, </a:t>
            </a:r>
            <a:r>
              <a:rPr lang="id-ID" altLang="ja-JP" sz="2800" dirty="0" smtClean="0">
                <a:latin typeface="Candara" panose="020E0502030303020204" pitchFamily="34" charset="0"/>
              </a:rPr>
              <a:t>baik itu berupa </a:t>
            </a:r>
            <a:r>
              <a:rPr lang="en-US" altLang="ja-JP" sz="2800" dirty="0" smtClean="0">
                <a:latin typeface="Candara" panose="020E0502030303020204" pitchFamily="34" charset="0"/>
              </a:rPr>
              <a:t>b</a:t>
            </a:r>
            <a:r>
              <a:rPr lang="id-ID" altLang="ja-JP" sz="2800" dirty="0" smtClean="0">
                <a:latin typeface="Candara" panose="020E0502030303020204" pitchFamily="34" charset="0"/>
              </a:rPr>
              <a:t>enda, badan dan jiwa </a:t>
            </a:r>
          </a:p>
          <a:p>
            <a:endParaRPr lang="id-ID" altLang="ja-JP" sz="2800" dirty="0" smtClean="0">
              <a:latin typeface="Candara" panose="020E0502030303020204" pitchFamily="34" charset="0"/>
            </a:endParaRPr>
          </a:p>
          <a:p>
            <a:endParaRPr lang="en-US" altLang="ja-JP" sz="2800" dirty="0">
              <a:latin typeface="Candara" panose="020E0502030303020204" pitchFamily="34" charset="0"/>
            </a:endParaRPr>
          </a:p>
        </p:txBody>
      </p:sp>
      <p:sp>
        <p:nvSpPr>
          <p:cNvPr id="32" name="テキスト プレースホルダー 31"/>
          <p:cNvSpPr>
            <a:spLocks noGrp="1"/>
          </p:cNvSpPr>
          <p:nvPr>
            <p:ph type="body" sz="quarter" idx="43"/>
          </p:nvPr>
        </p:nvSpPr>
        <p:spPr/>
        <p:txBody>
          <a:bodyPr/>
          <a:lstStyle/>
          <a:p>
            <a:r>
              <a:rPr lang="id-ID" altLang="ja-JP" dirty="0" smtClean="0"/>
              <a:t>K3</a:t>
            </a:r>
            <a:endParaRPr kumimoji="1" lang="ja-JP" altLang="en-US" dirty="0"/>
          </a:p>
        </p:txBody>
      </p:sp>
      <p:sp>
        <p:nvSpPr>
          <p:cNvPr id="33" name="テキスト プレースホルダー 32"/>
          <p:cNvSpPr>
            <a:spLocks noGrp="1"/>
          </p:cNvSpPr>
          <p:nvPr>
            <p:ph type="body" sz="quarter" idx="44"/>
          </p:nvPr>
        </p:nvSpPr>
        <p:spPr/>
        <p:txBody>
          <a:bodyPr/>
          <a:lstStyle/>
          <a:p>
            <a:endParaRPr kumimoji="1" lang="ja-JP" altLang="en-US"/>
          </a:p>
        </p:txBody>
      </p:sp>
    </p:spTree>
    <p:extLst>
      <p:ext uri="{BB962C8B-B14F-4D97-AF65-F5344CB8AC3E}">
        <p14:creationId xmlns:p14="http://schemas.microsoft.com/office/powerpoint/2010/main" val="3728067403"/>
      </p:ext>
    </p:extLst>
  </p:cSld>
  <p:clrMapOvr>
    <a:masterClrMapping/>
  </p:clrMapOvr>
  <mc:AlternateContent xmlns:mc="http://schemas.openxmlformats.org/markup-compatibility/2006" xmlns:p14="http://schemas.microsoft.com/office/powerpoint/2010/main">
    <mc:Choice Requires="p14">
      <p:transition p14:dur="0" advTm="3418"/>
    </mc:Choice>
    <mc:Fallback xmlns="">
      <p:transition advTm="341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normAutofit/>
          </a:bodyPr>
          <a:lstStyle/>
          <a:p>
            <a:r>
              <a:rPr kumimoji="1" lang="id-ID" altLang="ja-JP" dirty="0" smtClean="0"/>
              <a:t>Definisi </a:t>
            </a:r>
            <a:endParaRPr kumimoji="1" lang="ja-JP" altLang="en-US" dirty="0">
              <a:solidFill>
                <a:schemeClr val="accent1"/>
              </a:solidFill>
            </a:endParaRPr>
          </a:p>
        </p:txBody>
      </p:sp>
      <p:sp>
        <p:nvSpPr>
          <p:cNvPr id="2" name="フッター プレースホルダー 1"/>
          <p:cNvSpPr>
            <a:spLocks noGrp="1"/>
          </p:cNvSpPr>
          <p:nvPr>
            <p:ph type="ftr" sz="quarter" idx="10"/>
          </p:nvPr>
        </p:nvSpPr>
        <p:spPr/>
        <p:txBody>
          <a:bodyPr/>
          <a:lstStyle/>
          <a:p>
            <a:r>
              <a:rPr lang="id-ID" altLang="ja-JP" dirty="0" smtClean="0"/>
              <a:t>Culinary Management</a:t>
            </a:r>
            <a:endParaRPr lang="ja-JP" altLang="en-US" dirty="0"/>
          </a:p>
        </p:txBody>
      </p:sp>
      <p:sp>
        <p:nvSpPr>
          <p:cNvPr id="3" name="スライド番号プレースホルダー 2"/>
          <p:cNvSpPr>
            <a:spLocks noGrp="1"/>
          </p:cNvSpPr>
          <p:nvPr>
            <p:ph type="sldNum" sz="quarter" idx="11"/>
          </p:nvPr>
        </p:nvSpPr>
        <p:spPr/>
        <p:txBody>
          <a:bodyPr/>
          <a:lstStyle/>
          <a:p>
            <a:fld id="{E6459DFB-86F3-43FA-8567-2EA6E426AE90}" type="slidenum">
              <a:rPr lang="ja-JP" altLang="en-US" smtClean="0"/>
              <a:pPr/>
              <a:t>4</a:t>
            </a:fld>
            <a:endParaRPr lang="ja-JP" altLang="en-US"/>
          </a:p>
        </p:txBody>
      </p:sp>
      <p:sp>
        <p:nvSpPr>
          <p:cNvPr id="10" name="テキスト プレースホルダー 9"/>
          <p:cNvSpPr>
            <a:spLocks noGrp="1"/>
          </p:cNvSpPr>
          <p:nvPr>
            <p:ph type="body" sz="quarter" idx="13"/>
          </p:nvPr>
        </p:nvSpPr>
        <p:spPr/>
        <p:txBody>
          <a:bodyPr>
            <a:normAutofit fontScale="92500" lnSpcReduction="20000"/>
          </a:bodyPr>
          <a:lstStyle/>
          <a:p>
            <a:r>
              <a:rPr lang="id-ID" altLang="ja-JP" dirty="0" smtClean="0"/>
              <a:t>Kecelakaan Kerja</a:t>
            </a:r>
            <a:endParaRPr kumimoji="1" lang="ja-JP" altLang="en-US" dirty="0"/>
          </a:p>
        </p:txBody>
      </p:sp>
      <p:sp>
        <p:nvSpPr>
          <p:cNvPr id="12" name="テキスト プレースホルダー 11"/>
          <p:cNvSpPr>
            <a:spLocks noGrp="1"/>
          </p:cNvSpPr>
          <p:nvPr>
            <p:ph type="body" sz="quarter" idx="15"/>
          </p:nvPr>
        </p:nvSpPr>
        <p:spPr>
          <a:xfrm>
            <a:off x="2023051" y="2988527"/>
            <a:ext cx="7165554" cy="980430"/>
          </a:xfrm>
        </p:spPr>
        <p:txBody>
          <a:bodyPr/>
          <a:lstStyle/>
          <a:p>
            <a:pPr>
              <a:spcBef>
                <a:spcPts val="0"/>
              </a:spcBef>
            </a:pPr>
            <a:r>
              <a:rPr lang="en-US" altLang="ja-JP" sz="2800" b="1" dirty="0" smtClean="0">
                <a:latin typeface="Candara" panose="020E0502030303020204" pitchFamily="34" charset="0"/>
              </a:rPr>
              <a:t>M</a:t>
            </a:r>
            <a:r>
              <a:rPr lang="id-ID" altLang="ja-JP" sz="2800" b="1" dirty="0" smtClean="0">
                <a:latin typeface="Candara" panose="020E0502030303020204" pitchFamily="34" charset="0"/>
              </a:rPr>
              <a:t>enurut</a:t>
            </a:r>
            <a:r>
              <a:rPr lang="en-US" altLang="ja-JP" sz="2800" b="1" dirty="0" smtClean="0">
                <a:latin typeface="Candara" panose="020E0502030303020204" pitchFamily="34" charset="0"/>
              </a:rPr>
              <a:t> </a:t>
            </a:r>
            <a:r>
              <a:rPr lang="id-ID" altLang="ja-JP" sz="2800" b="1" dirty="0" smtClean="0">
                <a:latin typeface="Candara" panose="020E0502030303020204" pitchFamily="34" charset="0"/>
              </a:rPr>
              <a:t>Peraturan Menteri</a:t>
            </a:r>
            <a:r>
              <a:rPr lang="id-ID" altLang="ja-JP" sz="2800" b="1" dirty="0">
                <a:latin typeface="Candara" panose="020E0502030303020204" pitchFamily="34" charset="0"/>
              </a:rPr>
              <a:t> </a:t>
            </a:r>
            <a:r>
              <a:rPr lang="id-ID" altLang="ja-JP" sz="2800" b="1" dirty="0" smtClean="0">
                <a:latin typeface="Candara" panose="020E0502030303020204" pitchFamily="34" charset="0"/>
              </a:rPr>
              <a:t>Tenaga Kerja</a:t>
            </a:r>
            <a:r>
              <a:rPr lang="en-US" altLang="ja-JP" sz="2800" b="1" dirty="0" smtClean="0">
                <a:latin typeface="Candara" panose="020E0502030303020204" pitchFamily="34" charset="0"/>
              </a:rPr>
              <a:t> </a:t>
            </a:r>
            <a:r>
              <a:rPr lang="en-US" altLang="ja-JP" sz="2800" b="1" dirty="0">
                <a:latin typeface="Candara" panose="020E0502030303020204" pitchFamily="34" charset="0"/>
              </a:rPr>
              <a:t>RI </a:t>
            </a:r>
            <a:r>
              <a:rPr lang="id-ID" altLang="ja-JP" sz="2800" b="1" dirty="0" smtClean="0">
                <a:latin typeface="Candara" panose="020E0502030303020204" pitchFamily="34" charset="0"/>
              </a:rPr>
              <a:t>No</a:t>
            </a:r>
            <a:r>
              <a:rPr lang="id-ID" altLang="ja-JP" sz="2800" b="1" dirty="0">
                <a:latin typeface="Candara" panose="020E0502030303020204" pitchFamily="34" charset="0"/>
              </a:rPr>
              <a:t>.</a:t>
            </a:r>
            <a:r>
              <a:rPr lang="en-US" altLang="ja-JP" sz="2800" b="1" dirty="0" smtClean="0">
                <a:latin typeface="Candara" panose="020E0502030303020204" pitchFamily="34" charset="0"/>
              </a:rPr>
              <a:t> </a:t>
            </a:r>
            <a:r>
              <a:rPr lang="en-US" altLang="ja-JP" sz="2800" b="1" dirty="0">
                <a:latin typeface="Candara" panose="020E0502030303020204" pitchFamily="34" charset="0"/>
              </a:rPr>
              <a:t>03 /MEN/1998 </a:t>
            </a:r>
          </a:p>
        </p:txBody>
      </p:sp>
      <p:sp>
        <p:nvSpPr>
          <p:cNvPr id="11" name="テキスト プレースホルダー 10"/>
          <p:cNvSpPr>
            <a:spLocks noGrp="1"/>
          </p:cNvSpPr>
          <p:nvPr>
            <p:ph type="body" sz="quarter" idx="14"/>
          </p:nvPr>
        </p:nvSpPr>
        <p:spPr/>
        <p:txBody>
          <a:bodyPr>
            <a:normAutofit/>
          </a:bodyPr>
          <a:lstStyle/>
          <a:p>
            <a:r>
              <a:rPr lang="id-ID" altLang="id-ID" sz="2800" b="1" dirty="0" smtClean="0">
                <a:solidFill>
                  <a:schemeClr val="bg2">
                    <a:lumMod val="10000"/>
                  </a:schemeClr>
                </a:solidFill>
                <a:latin typeface="Candara" panose="020E0502030303020204" pitchFamily="34" charset="0"/>
              </a:rPr>
              <a:t>Suatu Kejadian </a:t>
            </a:r>
            <a:r>
              <a:rPr lang="en-US" altLang="id-ID" sz="2800" b="1" dirty="0" smtClean="0">
                <a:solidFill>
                  <a:schemeClr val="bg2">
                    <a:lumMod val="10000"/>
                  </a:schemeClr>
                </a:solidFill>
                <a:latin typeface="Candara" panose="020E0502030303020204" pitchFamily="34" charset="0"/>
              </a:rPr>
              <a:t>yang </a:t>
            </a:r>
            <a:r>
              <a:rPr lang="id-ID" altLang="id-ID" sz="2800" b="1" dirty="0" smtClean="0">
                <a:solidFill>
                  <a:schemeClr val="bg2">
                    <a:lumMod val="10000"/>
                  </a:schemeClr>
                </a:solidFill>
                <a:latin typeface="Candara" panose="020E0502030303020204" pitchFamily="34" charset="0"/>
              </a:rPr>
              <a:t>tidak</a:t>
            </a:r>
            <a:r>
              <a:rPr lang="en-US" altLang="id-ID" sz="2800" b="1" dirty="0" smtClean="0">
                <a:solidFill>
                  <a:schemeClr val="bg2">
                    <a:lumMod val="10000"/>
                  </a:schemeClr>
                </a:solidFill>
                <a:latin typeface="Candara" panose="020E0502030303020204" pitchFamily="34" charset="0"/>
              </a:rPr>
              <a:t> d</a:t>
            </a:r>
            <a:r>
              <a:rPr lang="id-ID" altLang="id-ID" sz="2800" b="1" dirty="0" smtClean="0">
                <a:solidFill>
                  <a:schemeClr val="bg2">
                    <a:lumMod val="10000"/>
                  </a:schemeClr>
                </a:solidFill>
                <a:latin typeface="Candara" panose="020E0502030303020204" pitchFamily="34" charset="0"/>
              </a:rPr>
              <a:t>ikehendaki </a:t>
            </a:r>
            <a:r>
              <a:rPr lang="id-ID" altLang="id-ID" sz="2800" b="1" dirty="0">
                <a:solidFill>
                  <a:schemeClr val="bg2">
                    <a:lumMod val="10000"/>
                  </a:schemeClr>
                </a:solidFill>
                <a:latin typeface="Candara" panose="020E0502030303020204" pitchFamily="34" charset="0"/>
              </a:rPr>
              <a:t> </a:t>
            </a:r>
            <a:r>
              <a:rPr lang="id-ID" altLang="id-ID" sz="2800" b="1" dirty="0" smtClean="0">
                <a:solidFill>
                  <a:schemeClr val="bg2">
                    <a:lumMod val="10000"/>
                  </a:schemeClr>
                </a:solidFill>
                <a:latin typeface="Candara" panose="020E0502030303020204" pitchFamily="34" charset="0"/>
              </a:rPr>
              <a:t>dan</a:t>
            </a:r>
            <a:r>
              <a:rPr lang="en-US" altLang="id-ID" sz="2800" b="1" dirty="0" smtClean="0">
                <a:solidFill>
                  <a:schemeClr val="bg2">
                    <a:lumMod val="10000"/>
                  </a:schemeClr>
                </a:solidFill>
                <a:latin typeface="Candara" panose="020E0502030303020204" pitchFamily="34" charset="0"/>
              </a:rPr>
              <a:t> </a:t>
            </a:r>
            <a:r>
              <a:rPr lang="id-ID" altLang="id-ID" sz="2800" b="1" dirty="0" smtClean="0">
                <a:solidFill>
                  <a:schemeClr val="bg2">
                    <a:lumMod val="10000"/>
                  </a:schemeClr>
                </a:solidFill>
                <a:latin typeface="Candara" panose="020E0502030303020204" pitchFamily="34" charset="0"/>
              </a:rPr>
              <a:t>tidak diduga semula</a:t>
            </a:r>
            <a:r>
              <a:rPr lang="en-US" altLang="id-ID" sz="2800" b="1" dirty="0" smtClean="0">
                <a:solidFill>
                  <a:schemeClr val="bg2">
                    <a:lumMod val="10000"/>
                  </a:schemeClr>
                </a:solidFill>
                <a:latin typeface="Candara" panose="020E0502030303020204" pitchFamily="34" charset="0"/>
              </a:rPr>
              <a:t> </a:t>
            </a:r>
            <a:r>
              <a:rPr lang="en-US" altLang="id-ID" sz="2800" b="1" dirty="0">
                <a:solidFill>
                  <a:schemeClr val="bg2">
                    <a:lumMod val="10000"/>
                  </a:schemeClr>
                </a:solidFill>
                <a:latin typeface="Candara" panose="020E0502030303020204" pitchFamily="34" charset="0"/>
              </a:rPr>
              <a:t>yang </a:t>
            </a:r>
            <a:r>
              <a:rPr lang="en-US" altLang="id-ID" sz="2800" b="1" dirty="0" smtClean="0">
                <a:solidFill>
                  <a:schemeClr val="bg2">
                    <a:lumMod val="10000"/>
                  </a:schemeClr>
                </a:solidFill>
                <a:latin typeface="Candara" panose="020E0502030303020204" pitchFamily="34" charset="0"/>
              </a:rPr>
              <a:t>d</a:t>
            </a:r>
            <a:r>
              <a:rPr lang="id-ID" altLang="id-ID" sz="2800" b="1" dirty="0" smtClean="0">
                <a:solidFill>
                  <a:schemeClr val="bg2">
                    <a:lumMod val="10000"/>
                  </a:schemeClr>
                </a:solidFill>
                <a:latin typeface="Candara" panose="020E0502030303020204" pitchFamily="34" charset="0"/>
              </a:rPr>
              <a:t>apat </a:t>
            </a:r>
            <a:r>
              <a:rPr lang="en-US" altLang="id-ID" sz="2800" b="1" dirty="0" smtClean="0">
                <a:solidFill>
                  <a:schemeClr val="bg2">
                    <a:lumMod val="10000"/>
                  </a:schemeClr>
                </a:solidFill>
                <a:latin typeface="Candara" panose="020E0502030303020204" pitchFamily="34" charset="0"/>
              </a:rPr>
              <a:t>m</a:t>
            </a:r>
            <a:r>
              <a:rPr lang="id-ID" altLang="id-ID" sz="2800" b="1" dirty="0" smtClean="0">
                <a:solidFill>
                  <a:schemeClr val="bg2">
                    <a:lumMod val="10000"/>
                  </a:schemeClr>
                </a:solidFill>
                <a:latin typeface="Candara" panose="020E0502030303020204" pitchFamily="34" charset="0"/>
              </a:rPr>
              <a:t>enimbulkan </a:t>
            </a:r>
            <a:r>
              <a:rPr lang="en-US" altLang="id-ID" sz="2800" b="1" dirty="0" smtClean="0">
                <a:solidFill>
                  <a:schemeClr val="bg2">
                    <a:lumMod val="10000"/>
                  </a:schemeClr>
                </a:solidFill>
                <a:latin typeface="Candara" panose="020E0502030303020204" pitchFamily="34" charset="0"/>
              </a:rPr>
              <a:t>korban </a:t>
            </a:r>
            <a:r>
              <a:rPr lang="id-ID" altLang="id-ID" sz="2800" b="1" dirty="0" smtClean="0">
                <a:solidFill>
                  <a:schemeClr val="bg2">
                    <a:lumMod val="10000"/>
                  </a:schemeClr>
                </a:solidFill>
                <a:latin typeface="Candara" panose="020E0502030303020204" pitchFamily="34" charset="0"/>
              </a:rPr>
              <a:t>manusia dan/atau </a:t>
            </a:r>
            <a:r>
              <a:rPr lang="en-US" altLang="id-ID" sz="2800" b="1" dirty="0" smtClean="0">
                <a:solidFill>
                  <a:schemeClr val="bg2">
                    <a:lumMod val="10000"/>
                  </a:schemeClr>
                </a:solidFill>
                <a:latin typeface="Candara" panose="020E0502030303020204" pitchFamily="34" charset="0"/>
              </a:rPr>
              <a:t>h</a:t>
            </a:r>
            <a:r>
              <a:rPr lang="id-ID" altLang="id-ID" sz="2800" b="1" dirty="0" smtClean="0">
                <a:solidFill>
                  <a:schemeClr val="bg2">
                    <a:lumMod val="10000"/>
                  </a:schemeClr>
                </a:solidFill>
                <a:latin typeface="Candara" panose="020E0502030303020204" pitchFamily="34" charset="0"/>
              </a:rPr>
              <a:t>arta benda.</a:t>
            </a:r>
            <a:endParaRPr kumimoji="1" lang="ja-JP" altLang="en-US" sz="2800" dirty="0">
              <a:solidFill>
                <a:schemeClr val="bg2">
                  <a:lumMod val="10000"/>
                </a:schemeClr>
              </a:solidFill>
              <a:latin typeface="Candara" panose="020E0502030303020204" pitchFamily="34" charset="0"/>
            </a:endParaRPr>
          </a:p>
        </p:txBody>
      </p:sp>
      <p:sp>
        <p:nvSpPr>
          <p:cNvPr id="13" name="テキスト プレースホルダー 12"/>
          <p:cNvSpPr>
            <a:spLocks noGrp="1"/>
          </p:cNvSpPr>
          <p:nvPr>
            <p:ph type="body" sz="quarter" idx="16"/>
          </p:nvPr>
        </p:nvSpPr>
        <p:spPr/>
        <p:txBody>
          <a:bodyPr/>
          <a:lstStyle/>
          <a:p>
            <a:r>
              <a:rPr lang="es-ES" altLang="ja-JP" dirty="0"/>
              <a:t>UU No 3 </a:t>
            </a:r>
            <a:r>
              <a:rPr lang="es-ES" altLang="ja-JP" dirty="0" smtClean="0"/>
              <a:t>t</a:t>
            </a:r>
            <a:r>
              <a:rPr lang="id-ID" altLang="ja-JP" dirty="0" smtClean="0"/>
              <a:t>ahun</a:t>
            </a:r>
            <a:r>
              <a:rPr lang="es-ES" altLang="ja-JP" dirty="0" smtClean="0"/>
              <a:t> </a:t>
            </a:r>
            <a:r>
              <a:rPr lang="es-ES" altLang="ja-JP" dirty="0"/>
              <a:t>1992 </a:t>
            </a:r>
          </a:p>
        </p:txBody>
      </p:sp>
      <p:sp>
        <p:nvSpPr>
          <p:cNvPr id="14" name="テキスト プレースホルダー 13"/>
          <p:cNvSpPr>
            <a:spLocks noGrp="1"/>
          </p:cNvSpPr>
          <p:nvPr>
            <p:ph type="body" sz="quarter" idx="17"/>
          </p:nvPr>
        </p:nvSpPr>
        <p:spPr/>
        <p:txBody>
          <a:bodyPr>
            <a:normAutofit/>
          </a:bodyPr>
          <a:lstStyle/>
          <a:p>
            <a:r>
              <a:rPr kumimoji="0" lang="id-ID" altLang="id-ID" sz="2800" b="1" dirty="0" smtClean="0">
                <a:solidFill>
                  <a:srgbClr val="3333FF"/>
                </a:solidFill>
                <a:latin typeface="Candara" panose="020E0502030303020204" pitchFamily="34" charset="0"/>
              </a:rPr>
              <a:t>Kecelakaan</a:t>
            </a:r>
            <a:r>
              <a:rPr kumimoji="0" lang="en-US" altLang="id-ID" sz="2800" b="1" dirty="0" smtClean="0">
                <a:solidFill>
                  <a:srgbClr val="3333FF"/>
                </a:solidFill>
                <a:latin typeface="Candara" panose="020E0502030303020204" pitchFamily="34" charset="0"/>
              </a:rPr>
              <a:t> </a:t>
            </a:r>
            <a:r>
              <a:rPr kumimoji="0" lang="en-US" altLang="id-ID" sz="2800" b="1" dirty="0">
                <a:solidFill>
                  <a:srgbClr val="3333FF"/>
                </a:solidFill>
                <a:latin typeface="Candara" panose="020E0502030303020204" pitchFamily="34" charset="0"/>
              </a:rPr>
              <a:t>yang </a:t>
            </a:r>
            <a:r>
              <a:rPr kumimoji="0" lang="id-ID" altLang="id-ID" sz="2800" b="1" dirty="0" smtClean="0">
                <a:solidFill>
                  <a:srgbClr val="3333FF"/>
                </a:solidFill>
                <a:latin typeface="Candara" panose="020E0502030303020204" pitchFamily="34" charset="0"/>
              </a:rPr>
              <a:t>terjadi dalam hubungan kerja</a:t>
            </a:r>
            <a:r>
              <a:rPr kumimoji="0" lang="en-US" altLang="id-ID" sz="2800" b="1" dirty="0" smtClean="0">
                <a:solidFill>
                  <a:srgbClr val="3333FF"/>
                </a:solidFill>
                <a:latin typeface="Candara" panose="020E0502030303020204" pitchFamily="34" charset="0"/>
              </a:rPr>
              <a:t>, </a:t>
            </a:r>
            <a:r>
              <a:rPr kumimoji="0" lang="id-ID" altLang="id-ID" sz="2800" b="1" dirty="0" smtClean="0">
                <a:solidFill>
                  <a:srgbClr val="3333FF"/>
                </a:solidFill>
                <a:latin typeface="Candara" panose="020E0502030303020204" pitchFamily="34" charset="0"/>
              </a:rPr>
              <a:t>sejak seseorang meninggalkan rumah menuju tempat kerja kembali kerumah menempuh </a:t>
            </a:r>
            <a:r>
              <a:rPr kumimoji="0" lang="en-US" altLang="id-ID" sz="2800" b="1" dirty="0" smtClean="0">
                <a:solidFill>
                  <a:srgbClr val="3333FF"/>
                </a:solidFill>
                <a:latin typeface="Candara" panose="020E0502030303020204" pitchFamily="34" charset="0"/>
              </a:rPr>
              <a:t>j</a:t>
            </a:r>
            <a:r>
              <a:rPr kumimoji="0" lang="id-ID" altLang="id-ID" sz="2800" b="1" dirty="0" smtClean="0">
                <a:solidFill>
                  <a:srgbClr val="3333FF"/>
                </a:solidFill>
                <a:latin typeface="Candara" panose="020E0502030303020204" pitchFamily="34" charset="0"/>
              </a:rPr>
              <a:t>alan </a:t>
            </a:r>
            <a:r>
              <a:rPr kumimoji="0" lang="en-US" altLang="id-ID" sz="2800" b="1" dirty="0" smtClean="0">
                <a:solidFill>
                  <a:srgbClr val="3333FF"/>
                </a:solidFill>
                <a:latin typeface="Candara" panose="020E0502030303020204" pitchFamily="34" charset="0"/>
              </a:rPr>
              <a:t>yang </a:t>
            </a:r>
            <a:r>
              <a:rPr kumimoji="0" lang="id-ID" altLang="id-ID" sz="2800" b="1" dirty="0" smtClean="0">
                <a:solidFill>
                  <a:srgbClr val="3333FF"/>
                </a:solidFill>
                <a:latin typeface="Candara" panose="020E0502030303020204" pitchFamily="34" charset="0"/>
              </a:rPr>
              <a:t>biasa sehari-hari.</a:t>
            </a:r>
            <a:endParaRPr kumimoji="1" lang="ja-JP" altLang="en-US" sz="2400" dirty="0">
              <a:latin typeface="Candara" panose="020E0502030303020204" pitchFamily="34" charset="0"/>
            </a:endParaRPr>
          </a:p>
        </p:txBody>
      </p:sp>
    </p:spTree>
    <p:extLst>
      <p:ext uri="{BB962C8B-B14F-4D97-AF65-F5344CB8AC3E}">
        <p14:creationId xmlns:p14="http://schemas.microsoft.com/office/powerpoint/2010/main" val="1011726925"/>
      </p:ext>
    </p:extLst>
  </p:cSld>
  <p:clrMapOvr>
    <a:masterClrMapping/>
  </p:clrMapOvr>
  <mc:AlternateContent xmlns:mc="http://schemas.openxmlformats.org/markup-compatibility/2006" xmlns:p14="http://schemas.microsoft.com/office/powerpoint/2010/main">
    <mc:Choice Requires="p14">
      <p:transition p14:dur="0" advTm="6197"/>
    </mc:Choice>
    <mc:Fallback xmlns="">
      <p:transition advTm="619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3600" dirty="0"/>
              <a:t>3</a:t>
            </a:r>
            <a:r>
              <a:rPr lang="id-ID" sz="3600" dirty="0" smtClean="0"/>
              <a:t> Faktor Yang Menyebabkan Terjadinya Kecelakaan Kerja</a:t>
            </a:r>
            <a:endParaRPr lang="id-ID" sz="3600" dirty="0"/>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5</a:t>
            </a:fld>
            <a:endParaRPr lang="ja-JP" altLang="en-US"/>
          </a:p>
        </p:txBody>
      </p:sp>
      <p:sp>
        <p:nvSpPr>
          <p:cNvPr id="5" name="Text Placeholder 4"/>
          <p:cNvSpPr>
            <a:spLocks noGrp="1"/>
          </p:cNvSpPr>
          <p:nvPr>
            <p:ph type="body" sz="quarter" idx="13"/>
          </p:nvPr>
        </p:nvSpPr>
        <p:spPr/>
        <p:txBody>
          <a:bodyPr>
            <a:noAutofit/>
          </a:bodyPr>
          <a:lstStyle/>
          <a:p>
            <a:r>
              <a:rPr lang="id-ID" b="1" i="0" dirty="0">
                <a:solidFill>
                  <a:schemeClr val="bg2">
                    <a:lumMod val="10000"/>
                  </a:schemeClr>
                </a:solidFill>
                <a:latin typeface="Candara" panose="020E0502030303020204" pitchFamily="34" charset="0"/>
              </a:rPr>
              <a:t>Three Main Factor Theory</a:t>
            </a:r>
            <a:endParaRPr lang="id-ID" b="1" dirty="0">
              <a:solidFill>
                <a:schemeClr val="bg2">
                  <a:lumMod val="10000"/>
                </a:schemeClr>
              </a:solidFill>
              <a:latin typeface="Candara" panose="020E0502030303020204" pitchFamily="34" charset="0"/>
            </a:endParaRPr>
          </a:p>
        </p:txBody>
      </p:sp>
      <p:sp>
        <p:nvSpPr>
          <p:cNvPr id="6" name="Text Placeholder 5"/>
          <p:cNvSpPr>
            <a:spLocks noGrp="1"/>
          </p:cNvSpPr>
          <p:nvPr>
            <p:ph type="body" sz="quarter" idx="15"/>
          </p:nvPr>
        </p:nvSpPr>
        <p:spPr>
          <a:xfrm>
            <a:off x="2692122" y="2474562"/>
            <a:ext cx="7426863" cy="790352"/>
          </a:xfrm>
        </p:spPr>
        <p:txBody>
          <a:bodyPr/>
          <a:lstStyle/>
          <a:p>
            <a:r>
              <a:rPr lang="id-ID" b="1" dirty="0" smtClean="0">
                <a:latin typeface="Candara" panose="020E0502030303020204" pitchFamily="34" charset="0"/>
              </a:rPr>
              <a:t>Faktor Manusia</a:t>
            </a:r>
            <a:endParaRPr lang="id-ID" b="1" dirty="0">
              <a:latin typeface="Candara" panose="020E0502030303020204" pitchFamily="34" charset="0"/>
            </a:endParaRPr>
          </a:p>
        </p:txBody>
      </p:sp>
      <p:sp>
        <p:nvSpPr>
          <p:cNvPr id="7" name="Text Placeholder 6"/>
          <p:cNvSpPr>
            <a:spLocks noGrp="1"/>
          </p:cNvSpPr>
          <p:nvPr>
            <p:ph type="body" sz="quarter" idx="14"/>
          </p:nvPr>
        </p:nvSpPr>
        <p:spPr>
          <a:xfrm>
            <a:off x="2709065" y="3300761"/>
            <a:ext cx="13938025" cy="4379043"/>
          </a:xfrm>
        </p:spPr>
        <p:txBody>
          <a:bodyPr>
            <a:normAutofit fontScale="92500"/>
          </a:bodyPr>
          <a:lstStyle/>
          <a:p>
            <a:pPr algn="just"/>
            <a:r>
              <a:rPr lang="id-ID" sz="2800" b="1" dirty="0" smtClean="0">
                <a:latin typeface="Candara" panose="020E0502030303020204" pitchFamily="34" charset="0"/>
              </a:rPr>
              <a:t>UMUR</a:t>
            </a:r>
            <a:r>
              <a:rPr lang="id-ID" sz="2800" dirty="0" smtClean="0">
                <a:latin typeface="Candara" panose="020E0502030303020204" pitchFamily="34" charset="0"/>
              </a:rPr>
              <a:t>(mempengaruhi </a:t>
            </a:r>
            <a:r>
              <a:rPr lang="id-ID" sz="2800" dirty="0">
                <a:latin typeface="Candara" panose="020E0502030303020204" pitchFamily="34" charset="0"/>
              </a:rPr>
              <a:t>kondisi fisik, mental, kemampuan kerja, dan tanggung jawab </a:t>
            </a:r>
            <a:r>
              <a:rPr lang="id-ID" sz="2800" dirty="0" smtClean="0">
                <a:latin typeface="Candara" panose="020E0502030303020204" pitchFamily="34" charset="0"/>
              </a:rPr>
              <a:t>seseorang), </a:t>
            </a:r>
          </a:p>
          <a:p>
            <a:pPr algn="just"/>
            <a:r>
              <a:rPr lang="id-ID" sz="2800" b="1" dirty="0" smtClean="0">
                <a:latin typeface="Candara" panose="020E0502030303020204" pitchFamily="34" charset="0"/>
              </a:rPr>
              <a:t>MASA KERJA(</a:t>
            </a:r>
            <a:r>
              <a:rPr lang="sv-SE" sz="2800" dirty="0" smtClean="0">
                <a:solidFill>
                  <a:schemeClr val="tx1">
                    <a:lumMod val="75000"/>
                    <a:lumOff val="25000"/>
                  </a:schemeClr>
                </a:solidFill>
                <a:latin typeface="Candara" panose="020E0502030303020204" pitchFamily="34" charset="0"/>
              </a:rPr>
              <a:t>Memberi </a:t>
            </a:r>
            <a:r>
              <a:rPr lang="sv-SE" sz="2800" dirty="0">
                <a:solidFill>
                  <a:schemeClr val="tx1">
                    <a:lumMod val="75000"/>
                    <a:lumOff val="25000"/>
                  </a:schemeClr>
                </a:solidFill>
                <a:latin typeface="Candara" panose="020E0502030303020204" pitchFamily="34" charset="0"/>
              </a:rPr>
              <a:t>pengaruh positif pada kinerja bila dengan semakin lamanya masa kerja personal semakin berpengalaman dalam melaksanakan </a:t>
            </a:r>
            <a:r>
              <a:rPr lang="sv-SE" sz="2800" dirty="0" smtClean="0">
                <a:solidFill>
                  <a:schemeClr val="tx1">
                    <a:lumMod val="75000"/>
                    <a:lumOff val="25000"/>
                  </a:schemeClr>
                </a:solidFill>
                <a:latin typeface="Candara" panose="020E0502030303020204" pitchFamily="34" charset="0"/>
              </a:rPr>
              <a:t>tugasnya</a:t>
            </a:r>
            <a:r>
              <a:rPr lang="id-ID" sz="2800" dirty="0" smtClean="0">
                <a:solidFill>
                  <a:schemeClr val="tx1">
                    <a:lumMod val="75000"/>
                    <a:lumOff val="25000"/>
                  </a:schemeClr>
                </a:solidFill>
                <a:latin typeface="Candara" panose="020E0502030303020204" pitchFamily="34" charset="0"/>
              </a:rPr>
              <a:t>,</a:t>
            </a:r>
          </a:p>
          <a:p>
            <a:pPr algn="just"/>
            <a:r>
              <a:rPr lang="id-ID" sz="2800" b="1" dirty="0" smtClean="0">
                <a:latin typeface="Candara" panose="020E0502030303020204" pitchFamily="34" charset="0"/>
              </a:rPr>
              <a:t>Tingkat Pendidikan (</a:t>
            </a:r>
            <a:r>
              <a:rPr lang="id-ID" sz="2800" dirty="0">
                <a:latin typeface="Candara" panose="020E0502030303020204" pitchFamily="34" charset="0"/>
              </a:rPr>
              <a:t>Semakin tinggi tingkat pendidikan seseorang, maka mereka cenderung untuk menghindari potensi bahaya yang dapat menyebabkan terjadinya </a:t>
            </a:r>
            <a:r>
              <a:rPr lang="id-ID" sz="2800" dirty="0" smtClean="0">
                <a:latin typeface="Candara" panose="020E0502030303020204" pitchFamily="34" charset="0"/>
              </a:rPr>
              <a:t>kecelakaan)</a:t>
            </a:r>
          </a:p>
          <a:p>
            <a:pPr algn="just"/>
            <a:r>
              <a:rPr lang="fi-FI" sz="2800" b="1" dirty="0">
                <a:latin typeface="Candara" panose="020E0502030303020204" pitchFamily="34" charset="0"/>
              </a:rPr>
              <a:t>Pelatihan Keselamatan dan Kesehatan </a:t>
            </a:r>
            <a:r>
              <a:rPr lang="fi-FI" sz="2800" b="1" dirty="0" smtClean="0">
                <a:latin typeface="Candara" panose="020E0502030303020204" pitchFamily="34" charset="0"/>
              </a:rPr>
              <a:t>Kerja</a:t>
            </a:r>
            <a:r>
              <a:rPr lang="id-ID" sz="2800" b="1" dirty="0" smtClean="0">
                <a:latin typeface="Candara" panose="020E0502030303020204" pitchFamily="34" charset="0"/>
              </a:rPr>
              <a:t> dan Peraturan K3 (</a:t>
            </a:r>
            <a:r>
              <a:rPr lang="id-ID" sz="2800" dirty="0" smtClean="0">
                <a:latin typeface="Candara" panose="020E0502030303020204" pitchFamily="34" charset="0"/>
              </a:rPr>
              <a:t>dimaksudkan </a:t>
            </a:r>
            <a:r>
              <a:rPr lang="id-ID" sz="2800" dirty="0">
                <a:latin typeface="Candara" panose="020E0502030303020204" pitchFamily="34" charset="0"/>
              </a:rPr>
              <a:t>agar pemeliharaan terhadap alat-alat kerja dapat </a:t>
            </a:r>
            <a:r>
              <a:rPr lang="id-ID" sz="2800" dirty="0" smtClean="0">
                <a:latin typeface="Candara" panose="020E0502030303020204" pitchFamily="34" charset="0"/>
              </a:rPr>
              <a:t>ditingkatkan, mengurangi tingkat kecelakaan kerja)</a:t>
            </a:r>
          </a:p>
          <a:p>
            <a:pPr algn="just"/>
            <a:endParaRPr lang="id-ID" dirty="0">
              <a:solidFill>
                <a:schemeClr val="tx1">
                  <a:lumMod val="75000"/>
                  <a:lumOff val="25000"/>
                </a:schemeClr>
              </a:solidFill>
            </a:endParaRPr>
          </a:p>
        </p:txBody>
      </p:sp>
    </p:spTree>
    <p:extLst>
      <p:ext uri="{BB962C8B-B14F-4D97-AF65-F5344CB8AC3E}">
        <p14:creationId xmlns:p14="http://schemas.microsoft.com/office/powerpoint/2010/main" val="1604693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a:solidFill>
                  <a:srgbClr val="1C1C1C">
                    <a:lumMod val="75000"/>
                    <a:lumOff val="25000"/>
                  </a:srgbClr>
                </a:solidFill>
              </a:rPr>
              <a:t>3 Faktor Yang Menyebabkan Terjadinya Kecelakaan </a:t>
            </a:r>
            <a:r>
              <a:rPr lang="id-ID" sz="3200" dirty="0" smtClean="0">
                <a:solidFill>
                  <a:srgbClr val="1C1C1C">
                    <a:lumMod val="75000"/>
                    <a:lumOff val="25000"/>
                  </a:srgbClr>
                </a:solidFill>
              </a:rPr>
              <a:t>Kerja (Cont..)</a:t>
            </a:r>
            <a:endParaRPr lang="id-ID" dirty="0"/>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6</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b="1" i="0" dirty="0">
                <a:solidFill>
                  <a:schemeClr val="bg2">
                    <a:lumMod val="10000"/>
                  </a:schemeClr>
                </a:solidFill>
                <a:latin typeface="Candara" panose="020E0502030303020204" pitchFamily="34" charset="0"/>
              </a:rPr>
              <a:t>Three Main Factor Theory</a:t>
            </a:r>
            <a:endParaRPr lang="id-ID" b="1" dirty="0">
              <a:solidFill>
                <a:schemeClr val="bg2">
                  <a:lumMod val="10000"/>
                </a:schemeClr>
              </a:solidFill>
              <a:latin typeface="Candara" panose="020E0502030303020204" pitchFamily="34" charset="0"/>
            </a:endParaRPr>
          </a:p>
          <a:p>
            <a:endParaRPr lang="id-ID" dirty="0"/>
          </a:p>
        </p:txBody>
      </p:sp>
      <p:sp>
        <p:nvSpPr>
          <p:cNvPr id="6" name="Text Placeholder 5"/>
          <p:cNvSpPr>
            <a:spLocks noGrp="1"/>
          </p:cNvSpPr>
          <p:nvPr>
            <p:ph type="body" sz="quarter" idx="15"/>
          </p:nvPr>
        </p:nvSpPr>
        <p:spPr>
          <a:xfrm>
            <a:off x="2045353" y="2273840"/>
            <a:ext cx="7426863" cy="790352"/>
          </a:xfrm>
        </p:spPr>
        <p:txBody>
          <a:bodyPr/>
          <a:lstStyle/>
          <a:p>
            <a:r>
              <a:rPr lang="id-ID" b="1" dirty="0">
                <a:latin typeface="Candara" panose="020E0502030303020204" pitchFamily="34" charset="0"/>
              </a:rPr>
              <a:t>Faktor </a:t>
            </a:r>
            <a:r>
              <a:rPr lang="id-ID" b="1" dirty="0" smtClean="0">
                <a:latin typeface="Candara" panose="020E0502030303020204" pitchFamily="34" charset="0"/>
              </a:rPr>
              <a:t>Lingkungan</a:t>
            </a:r>
            <a:endParaRPr lang="id-ID" b="1" dirty="0">
              <a:latin typeface="Candara" panose="020E0502030303020204" pitchFamily="34" charset="0"/>
            </a:endParaRPr>
          </a:p>
        </p:txBody>
      </p:sp>
      <p:sp>
        <p:nvSpPr>
          <p:cNvPr id="7" name="Text Placeholder 6"/>
          <p:cNvSpPr>
            <a:spLocks noGrp="1"/>
          </p:cNvSpPr>
          <p:nvPr>
            <p:ph type="body" sz="quarter" idx="14"/>
          </p:nvPr>
        </p:nvSpPr>
        <p:spPr>
          <a:xfrm>
            <a:off x="2709065" y="3256156"/>
            <a:ext cx="14887559" cy="5285678"/>
          </a:xfrm>
        </p:spPr>
        <p:txBody>
          <a:bodyPr>
            <a:noAutofit/>
          </a:bodyPr>
          <a:lstStyle/>
          <a:p>
            <a:r>
              <a:rPr lang="id-ID" sz="2800" b="1" dirty="0" smtClean="0">
                <a:solidFill>
                  <a:schemeClr val="tx1">
                    <a:lumMod val="75000"/>
                    <a:lumOff val="25000"/>
                  </a:schemeClr>
                </a:solidFill>
                <a:latin typeface="Candara" panose="020E0502030303020204" pitchFamily="34" charset="0"/>
              </a:rPr>
              <a:t>Kebisingan</a:t>
            </a:r>
            <a:r>
              <a:rPr lang="id-ID" sz="2800" dirty="0" smtClean="0">
                <a:latin typeface="Candara" panose="020E0502030303020204" pitchFamily="34" charset="0"/>
              </a:rPr>
              <a:t> (</a:t>
            </a:r>
            <a:r>
              <a:rPr lang="sv-SE" sz="2800" dirty="0">
                <a:latin typeface="Candara" panose="020E0502030303020204" pitchFamily="34" charset="0"/>
              </a:rPr>
              <a:t>Kebisingan pada tenaga kerja dapat mengurangi kenyamanan dalam bekerja, mengganggu komunikasi/percakapan antar pekerja, mengurangi konsentrasi, menurunkan daya dengar dan tuli </a:t>
            </a:r>
            <a:endParaRPr lang="id-ID" sz="2800" dirty="0" smtClean="0">
              <a:latin typeface="Candara" panose="020E0502030303020204" pitchFamily="34" charset="0"/>
            </a:endParaRPr>
          </a:p>
          <a:p>
            <a:r>
              <a:rPr lang="id-ID" sz="2800" b="1" dirty="0">
                <a:solidFill>
                  <a:schemeClr val="tx1">
                    <a:lumMod val="75000"/>
                    <a:lumOff val="25000"/>
                  </a:schemeClr>
                </a:solidFill>
                <a:latin typeface="Candara" panose="020E0502030303020204" pitchFamily="34" charset="0"/>
              </a:rPr>
              <a:t>Suhu </a:t>
            </a:r>
            <a:r>
              <a:rPr lang="id-ID" sz="2800" b="1" dirty="0" smtClean="0">
                <a:solidFill>
                  <a:schemeClr val="tx1">
                    <a:lumMod val="75000"/>
                    <a:lumOff val="25000"/>
                  </a:schemeClr>
                </a:solidFill>
                <a:latin typeface="Candara" panose="020E0502030303020204" pitchFamily="34" charset="0"/>
              </a:rPr>
              <a:t>Udara </a:t>
            </a:r>
            <a:r>
              <a:rPr lang="id-ID" sz="2800" b="1" dirty="0" smtClean="0">
                <a:solidFill>
                  <a:srgbClr val="000000"/>
                </a:solidFill>
                <a:latin typeface="Candara" panose="020E0502030303020204" pitchFamily="34" charset="0"/>
              </a:rPr>
              <a:t>(</a:t>
            </a:r>
            <a:r>
              <a:rPr lang="sv-SE" sz="2800" dirty="0">
                <a:latin typeface="Candara" panose="020E0502030303020204" pitchFamily="34" charset="0"/>
              </a:rPr>
              <a:t>Dari suatu penyelidikan diperoleh hasil bahwa produktivitas kerja manusia akan mencapai tingkat yang paling tinggi pada temperatur sekitar 24°C- 27°C</a:t>
            </a:r>
            <a:r>
              <a:rPr lang="sv-SE" sz="2800" dirty="0" smtClean="0">
                <a:latin typeface="Candara" panose="020E0502030303020204" pitchFamily="34" charset="0"/>
              </a:rPr>
              <a:t>.</a:t>
            </a:r>
            <a:r>
              <a:rPr lang="id-ID" sz="2800" dirty="0" smtClean="0">
                <a:latin typeface="Candara" panose="020E0502030303020204" pitchFamily="34" charset="0"/>
              </a:rPr>
              <a:t>)</a:t>
            </a:r>
          </a:p>
          <a:p>
            <a:r>
              <a:rPr lang="id-ID" sz="2800" b="1" dirty="0" smtClean="0">
                <a:solidFill>
                  <a:schemeClr val="tx1">
                    <a:lumMod val="75000"/>
                    <a:lumOff val="25000"/>
                  </a:schemeClr>
                </a:solidFill>
                <a:latin typeface="Candara" panose="020E0502030303020204" pitchFamily="34" charset="0"/>
              </a:rPr>
              <a:t>Penerangan</a:t>
            </a:r>
            <a:r>
              <a:rPr lang="id-ID" sz="2800" b="1" dirty="0" smtClean="0">
                <a:solidFill>
                  <a:srgbClr val="000000"/>
                </a:solidFill>
                <a:latin typeface="Candara" panose="020E0502030303020204" pitchFamily="34" charset="0"/>
              </a:rPr>
              <a:t> (</a:t>
            </a:r>
            <a:r>
              <a:rPr lang="id-ID" sz="2800" dirty="0">
                <a:latin typeface="Candara" panose="020E0502030303020204" pitchFamily="34" charset="0"/>
              </a:rPr>
              <a:t>memungkinkan tenaga kerja melihat obyek yang dikerjakan secara jelas, cepat dan tanpa upaya-upaya tidak perlu. </a:t>
            </a:r>
            <a:r>
              <a:rPr lang="id-ID" sz="2800" dirty="0" smtClean="0">
                <a:latin typeface="Candara" panose="020E0502030303020204" pitchFamily="34" charset="0"/>
              </a:rPr>
              <a:t>Sehingga kecelakaan kerja dapat dihindari)</a:t>
            </a:r>
          </a:p>
          <a:p>
            <a:r>
              <a:rPr lang="id-ID" sz="2800" b="1" dirty="0">
                <a:latin typeface="Candara" panose="020E0502030303020204" pitchFamily="34" charset="0"/>
              </a:rPr>
              <a:t>Lantai </a:t>
            </a:r>
            <a:r>
              <a:rPr lang="id-ID" sz="2800" b="1" dirty="0" smtClean="0">
                <a:latin typeface="Candara" panose="020E0502030303020204" pitchFamily="34" charset="0"/>
              </a:rPr>
              <a:t>licin </a:t>
            </a:r>
            <a:r>
              <a:rPr lang="id-ID" sz="2800" b="1" dirty="0">
                <a:latin typeface="Candara" panose="020E0502030303020204" pitchFamily="34" charset="0"/>
              </a:rPr>
              <a:t>(</a:t>
            </a:r>
            <a:r>
              <a:rPr lang="id-ID" sz="2800" dirty="0">
                <a:latin typeface="Candara" panose="020E0502030303020204" pitchFamily="34" charset="0"/>
              </a:rPr>
              <a:t>Lantai dalam tempat kerja harus terbuat dari bahan yang keras, tahan air dan bahan kimia yang </a:t>
            </a:r>
            <a:r>
              <a:rPr lang="id-ID" sz="2800" dirty="0" smtClean="0">
                <a:latin typeface="Candara" panose="020E0502030303020204" pitchFamily="34" charset="0"/>
              </a:rPr>
              <a:t>merusak</a:t>
            </a:r>
            <a:r>
              <a:rPr lang="id-ID" sz="2800" b="1" dirty="0" smtClean="0">
                <a:latin typeface="Candara" panose="020E0502030303020204" pitchFamily="34" charset="0"/>
              </a:rPr>
              <a:t>)</a:t>
            </a:r>
            <a:endParaRPr lang="id-ID" sz="2800" dirty="0">
              <a:latin typeface="Candara" panose="020E0502030303020204" pitchFamily="34" charset="0"/>
            </a:endParaRPr>
          </a:p>
        </p:txBody>
      </p:sp>
    </p:spTree>
    <p:extLst>
      <p:ext uri="{BB962C8B-B14F-4D97-AF65-F5344CB8AC3E}">
        <p14:creationId xmlns:p14="http://schemas.microsoft.com/office/powerpoint/2010/main" val="3042565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3200" dirty="0">
                <a:solidFill>
                  <a:srgbClr val="1C1C1C">
                    <a:lumMod val="75000"/>
                    <a:lumOff val="25000"/>
                  </a:srgbClr>
                </a:solidFill>
              </a:rPr>
              <a:t>3 Faktor Yang Menyebabkan Terjadinya Kecelakaan </a:t>
            </a:r>
            <a:r>
              <a:rPr lang="id-ID" sz="3200" dirty="0" smtClean="0">
                <a:solidFill>
                  <a:srgbClr val="1C1C1C">
                    <a:lumMod val="75000"/>
                    <a:lumOff val="25000"/>
                  </a:srgbClr>
                </a:solidFill>
              </a:rPr>
              <a:t>Kerja (Cont..)</a:t>
            </a:r>
            <a:endParaRPr lang="id-ID" dirty="0"/>
          </a:p>
        </p:txBody>
      </p:sp>
      <p:sp>
        <p:nvSpPr>
          <p:cNvPr id="3" name="Footer Placeholder 2"/>
          <p:cNvSpPr>
            <a:spLocks noGrp="1"/>
          </p:cNvSpPr>
          <p:nvPr>
            <p:ph type="ftr" sz="quarter" idx="10"/>
          </p:nvPr>
        </p:nvSpPr>
        <p:spPr/>
        <p:txBody>
          <a:bodyPr/>
          <a:lstStyle/>
          <a:p>
            <a:r>
              <a:rPr lang="id-ID" altLang="ja-JP" dirty="0"/>
              <a:t>Culinary Management</a:t>
            </a:r>
            <a:endParaRPr lang="ja-JP" altLang="en-US" dirty="0"/>
          </a:p>
        </p:txBody>
      </p:sp>
      <p:sp>
        <p:nvSpPr>
          <p:cNvPr id="4" name="Slide Number Placeholder 3"/>
          <p:cNvSpPr>
            <a:spLocks noGrp="1"/>
          </p:cNvSpPr>
          <p:nvPr>
            <p:ph type="sldNum" sz="quarter" idx="11"/>
          </p:nvPr>
        </p:nvSpPr>
        <p:spPr/>
        <p:txBody>
          <a:bodyPr/>
          <a:lstStyle/>
          <a:p>
            <a:fld id="{E6459DFB-86F3-43FA-8567-2EA6E426AE90}" type="slidenum">
              <a:rPr lang="ja-JP" altLang="en-US" smtClean="0"/>
              <a:pPr/>
              <a:t>7</a:t>
            </a:fld>
            <a:endParaRPr lang="ja-JP" altLang="en-US"/>
          </a:p>
        </p:txBody>
      </p:sp>
      <p:sp>
        <p:nvSpPr>
          <p:cNvPr id="5" name="Text Placeholder 4"/>
          <p:cNvSpPr>
            <a:spLocks noGrp="1"/>
          </p:cNvSpPr>
          <p:nvPr>
            <p:ph type="body" sz="quarter" idx="13"/>
          </p:nvPr>
        </p:nvSpPr>
        <p:spPr/>
        <p:txBody>
          <a:bodyPr>
            <a:normAutofit fontScale="92500" lnSpcReduction="20000"/>
          </a:bodyPr>
          <a:lstStyle/>
          <a:p>
            <a:r>
              <a:rPr lang="id-ID" b="1" i="0" dirty="0">
                <a:solidFill>
                  <a:schemeClr val="bg2">
                    <a:lumMod val="10000"/>
                  </a:schemeClr>
                </a:solidFill>
                <a:latin typeface="Candara" panose="020E0502030303020204" pitchFamily="34" charset="0"/>
              </a:rPr>
              <a:t>Three Main Factor Theory</a:t>
            </a:r>
            <a:endParaRPr lang="id-ID" b="1" dirty="0">
              <a:solidFill>
                <a:schemeClr val="bg2">
                  <a:lumMod val="10000"/>
                </a:schemeClr>
              </a:solidFill>
              <a:latin typeface="Candara" panose="020E0502030303020204" pitchFamily="34" charset="0"/>
            </a:endParaRPr>
          </a:p>
          <a:p>
            <a:endParaRPr lang="id-ID" dirty="0"/>
          </a:p>
        </p:txBody>
      </p:sp>
      <p:sp>
        <p:nvSpPr>
          <p:cNvPr id="6" name="Text Placeholder 5"/>
          <p:cNvSpPr>
            <a:spLocks noGrp="1"/>
          </p:cNvSpPr>
          <p:nvPr>
            <p:ph type="body" sz="quarter" idx="15"/>
          </p:nvPr>
        </p:nvSpPr>
        <p:spPr>
          <a:xfrm>
            <a:off x="2045353" y="2273840"/>
            <a:ext cx="7426863" cy="790352"/>
          </a:xfrm>
        </p:spPr>
        <p:txBody>
          <a:bodyPr/>
          <a:lstStyle/>
          <a:p>
            <a:r>
              <a:rPr lang="id-ID" b="1" dirty="0" smtClean="0">
                <a:latin typeface="Candara" panose="020E0502030303020204" pitchFamily="34" charset="0"/>
              </a:rPr>
              <a:t>Faktor </a:t>
            </a:r>
            <a:r>
              <a:rPr lang="id-ID" b="1" dirty="0" smtClean="0"/>
              <a:t>Peralatan</a:t>
            </a:r>
            <a:endParaRPr lang="id-ID" b="1" dirty="0"/>
          </a:p>
        </p:txBody>
      </p:sp>
      <p:sp>
        <p:nvSpPr>
          <p:cNvPr id="7" name="Text Placeholder 6"/>
          <p:cNvSpPr>
            <a:spLocks noGrp="1"/>
          </p:cNvSpPr>
          <p:nvPr>
            <p:ph type="body" sz="quarter" idx="14"/>
          </p:nvPr>
        </p:nvSpPr>
        <p:spPr>
          <a:xfrm>
            <a:off x="2709066" y="3256156"/>
            <a:ext cx="13883950" cy="5285678"/>
          </a:xfrm>
        </p:spPr>
        <p:txBody>
          <a:bodyPr>
            <a:noAutofit/>
          </a:bodyPr>
          <a:lstStyle/>
          <a:p>
            <a:r>
              <a:rPr lang="id-ID" sz="2800" b="1" dirty="0" smtClean="0">
                <a:latin typeface="Candara" panose="020E0502030303020204" pitchFamily="34" charset="0"/>
              </a:rPr>
              <a:t>Kondisi Mesin </a:t>
            </a:r>
            <a:r>
              <a:rPr lang="id-ID" sz="2800" dirty="0" smtClean="0">
                <a:latin typeface="Candara" panose="020E0502030303020204" pitchFamily="34" charset="0"/>
              </a:rPr>
              <a:t>(</a:t>
            </a:r>
            <a:r>
              <a:rPr lang="id-ID" sz="2800" dirty="0">
                <a:latin typeface="Candara" panose="020E0502030303020204" pitchFamily="34" charset="0"/>
              </a:rPr>
              <a:t>Apabila keadaan mesin </a:t>
            </a:r>
            <a:r>
              <a:rPr lang="id-ID" sz="2800" dirty="0" smtClean="0">
                <a:latin typeface="Candara" panose="020E0502030303020204" pitchFamily="34" charset="0"/>
              </a:rPr>
              <a:t>dalam keadaan rusak akan menganggu kegiatan produksi dan </a:t>
            </a:r>
            <a:r>
              <a:rPr lang="id-ID" sz="2800" dirty="0">
                <a:latin typeface="Candara" panose="020E0502030303020204" pitchFamily="34" charset="0"/>
              </a:rPr>
              <a:t>tidak segera diantisipasi dapat menyebabkan terjadinya kecelakaan </a:t>
            </a:r>
            <a:r>
              <a:rPr lang="id-ID" sz="2800" dirty="0" smtClean="0">
                <a:latin typeface="Candara" panose="020E0502030303020204" pitchFamily="34" charset="0"/>
              </a:rPr>
              <a:t>kerja)</a:t>
            </a:r>
          </a:p>
          <a:p>
            <a:r>
              <a:rPr lang="id-ID" sz="2800" b="1" dirty="0" smtClean="0">
                <a:latin typeface="Candara" panose="020E0502030303020204" pitchFamily="34" charset="0"/>
              </a:rPr>
              <a:t>Letak Mesin </a:t>
            </a:r>
            <a:r>
              <a:rPr lang="id-ID" sz="2800" dirty="0" smtClean="0">
                <a:latin typeface="Candara" panose="020E0502030303020204" pitchFamily="34" charset="0"/>
              </a:rPr>
              <a:t>(</a:t>
            </a:r>
            <a:r>
              <a:rPr lang="id-ID" sz="2800" dirty="0">
                <a:latin typeface="Candara" panose="020E0502030303020204" pitchFamily="34" charset="0"/>
              </a:rPr>
              <a:t>Semakin jauh letak mesin dengan pekerja, maka potensi bahaya yang menyebabkan kecelakaan akan lebih kecil. Sehingga dapat mengurangi jumlah kecelakaan yang mungkin terjadi</a:t>
            </a:r>
            <a:r>
              <a:rPr lang="id-ID" sz="2800" dirty="0" smtClean="0">
                <a:latin typeface="Candara" panose="020E0502030303020204" pitchFamily="34" charset="0"/>
              </a:rPr>
              <a:t>.)</a:t>
            </a:r>
            <a:endParaRPr lang="id-ID" sz="2800" dirty="0">
              <a:latin typeface="Candara" panose="020E0502030303020204" pitchFamily="34" charset="0"/>
            </a:endParaRPr>
          </a:p>
        </p:txBody>
      </p:sp>
    </p:spTree>
    <p:extLst>
      <p:ext uri="{BB962C8B-B14F-4D97-AF65-F5344CB8AC3E}">
        <p14:creationId xmlns:p14="http://schemas.microsoft.com/office/powerpoint/2010/main" val="1573035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type="pic" sz="quarter" idx="12"/>
          </p:nvPr>
        </p:nvPicPr>
        <p:blipFill>
          <a:blip r:embed="rId2">
            <a:extLst>
              <a:ext uri="{28A0092B-C50C-407E-A947-70E740481C1C}">
                <a14:useLocalDpi xmlns:a14="http://schemas.microsoft.com/office/drawing/2010/main" val="0"/>
              </a:ext>
            </a:extLst>
          </a:blip>
          <a:srcRect l="6947" r="6947"/>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フッター プレースホルダー 1"/>
          <p:cNvSpPr>
            <a:spLocks noGrp="1"/>
          </p:cNvSpPr>
          <p:nvPr>
            <p:ph type="ftr" sz="quarter" idx="10"/>
          </p:nvPr>
        </p:nvSpPr>
        <p:spPr/>
        <p:txBody>
          <a:bodyPr/>
          <a:lstStyle/>
          <a:p>
            <a:pPr lvl="0"/>
            <a:r>
              <a:rPr lang="id-ID" altLang="ja-JP" dirty="0">
                <a:solidFill>
                  <a:srgbClr val="1C1C1C">
                    <a:tint val="75000"/>
                  </a:srgbClr>
                </a:solidFill>
              </a:rPr>
              <a:t>Culinary </a:t>
            </a:r>
            <a:r>
              <a:rPr lang="id-ID" altLang="ja-JP" dirty="0" smtClean="0">
                <a:solidFill>
                  <a:srgbClr val="1C1C1C">
                    <a:tint val="75000"/>
                  </a:srgbClr>
                </a:solidFill>
              </a:rPr>
              <a:t>Management</a:t>
            </a:r>
            <a:endParaRPr lang="ja-JP" altLang="en-US" dirty="0">
              <a:solidFill>
                <a:srgbClr val="1C1C1C">
                  <a:tint val="75000"/>
                </a:srgbClr>
              </a:solidFill>
            </a:endParaRPr>
          </a:p>
        </p:txBody>
      </p:sp>
      <p:sp>
        <p:nvSpPr>
          <p:cNvPr id="3" name="タイトル 2"/>
          <p:cNvSpPr>
            <a:spLocks noGrp="1"/>
          </p:cNvSpPr>
          <p:nvPr>
            <p:ph type="title"/>
          </p:nvPr>
        </p:nvSpPr>
        <p:spPr/>
        <p:txBody>
          <a:bodyPr>
            <a:normAutofit/>
          </a:bodyPr>
          <a:lstStyle/>
          <a:p>
            <a:r>
              <a:rPr lang="id-ID" altLang="ja-JP" sz="3200" dirty="0" smtClean="0"/>
              <a:t>Klasifikasi pada</a:t>
            </a:r>
            <a:r>
              <a:rPr lang="en-US" altLang="ja-JP" sz="3200" dirty="0" smtClean="0"/>
              <a:t> </a:t>
            </a:r>
            <a:r>
              <a:rPr lang="id-ID" altLang="ja-JP" sz="3200" dirty="0" smtClean="0">
                <a:solidFill>
                  <a:schemeClr val="accent1"/>
                </a:solidFill>
                <a:latin typeface="Route 159 Bold" pitchFamily="50" charset="0"/>
              </a:rPr>
              <a:t>Kecelakaan Kerja</a:t>
            </a:r>
            <a:endParaRPr kumimoji="1" lang="ja-JP" altLang="en-US" sz="3200" dirty="0"/>
          </a:p>
        </p:txBody>
      </p:sp>
      <p:sp>
        <p:nvSpPr>
          <p:cNvPr id="6" name="テキスト プレースホルダー 5"/>
          <p:cNvSpPr>
            <a:spLocks noGrp="1"/>
          </p:cNvSpPr>
          <p:nvPr>
            <p:ph type="body" sz="quarter" idx="13"/>
          </p:nvPr>
        </p:nvSpPr>
        <p:spPr/>
        <p:txBody>
          <a:bodyPr>
            <a:normAutofit fontScale="92500" lnSpcReduction="20000"/>
          </a:bodyPr>
          <a:lstStyle/>
          <a:p>
            <a:r>
              <a:rPr lang="id-ID" altLang="ja-JP" dirty="0" smtClean="0"/>
              <a:t>Luka akibat Kecelakaan Kerja dapat dibagi menjadi :</a:t>
            </a:r>
            <a:endParaRPr lang="ja-JP" altLang="en-US" dirty="0"/>
          </a:p>
        </p:txBody>
      </p:sp>
      <p:sp>
        <p:nvSpPr>
          <p:cNvPr id="7" name="テキスト プレースホルダー 6"/>
          <p:cNvSpPr>
            <a:spLocks noGrp="1"/>
          </p:cNvSpPr>
          <p:nvPr>
            <p:ph type="body" sz="quarter" idx="14"/>
          </p:nvPr>
        </p:nvSpPr>
        <p:spPr/>
        <p:txBody>
          <a:bodyPr>
            <a:normAutofit/>
          </a:bodyPr>
          <a:lstStyle/>
          <a:p>
            <a:endParaRPr kumimoji="1" lang="ja-JP" altLang="en-US" dirty="0"/>
          </a:p>
        </p:txBody>
      </p:sp>
      <p:sp>
        <p:nvSpPr>
          <p:cNvPr id="10" name="Text Placeholder 9"/>
          <p:cNvSpPr>
            <a:spLocks noGrp="1"/>
          </p:cNvSpPr>
          <p:nvPr>
            <p:ph type="body" sz="quarter" idx="23"/>
          </p:nvPr>
        </p:nvSpPr>
        <p:spPr/>
        <p:txBody>
          <a:bodyPr/>
          <a:lstStyle/>
          <a:p>
            <a:r>
              <a:rPr lang="id-ID" dirty="0" smtClean="0"/>
              <a:t>1</a:t>
            </a:r>
            <a:endParaRPr lang="id-ID" dirty="0"/>
          </a:p>
        </p:txBody>
      </p:sp>
      <p:sp>
        <p:nvSpPr>
          <p:cNvPr id="8" name="テキスト プレースホルダー 7"/>
          <p:cNvSpPr>
            <a:spLocks noGrp="1"/>
          </p:cNvSpPr>
          <p:nvPr>
            <p:ph type="body" sz="quarter" idx="20"/>
          </p:nvPr>
        </p:nvSpPr>
        <p:spPr/>
        <p:txBody>
          <a:bodyPr>
            <a:normAutofit lnSpcReduction="10000"/>
          </a:bodyPr>
          <a:lstStyle/>
          <a:p>
            <a:r>
              <a:rPr lang="id-ID" altLang="ja-JP" dirty="0" smtClean="0"/>
              <a:t>Perawatan Ringan</a:t>
            </a:r>
            <a:endParaRPr kumimoji="1" lang="ja-JP" altLang="en-US" dirty="0"/>
          </a:p>
        </p:txBody>
      </p:sp>
      <p:sp>
        <p:nvSpPr>
          <p:cNvPr id="11" name="Text Placeholder 10"/>
          <p:cNvSpPr>
            <a:spLocks noGrp="1"/>
          </p:cNvSpPr>
          <p:nvPr>
            <p:ph type="body" sz="quarter" idx="24"/>
          </p:nvPr>
        </p:nvSpPr>
        <p:spPr/>
        <p:txBody>
          <a:bodyPr/>
          <a:lstStyle/>
          <a:p>
            <a:r>
              <a:rPr lang="id-ID" dirty="0" smtClean="0"/>
              <a:t>Tergores, terluka terpeleset, tergelincir, dll</a:t>
            </a:r>
            <a:endParaRPr lang="id-ID" dirty="0"/>
          </a:p>
        </p:txBody>
      </p:sp>
      <p:sp>
        <p:nvSpPr>
          <p:cNvPr id="12" name="Text Placeholder 11"/>
          <p:cNvSpPr>
            <a:spLocks noGrp="1"/>
          </p:cNvSpPr>
          <p:nvPr>
            <p:ph type="body" sz="quarter" idx="25"/>
          </p:nvPr>
        </p:nvSpPr>
        <p:spPr/>
        <p:txBody>
          <a:bodyPr/>
          <a:lstStyle/>
          <a:p>
            <a:endParaRPr lang="id-ID"/>
          </a:p>
        </p:txBody>
      </p:sp>
      <p:sp>
        <p:nvSpPr>
          <p:cNvPr id="13" name="Text Placeholder 12"/>
          <p:cNvSpPr>
            <a:spLocks noGrp="1"/>
          </p:cNvSpPr>
          <p:nvPr>
            <p:ph type="body" sz="quarter" idx="26"/>
          </p:nvPr>
        </p:nvSpPr>
        <p:spPr/>
        <p:txBody>
          <a:bodyPr/>
          <a:lstStyle/>
          <a:p>
            <a:r>
              <a:rPr lang="id-ID" dirty="0" smtClean="0"/>
              <a:t>2</a:t>
            </a:r>
            <a:endParaRPr lang="id-ID" dirty="0"/>
          </a:p>
        </p:txBody>
      </p:sp>
      <p:sp>
        <p:nvSpPr>
          <p:cNvPr id="14" name="Text Placeholder 13"/>
          <p:cNvSpPr>
            <a:spLocks noGrp="1"/>
          </p:cNvSpPr>
          <p:nvPr>
            <p:ph type="body" sz="quarter" idx="27"/>
          </p:nvPr>
        </p:nvSpPr>
        <p:spPr/>
        <p:txBody>
          <a:bodyPr/>
          <a:lstStyle/>
          <a:p>
            <a:r>
              <a:rPr lang="id-ID" dirty="0" smtClean="0"/>
              <a:t>Perawatan Medis</a:t>
            </a:r>
            <a:endParaRPr lang="id-ID" dirty="0"/>
          </a:p>
        </p:txBody>
      </p:sp>
      <p:sp>
        <p:nvSpPr>
          <p:cNvPr id="15" name="Text Placeholder 14"/>
          <p:cNvSpPr>
            <a:spLocks noGrp="1"/>
          </p:cNvSpPr>
          <p:nvPr>
            <p:ph type="body" sz="quarter" idx="28"/>
          </p:nvPr>
        </p:nvSpPr>
        <p:spPr/>
        <p:txBody>
          <a:bodyPr/>
          <a:lstStyle/>
          <a:p>
            <a:r>
              <a:rPr lang="id-ID" dirty="0" smtClean="0"/>
              <a:t>Luka Bakar ringan, Tersiram Air Panas, dll</a:t>
            </a:r>
            <a:endParaRPr lang="id-ID" dirty="0"/>
          </a:p>
        </p:txBody>
      </p:sp>
      <p:sp>
        <p:nvSpPr>
          <p:cNvPr id="16" name="Text Placeholder 15"/>
          <p:cNvSpPr>
            <a:spLocks noGrp="1"/>
          </p:cNvSpPr>
          <p:nvPr>
            <p:ph type="body" sz="quarter" idx="29"/>
          </p:nvPr>
        </p:nvSpPr>
        <p:spPr/>
        <p:txBody>
          <a:bodyPr/>
          <a:lstStyle/>
          <a:p>
            <a:endParaRPr lang="id-ID"/>
          </a:p>
        </p:txBody>
      </p:sp>
      <p:sp>
        <p:nvSpPr>
          <p:cNvPr id="17" name="Text Placeholder 16"/>
          <p:cNvSpPr>
            <a:spLocks noGrp="1"/>
          </p:cNvSpPr>
          <p:nvPr>
            <p:ph type="body" sz="quarter" idx="30"/>
          </p:nvPr>
        </p:nvSpPr>
        <p:spPr/>
        <p:txBody>
          <a:bodyPr/>
          <a:lstStyle/>
          <a:p>
            <a:r>
              <a:rPr lang="id-ID" dirty="0" smtClean="0"/>
              <a:t>3</a:t>
            </a:r>
            <a:endParaRPr lang="id-ID" dirty="0"/>
          </a:p>
        </p:txBody>
      </p:sp>
      <p:sp>
        <p:nvSpPr>
          <p:cNvPr id="18" name="Text Placeholder 17"/>
          <p:cNvSpPr>
            <a:spLocks noGrp="1"/>
          </p:cNvSpPr>
          <p:nvPr>
            <p:ph type="body" sz="quarter" idx="31"/>
          </p:nvPr>
        </p:nvSpPr>
        <p:spPr/>
        <p:txBody>
          <a:bodyPr/>
          <a:lstStyle/>
          <a:p>
            <a:r>
              <a:rPr lang="id-ID" dirty="0" smtClean="0"/>
              <a:t>Perawatan Inap</a:t>
            </a:r>
            <a:endParaRPr lang="id-ID" dirty="0"/>
          </a:p>
        </p:txBody>
      </p:sp>
      <p:sp>
        <p:nvSpPr>
          <p:cNvPr id="19" name="Text Placeholder 18"/>
          <p:cNvSpPr>
            <a:spLocks noGrp="1"/>
          </p:cNvSpPr>
          <p:nvPr>
            <p:ph type="body" sz="quarter" idx="32"/>
          </p:nvPr>
        </p:nvSpPr>
        <p:spPr/>
        <p:txBody>
          <a:bodyPr/>
          <a:lstStyle/>
          <a:p>
            <a:r>
              <a:rPr lang="id-ID" dirty="0" smtClean="0"/>
              <a:t>Patah Tulang, Luka Bakar Serius, Keracunan gas/ cairan kimia, dll</a:t>
            </a:r>
            <a:endParaRPr lang="id-ID" dirty="0"/>
          </a:p>
        </p:txBody>
      </p:sp>
      <p:sp>
        <p:nvSpPr>
          <p:cNvPr id="20" name="Text Placeholder 19"/>
          <p:cNvSpPr>
            <a:spLocks noGrp="1"/>
          </p:cNvSpPr>
          <p:nvPr>
            <p:ph type="body" sz="quarter" idx="33"/>
          </p:nvPr>
        </p:nvSpPr>
        <p:spPr/>
        <p:txBody>
          <a:bodyPr/>
          <a:lstStyle/>
          <a:p>
            <a:endParaRPr lang="id-ID"/>
          </a:p>
        </p:txBody>
      </p:sp>
      <p:sp>
        <p:nvSpPr>
          <p:cNvPr id="21" name="Text Placeholder 20"/>
          <p:cNvSpPr>
            <a:spLocks noGrp="1"/>
          </p:cNvSpPr>
          <p:nvPr>
            <p:ph type="body" sz="quarter" idx="34"/>
          </p:nvPr>
        </p:nvSpPr>
        <p:spPr/>
        <p:txBody>
          <a:bodyPr/>
          <a:lstStyle/>
          <a:p>
            <a:r>
              <a:rPr lang="id-ID" dirty="0" smtClean="0"/>
              <a:t>4</a:t>
            </a:r>
            <a:endParaRPr lang="id-ID" dirty="0"/>
          </a:p>
        </p:txBody>
      </p:sp>
      <p:sp>
        <p:nvSpPr>
          <p:cNvPr id="22" name="Text Placeholder 21"/>
          <p:cNvSpPr>
            <a:spLocks noGrp="1"/>
          </p:cNvSpPr>
          <p:nvPr>
            <p:ph type="body" sz="quarter" idx="35"/>
          </p:nvPr>
        </p:nvSpPr>
        <p:spPr/>
        <p:txBody>
          <a:bodyPr/>
          <a:lstStyle/>
          <a:p>
            <a:r>
              <a:rPr lang="id-ID" dirty="0" smtClean="0"/>
              <a:t>Kematian</a:t>
            </a:r>
            <a:endParaRPr lang="id-ID" dirty="0"/>
          </a:p>
        </p:txBody>
      </p:sp>
      <p:sp>
        <p:nvSpPr>
          <p:cNvPr id="23" name="Text Placeholder 22"/>
          <p:cNvSpPr>
            <a:spLocks noGrp="1"/>
          </p:cNvSpPr>
          <p:nvPr>
            <p:ph type="body" sz="quarter" idx="36"/>
          </p:nvPr>
        </p:nvSpPr>
        <p:spPr/>
        <p:txBody>
          <a:bodyPr/>
          <a:lstStyle/>
          <a:p>
            <a:r>
              <a:rPr lang="id-ID" dirty="0" smtClean="0"/>
              <a:t>Keracunan serius, Terluka di organ vital, dll</a:t>
            </a:r>
            <a:endParaRPr lang="id-ID" dirty="0"/>
          </a:p>
        </p:txBody>
      </p:sp>
      <p:sp>
        <p:nvSpPr>
          <p:cNvPr id="9" name="スライド番号プレースホルダー 8"/>
          <p:cNvSpPr>
            <a:spLocks noGrp="1"/>
          </p:cNvSpPr>
          <p:nvPr>
            <p:ph type="sldNum" sz="quarter" idx="4"/>
          </p:nvPr>
        </p:nvSpPr>
        <p:spPr/>
        <p:txBody>
          <a:bodyPr/>
          <a:lstStyle/>
          <a:p>
            <a:fld id="{E6459DFB-86F3-43FA-8567-2EA6E426AE90}" type="slidenum">
              <a:rPr lang="ja-JP" altLang="en-US" smtClean="0"/>
              <a:pPr/>
              <a:t>8</a:t>
            </a:fld>
            <a:endParaRPr lang="ja-JP" altLang="en-US"/>
          </a:p>
        </p:txBody>
      </p:sp>
    </p:spTree>
    <p:extLst>
      <p:ext uri="{BB962C8B-B14F-4D97-AF65-F5344CB8AC3E}">
        <p14:creationId xmlns:p14="http://schemas.microsoft.com/office/powerpoint/2010/main" val="466740058"/>
      </p:ext>
    </p:extLst>
  </p:cSld>
  <p:clrMapOvr>
    <a:masterClrMapping/>
  </p:clrMapOvr>
  <mc:AlternateContent xmlns:mc="http://schemas.openxmlformats.org/markup-compatibility/2006" xmlns:p14="http://schemas.microsoft.com/office/powerpoint/2010/main">
    <mc:Choice Requires="p14">
      <p:transition p14:dur="0" advTm="6936"/>
    </mc:Choice>
    <mc:Fallback xmlns="">
      <p:transition advTm="6936"/>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lvl="0"/>
            <a:r>
              <a:rPr lang="id-ID" altLang="ja-JP" dirty="0">
                <a:solidFill>
                  <a:srgbClr val="1C1C1C">
                    <a:tint val="75000"/>
                  </a:srgbClr>
                </a:solidFill>
              </a:rPr>
              <a:t>Culinary Management</a:t>
            </a:r>
            <a:endParaRPr lang="ja-JP" altLang="en-US" dirty="0">
              <a:solidFill>
                <a:srgbClr val="1C1C1C">
                  <a:tint val="75000"/>
                </a:srgbClr>
              </a:solidFill>
            </a:endParaRPr>
          </a:p>
        </p:txBody>
      </p:sp>
      <p:sp>
        <p:nvSpPr>
          <p:cNvPr id="3" name="Slide Number Placeholder 2"/>
          <p:cNvSpPr>
            <a:spLocks noGrp="1"/>
          </p:cNvSpPr>
          <p:nvPr>
            <p:ph type="sldNum" sz="quarter" idx="11"/>
          </p:nvPr>
        </p:nvSpPr>
        <p:spPr/>
        <p:txBody>
          <a:bodyPr/>
          <a:lstStyle/>
          <a:p>
            <a:fld id="{E6459DFB-86F3-43FA-8567-2EA6E426AE90}" type="slidenum">
              <a:rPr lang="ja-JP" altLang="en-US" smtClean="0"/>
              <a:pPr/>
              <a:t>9</a:t>
            </a:fld>
            <a:endParaRPr lang="ja-JP" altLang="en-US"/>
          </a:p>
        </p:txBody>
      </p:sp>
      <p:sp>
        <p:nvSpPr>
          <p:cNvPr id="4" name="Text Placeholder 3"/>
          <p:cNvSpPr>
            <a:spLocks noGrp="1"/>
          </p:cNvSpPr>
          <p:nvPr>
            <p:ph type="body" sz="quarter" idx="28"/>
          </p:nvPr>
        </p:nvSpPr>
        <p:spPr>
          <a:xfrm>
            <a:off x="3389971" y="2735836"/>
            <a:ext cx="14429677" cy="892146"/>
          </a:xfrm>
        </p:spPr>
        <p:txBody>
          <a:bodyPr/>
          <a:lstStyle/>
          <a:p>
            <a:r>
              <a:rPr lang="id-ID" b="1" dirty="0" smtClean="0">
                <a:solidFill>
                  <a:schemeClr val="accent1">
                    <a:lumMod val="50000"/>
                  </a:schemeClr>
                </a:solidFill>
                <a:latin typeface="Candara" panose="020E0502030303020204" pitchFamily="34" charset="0"/>
              </a:rPr>
              <a:t>PERATURAN</a:t>
            </a:r>
            <a:r>
              <a:rPr lang="id-ID" dirty="0" smtClean="0">
                <a:solidFill>
                  <a:srgbClr val="000000"/>
                </a:solidFill>
                <a:latin typeface="Candara" panose="020E0502030303020204" pitchFamily="34" charset="0"/>
              </a:rPr>
              <a:t> </a:t>
            </a:r>
            <a:r>
              <a:rPr lang="id-ID" dirty="0">
                <a:solidFill>
                  <a:srgbClr val="000000"/>
                </a:solidFill>
                <a:latin typeface="Candara" panose="020E0502030303020204" pitchFamily="34" charset="0"/>
              </a:rPr>
              <a:t>merupakan ketentuan yang harus dipatuhi mengenai hal-hal yang seperti kondisi kerja umum, perancangan, kontruksi, pemeliharaan, pengawasan, pengujian dan pengoperasian peralatan industri, kewajiban para pengusaha dan pekerja, pelatihan, pengawasan kesehatan, pertolongan pertama, dan pemeriksaan kesehatan.</a:t>
            </a:r>
            <a:endParaRPr lang="id-ID" dirty="0">
              <a:latin typeface="Candara" panose="020E0502030303020204" pitchFamily="34" charset="0"/>
            </a:endParaRPr>
          </a:p>
        </p:txBody>
      </p:sp>
      <p:sp>
        <p:nvSpPr>
          <p:cNvPr id="5" name="Text Placeholder 4"/>
          <p:cNvSpPr>
            <a:spLocks noGrp="1"/>
          </p:cNvSpPr>
          <p:nvPr>
            <p:ph type="body" sz="quarter" idx="29"/>
          </p:nvPr>
        </p:nvSpPr>
        <p:spPr>
          <a:xfrm>
            <a:off x="3412273" y="4075614"/>
            <a:ext cx="14385073" cy="892146"/>
          </a:xfrm>
        </p:spPr>
        <p:txBody>
          <a:bodyPr/>
          <a:lstStyle/>
          <a:p>
            <a:r>
              <a:rPr lang="id-ID" b="1" dirty="0" smtClean="0">
                <a:solidFill>
                  <a:srgbClr val="00B050"/>
                </a:solidFill>
                <a:latin typeface="Candara" panose="020E0502030303020204" pitchFamily="34" charset="0"/>
              </a:rPr>
              <a:t>STANDARISAS</a:t>
            </a:r>
            <a:r>
              <a:rPr lang="id-ID" dirty="0" smtClean="0">
                <a:latin typeface="Candara" panose="020E0502030303020204" pitchFamily="34" charset="0"/>
              </a:rPr>
              <a:t>I </a:t>
            </a:r>
            <a:r>
              <a:rPr lang="id-ID" dirty="0" smtClean="0">
                <a:solidFill>
                  <a:schemeClr val="tx1"/>
                </a:solidFill>
                <a:latin typeface="Candara" panose="020E0502030303020204" pitchFamily="34" charset="0"/>
              </a:rPr>
              <a:t>yaitu </a:t>
            </a:r>
            <a:r>
              <a:rPr lang="id-ID" dirty="0">
                <a:solidFill>
                  <a:schemeClr val="tx1"/>
                </a:solidFill>
                <a:latin typeface="Candara" panose="020E0502030303020204" pitchFamily="34" charset="0"/>
              </a:rPr>
              <a:t>menetapkan standar resmi, setengah resmi, ataupun tidak resmi, misalnya mengenai konstruksi yang aman dari jenis peralatan industri tertentu seperti penggunaan alat keselamatan kerja, kebiasaan yang aman dan sehat, ataupun tentang alat pengaman perorangan.</a:t>
            </a:r>
          </a:p>
        </p:txBody>
      </p:sp>
      <p:sp>
        <p:nvSpPr>
          <p:cNvPr id="6" name="Text Placeholder 5"/>
          <p:cNvSpPr>
            <a:spLocks noGrp="1"/>
          </p:cNvSpPr>
          <p:nvPr>
            <p:ph type="body" sz="quarter" idx="31"/>
          </p:nvPr>
        </p:nvSpPr>
        <p:spPr>
          <a:xfrm>
            <a:off x="3434576" y="5415392"/>
            <a:ext cx="14541190" cy="892146"/>
          </a:xfrm>
        </p:spPr>
        <p:txBody>
          <a:bodyPr/>
          <a:lstStyle/>
          <a:p>
            <a:r>
              <a:rPr lang="id-ID" b="1" dirty="0" smtClean="0">
                <a:solidFill>
                  <a:schemeClr val="accent2">
                    <a:lumMod val="75000"/>
                  </a:schemeClr>
                </a:solidFill>
              </a:rPr>
              <a:t>PENGAWASAN</a:t>
            </a:r>
            <a:r>
              <a:rPr lang="id-ID" dirty="0" smtClean="0"/>
              <a:t>.</a:t>
            </a:r>
            <a:r>
              <a:rPr lang="id-ID" dirty="0" smtClean="0">
                <a:solidFill>
                  <a:schemeClr val="tx1"/>
                </a:solidFill>
              </a:rPr>
              <a:t>Untuk </a:t>
            </a:r>
            <a:r>
              <a:rPr lang="id-ID" dirty="0">
                <a:solidFill>
                  <a:schemeClr val="tx1"/>
                </a:solidFill>
              </a:rPr>
              <a:t>meningkatkan keselamatan kerja perlu dilakukan pengawasan yang berupa usaha penegakan peraturan yang harus dipatuhi. </a:t>
            </a:r>
            <a:r>
              <a:rPr lang="id-ID" dirty="0" smtClean="0">
                <a:solidFill>
                  <a:schemeClr val="tx1"/>
                </a:solidFill>
              </a:rPr>
              <a:t>sehingga </a:t>
            </a:r>
            <a:r>
              <a:rPr lang="id-ID" dirty="0">
                <a:solidFill>
                  <a:schemeClr val="tx1"/>
                </a:solidFill>
              </a:rPr>
              <a:t>apa yang menjadi sasaran maupun tujuan dari peraturan keselamatan kerja dapat tercapai</a:t>
            </a:r>
          </a:p>
        </p:txBody>
      </p:sp>
      <p:sp>
        <p:nvSpPr>
          <p:cNvPr id="7" name="Text Placeholder 6"/>
          <p:cNvSpPr>
            <a:spLocks noGrp="1"/>
          </p:cNvSpPr>
          <p:nvPr>
            <p:ph type="body" sz="quarter" idx="33"/>
          </p:nvPr>
        </p:nvSpPr>
        <p:spPr>
          <a:xfrm>
            <a:off x="3456878" y="6643657"/>
            <a:ext cx="14318165" cy="892146"/>
          </a:xfrm>
        </p:spPr>
        <p:txBody>
          <a:bodyPr/>
          <a:lstStyle/>
          <a:p>
            <a:r>
              <a:rPr lang="id-ID" b="1" dirty="0" smtClean="0">
                <a:solidFill>
                  <a:schemeClr val="accent4">
                    <a:lumMod val="50000"/>
                  </a:schemeClr>
                </a:solidFill>
              </a:rPr>
              <a:t>PENELITIAN BERSIFAT TEKNIS</a:t>
            </a:r>
            <a:r>
              <a:rPr lang="id-ID" dirty="0" smtClean="0"/>
              <a:t>. </a:t>
            </a:r>
            <a:r>
              <a:rPr lang="id-ID" dirty="0">
                <a:solidFill>
                  <a:schemeClr val="tx1"/>
                </a:solidFill>
              </a:rPr>
              <a:t>Hal yang termasuk dalam riset teknis berupa penyelidikan peralatan dan ciri-ciri dari bahan berbahaya, penelitian tentang perlindungan mesin, pengujian masker pernafasan, dan sebagainya.</a:t>
            </a:r>
          </a:p>
        </p:txBody>
      </p:sp>
      <p:sp>
        <p:nvSpPr>
          <p:cNvPr id="8" name="Text Placeholder 7"/>
          <p:cNvSpPr>
            <a:spLocks noGrp="1"/>
          </p:cNvSpPr>
          <p:nvPr>
            <p:ph type="body" sz="quarter" idx="35"/>
          </p:nvPr>
        </p:nvSpPr>
        <p:spPr>
          <a:xfrm>
            <a:off x="3562010" y="7828156"/>
            <a:ext cx="13923102" cy="1158938"/>
          </a:xfrm>
        </p:spPr>
        <p:txBody>
          <a:bodyPr/>
          <a:lstStyle/>
          <a:p>
            <a:r>
              <a:rPr lang="id-ID" b="1" dirty="0" smtClean="0">
                <a:solidFill>
                  <a:schemeClr val="accent5">
                    <a:lumMod val="75000"/>
                  </a:schemeClr>
                </a:solidFill>
              </a:rPr>
              <a:t>RISET MEDIS</a:t>
            </a:r>
            <a:r>
              <a:rPr lang="id-ID" b="1" dirty="0" smtClean="0">
                <a:solidFill>
                  <a:srgbClr val="FFC000"/>
                </a:solidFill>
                <a:effectLst>
                  <a:outerShdw blurRad="38100" dist="38100" dir="2700000" algn="tl">
                    <a:srgbClr val="000000">
                      <a:alpha val="43137"/>
                    </a:srgbClr>
                  </a:outerShdw>
                </a:effectLst>
              </a:rPr>
              <a:t>.</a:t>
            </a:r>
            <a:r>
              <a:rPr lang="id-ID" dirty="0">
                <a:solidFill>
                  <a:srgbClr val="000000"/>
                </a:solidFill>
                <a:latin typeface="HelveticaNeue"/>
              </a:rPr>
              <a:t> Termasuk penyelidikan dampak fisiologis dan patologis dari faktor lingkungan dan teknologi, serta kondisi fisik yang </a:t>
            </a:r>
            <a:r>
              <a:rPr lang="id-ID" dirty="0" smtClean="0">
                <a:solidFill>
                  <a:srgbClr val="000000"/>
                </a:solidFill>
                <a:latin typeface="HelveticaNeue"/>
              </a:rPr>
              <a:t>merangsang </a:t>
            </a:r>
            <a:r>
              <a:rPr lang="id-ID" dirty="0">
                <a:solidFill>
                  <a:srgbClr val="000000"/>
                </a:solidFill>
                <a:latin typeface="HelveticaNeue"/>
              </a:rPr>
              <a:t>terjadinya </a:t>
            </a:r>
            <a:r>
              <a:rPr lang="id-ID" dirty="0" smtClean="0">
                <a:solidFill>
                  <a:srgbClr val="000000"/>
                </a:solidFill>
                <a:latin typeface="HelveticaNeue"/>
              </a:rPr>
              <a:t>kecelakaan.</a:t>
            </a:r>
            <a:endParaRPr lang="id-ID" b="1" dirty="0">
              <a:solidFill>
                <a:srgbClr val="FFC000"/>
              </a:solidFill>
              <a:effectLst>
                <a:outerShdw blurRad="38100" dist="38100" dir="2700000" algn="tl">
                  <a:srgbClr val="000000">
                    <a:alpha val="43137"/>
                  </a:srgbClr>
                </a:outerShdw>
              </a:effectLst>
            </a:endParaRPr>
          </a:p>
        </p:txBody>
      </p:sp>
      <p:sp>
        <p:nvSpPr>
          <p:cNvPr id="9" name="Title 8"/>
          <p:cNvSpPr>
            <a:spLocks noGrp="1"/>
          </p:cNvSpPr>
          <p:nvPr>
            <p:ph type="title"/>
          </p:nvPr>
        </p:nvSpPr>
        <p:spPr/>
        <p:txBody>
          <a:bodyPr/>
          <a:lstStyle/>
          <a:p>
            <a:r>
              <a:rPr lang="id-ID" sz="3600" b="1" dirty="0" smtClean="0">
                <a:latin typeface="Candara" panose="020E0502030303020204" pitchFamily="34" charset="0"/>
              </a:rPr>
              <a:t>Menurut ILO Upaya Yang Umum Digunakan Untuk Meningkatkan Keselamatan Kerja Bidang Industri</a:t>
            </a:r>
            <a:endParaRPr lang="id-ID" sz="3600" b="1" dirty="0">
              <a:latin typeface="Candara" panose="020E0502030303020204" pitchFamily="34" charset="0"/>
            </a:endParaRPr>
          </a:p>
        </p:txBody>
      </p:sp>
    </p:spTree>
    <p:extLst>
      <p:ext uri="{BB962C8B-B14F-4D97-AF65-F5344CB8AC3E}">
        <p14:creationId xmlns:p14="http://schemas.microsoft.com/office/powerpoint/2010/main" val="852121766"/>
      </p:ext>
    </p:extLst>
  </p:cSld>
  <p:clrMapOvr>
    <a:masterClrMapping/>
  </p:clrMapOvr>
</p:sld>
</file>

<file path=ppt/theme/theme1.xml><?xml version="1.0" encoding="utf-8"?>
<a:theme xmlns:a="http://schemas.openxmlformats.org/drawingml/2006/main" name="Vega - Header">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00FF"/>
      </a:hlink>
      <a:folHlink>
        <a:srgbClr val="800080"/>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prstDash val="sysDot"/>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a:solidFill>
              <a:schemeClr val="accent6"/>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2"/>
          </a:solidFill>
          <a:prstDash val="sysDot"/>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Vega - Footer Only">
  <a:themeElements>
    <a:clrScheme name="Veg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Vega - Free">
  <a:themeElements>
    <a:clrScheme name="A">
      <a:dk1>
        <a:srgbClr val="1C1C1C"/>
      </a:dk1>
      <a:lt1>
        <a:sysClr val="window" lastClr="FFFFFF"/>
      </a:lt1>
      <a:dk2>
        <a:srgbClr val="545454"/>
      </a:dk2>
      <a:lt2>
        <a:srgbClr val="EEECE1"/>
      </a:lt2>
      <a:accent1>
        <a:srgbClr val="00ACE2"/>
      </a:accent1>
      <a:accent2>
        <a:srgbClr val="FD497C"/>
      </a:accent2>
      <a:accent3>
        <a:srgbClr val="87C32F"/>
      </a:accent3>
      <a:accent4>
        <a:srgbClr val="B143DD"/>
      </a:accent4>
      <a:accent5>
        <a:srgbClr val="FFA513"/>
      </a:accent5>
      <a:accent6>
        <a:srgbClr val="5BB8D1"/>
      </a:accent6>
      <a:hlink>
        <a:srgbClr val="00ACE2"/>
      </a:hlink>
      <a:folHlink>
        <a:srgbClr val="00ACE2"/>
      </a:folHlink>
    </a:clrScheme>
    <a:fontScheme name="Vega">
      <a:majorFont>
        <a:latin typeface="Route 159 UltraLight"/>
        <a:ea typeface="Spica Neue Light"/>
        <a:cs typeface=""/>
      </a:majorFont>
      <a:minorFont>
        <a:latin typeface="Open Sans"/>
        <a:ea typeface="Spica Neu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16070</TotalTime>
  <Words>1320</Words>
  <Application>Microsoft Office PowerPoint</Application>
  <PresentationFormat>Custom</PresentationFormat>
  <Paragraphs>132</Paragraphs>
  <Slides>19</Slides>
  <Notes>1</Notes>
  <HiddenSlides>0</HiddenSlides>
  <MMClips>0</MMClips>
  <ScaleCrop>false</ScaleCrop>
  <HeadingPairs>
    <vt:vector size="4" baseType="variant">
      <vt:variant>
        <vt:lpstr>Theme</vt:lpstr>
      </vt:variant>
      <vt:variant>
        <vt:i4>3</vt:i4>
      </vt:variant>
      <vt:variant>
        <vt:lpstr>Slide Titles</vt:lpstr>
      </vt:variant>
      <vt:variant>
        <vt:i4>19</vt:i4>
      </vt:variant>
    </vt:vector>
  </HeadingPairs>
  <TitlesOfParts>
    <vt:vector size="22" baseType="lpstr">
      <vt:lpstr>Vega - Header</vt:lpstr>
      <vt:lpstr>Vega - Footer Only</vt:lpstr>
      <vt:lpstr>Vega - Free</vt:lpstr>
      <vt:lpstr>Kecelakaan Kerja dalam K3</vt:lpstr>
      <vt:lpstr>PowerPoint Presentation</vt:lpstr>
      <vt:lpstr>KECELAKAAN KERJA</vt:lpstr>
      <vt:lpstr>Definisi </vt:lpstr>
      <vt:lpstr>3 Faktor Yang Menyebabkan Terjadinya Kecelakaan Kerja</vt:lpstr>
      <vt:lpstr>3 Faktor Yang Menyebabkan Terjadinya Kecelakaan Kerja (Cont..)</vt:lpstr>
      <vt:lpstr>3 Faktor Yang Menyebabkan Terjadinya Kecelakaan Kerja (Cont..)</vt:lpstr>
      <vt:lpstr>Klasifikasi pada Kecelakaan Kerja</vt:lpstr>
      <vt:lpstr>Menurut ILO Upaya Yang Umum Digunakan Untuk Meningkatkan Keselamatan Kerja Bidang Industri</vt:lpstr>
      <vt:lpstr>Menurut ILO Upaya Yang Umum Digunakan Untuk Meningkatkan Keselamatan Kerja Bidang Industri (Cont..)</vt:lpstr>
      <vt:lpstr>Pertolongan Pertama Pada Kecelakaan (P3K) di Tempat Kerja</vt:lpstr>
      <vt:lpstr>Fasilitas Pertolongan Pertama Pada Kecelakaan di Tempat Kerja : </vt:lpstr>
      <vt:lpstr>Fasilitas Pertolongan Pertama Pada Kecelakaan di Tempat Kerja : </vt:lpstr>
      <vt:lpstr>Fasilitas Pertolongan Pertama Pada Kecelakaan di Tempat Kerja : </vt:lpstr>
      <vt:lpstr>Fasilitas Pertolongan Pertama Pada Kecelakaan di Tempat Kerja : </vt:lpstr>
      <vt:lpstr>Fasilitas Pertolongan Pertama Pada Kecelakaan di Tempat Kerja : </vt:lpstr>
      <vt:lpstr>Prinsip Dasar Pertolongan Pertama Pada Kecelakaan</vt:lpstr>
      <vt:lpstr>Sistematika Pertolongan Pertama pada Korban Kecelakaan</vt:lpstr>
      <vt:lpstr>Thank You for Listening!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Vega</dc:title>
  <dc:creator>Jun</dc:creator>
  <cp:lastModifiedBy>HP 14-g102AU</cp:lastModifiedBy>
  <cp:revision>376</cp:revision>
  <dcterms:created xsi:type="dcterms:W3CDTF">2015-09-05T11:42:45Z</dcterms:created>
  <dcterms:modified xsi:type="dcterms:W3CDTF">2019-11-14T04:47:36Z</dcterms:modified>
</cp:coreProperties>
</file>