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2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3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4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5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6" r:id="rId2"/>
    <p:sldMasterId id="2147483701" r:id="rId3"/>
    <p:sldMasterId id="2147483725" r:id="rId4"/>
    <p:sldMasterId id="2147483738" r:id="rId5"/>
    <p:sldMasterId id="2147483811" r:id="rId6"/>
  </p:sldMasterIdLst>
  <p:notesMasterIdLst>
    <p:notesMasterId r:id="rId21"/>
  </p:notesMasterIdLst>
  <p:sldIdLst>
    <p:sldId id="356" r:id="rId7"/>
    <p:sldId id="266" r:id="rId8"/>
    <p:sldId id="259" r:id="rId9"/>
    <p:sldId id="357" r:id="rId10"/>
    <p:sldId id="358" r:id="rId11"/>
    <p:sldId id="360" r:id="rId12"/>
    <p:sldId id="359" r:id="rId13"/>
    <p:sldId id="361" r:id="rId14"/>
    <p:sldId id="362" r:id="rId15"/>
    <p:sldId id="366" r:id="rId16"/>
    <p:sldId id="363" r:id="rId17"/>
    <p:sldId id="364" r:id="rId18"/>
    <p:sldId id="365" r:id="rId19"/>
    <p:sldId id="355" r:id="rId20"/>
  </p:sldIdLst>
  <p:sldSz cx="18288000" cy="10285413"/>
  <p:notesSz cx="6858000" cy="9144000"/>
  <p:defaultTextStyle>
    <a:defPPr>
      <a:defRPr lang="en-US"/>
    </a:defPPr>
    <a:lvl1pPr marL="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858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716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574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432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290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148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8006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4864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62" userDrawn="1">
          <p15:clr>
            <a:srgbClr val="A4A3A4"/>
          </p15:clr>
        </p15:guide>
        <p15:guide id="2" pos="57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C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00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-168" y="48"/>
      </p:cViewPr>
      <p:guideLst>
        <p:guide orient="horz" pos="3262"/>
        <p:guide pos="57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5A974-2B9D-4DE7-B1FD-B969DD33CD5E}" type="datetimeFigureOut">
              <a:rPr kumimoji="1" lang="ja-JP" altLang="en-US" smtClean="0"/>
              <a:t>2019/7/30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CE44EA-33D9-406B-AA52-45755D8D5C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9100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381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cons,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947003" y="342283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947003" y="243351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2057954" y="3198679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4"/>
          <p:cNvSpPr/>
          <p:nvPr userDrawn="1"/>
        </p:nvSpPr>
        <p:spPr>
          <a:xfrm>
            <a:off x="626586" y="2629606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879843" y="288367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7701919" y="342283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7701919" y="243351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7812870" y="3198679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円/楕円 4"/>
          <p:cNvSpPr/>
          <p:nvPr userDrawn="1"/>
        </p:nvSpPr>
        <p:spPr>
          <a:xfrm>
            <a:off x="6381502" y="2629606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図プレースホルダー 25"/>
          <p:cNvSpPr>
            <a:spLocks noGrp="1"/>
          </p:cNvSpPr>
          <p:nvPr>
            <p:ph type="pic" sz="quarter" idx="17" hasCustomPrompt="1"/>
          </p:nvPr>
        </p:nvSpPr>
        <p:spPr>
          <a:xfrm>
            <a:off x="6634759" y="288367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3489686" y="342283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3489686" y="243351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13600637" y="3198679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円/楕円 4"/>
          <p:cNvSpPr/>
          <p:nvPr userDrawn="1"/>
        </p:nvSpPr>
        <p:spPr>
          <a:xfrm>
            <a:off x="12169269" y="2629606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図プレースホルダー 25"/>
          <p:cNvSpPr>
            <a:spLocks noGrp="1"/>
          </p:cNvSpPr>
          <p:nvPr>
            <p:ph type="pic" sz="quarter" idx="20" hasCustomPrompt="1"/>
          </p:nvPr>
        </p:nvSpPr>
        <p:spPr>
          <a:xfrm>
            <a:off x="12422526" y="288367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51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947003" y="668006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947003" y="569074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3" name="正方形/長方形 52"/>
          <p:cNvSpPr/>
          <p:nvPr userDrawn="1"/>
        </p:nvSpPr>
        <p:spPr>
          <a:xfrm>
            <a:off x="2057954" y="6455909"/>
            <a:ext cx="1827899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円/楕円 4"/>
          <p:cNvSpPr/>
          <p:nvPr userDrawn="1"/>
        </p:nvSpPr>
        <p:spPr>
          <a:xfrm>
            <a:off x="626586" y="5886836"/>
            <a:ext cx="1136515" cy="1138145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図プレースホルダー 25"/>
          <p:cNvSpPr>
            <a:spLocks noGrp="1"/>
          </p:cNvSpPr>
          <p:nvPr>
            <p:ph type="pic" sz="quarter" idx="23" hasCustomPrompt="1"/>
          </p:nvPr>
        </p:nvSpPr>
        <p:spPr>
          <a:xfrm>
            <a:off x="879843" y="614090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56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7701919" y="668006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7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7701919" y="569074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8" name="正方形/長方形 57"/>
          <p:cNvSpPr/>
          <p:nvPr userDrawn="1"/>
        </p:nvSpPr>
        <p:spPr>
          <a:xfrm>
            <a:off x="7812870" y="6455909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円/楕円 4"/>
          <p:cNvSpPr/>
          <p:nvPr userDrawn="1"/>
        </p:nvSpPr>
        <p:spPr>
          <a:xfrm>
            <a:off x="6381502" y="5886836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図プレースホルダー 25"/>
          <p:cNvSpPr>
            <a:spLocks noGrp="1"/>
          </p:cNvSpPr>
          <p:nvPr>
            <p:ph type="pic" sz="quarter" idx="26" hasCustomPrompt="1"/>
          </p:nvPr>
        </p:nvSpPr>
        <p:spPr>
          <a:xfrm>
            <a:off x="6634759" y="614090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1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13489686" y="668006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13489686" y="569074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3" name="正方形/長方形 62"/>
          <p:cNvSpPr/>
          <p:nvPr userDrawn="1"/>
        </p:nvSpPr>
        <p:spPr>
          <a:xfrm>
            <a:off x="13600637" y="6455909"/>
            <a:ext cx="1827899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4" name="円/楕円 4"/>
          <p:cNvSpPr/>
          <p:nvPr userDrawn="1"/>
        </p:nvSpPr>
        <p:spPr>
          <a:xfrm>
            <a:off x="12169269" y="5886836"/>
            <a:ext cx="1136515" cy="1138145"/>
          </a:xfrm>
          <a:prstGeom prst="rect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図プレースホルダー 25"/>
          <p:cNvSpPr>
            <a:spLocks noGrp="1"/>
          </p:cNvSpPr>
          <p:nvPr>
            <p:ph type="pic" sz="quarter" idx="29" hasCustomPrompt="1"/>
          </p:nvPr>
        </p:nvSpPr>
        <p:spPr>
          <a:xfrm>
            <a:off x="12422526" y="614090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550823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="" xmlns:a16="http://schemas.microsoft.com/office/drawing/2014/main" id="{DD012822-4416-4F80-A10A-43EECCA89C04}"/>
              </a:ext>
            </a:extLst>
          </p:cNvPr>
          <p:cNvSpPr/>
          <p:nvPr userDrawn="1"/>
        </p:nvSpPr>
        <p:spPr>
          <a:xfrm>
            <a:off x="-28573" y="228565"/>
            <a:ext cx="18316577" cy="7035819"/>
          </a:xfrm>
          <a:custGeom>
            <a:avLst/>
            <a:gdLst>
              <a:gd name="connsiteX0" fmla="*/ 0 w 12211051"/>
              <a:gd name="connsiteY0" fmla="*/ 0 h 4691270"/>
              <a:gd name="connsiteX1" fmla="*/ 12211051 w 12211051"/>
              <a:gd name="connsiteY1" fmla="*/ 0 h 4691270"/>
              <a:gd name="connsiteX2" fmla="*/ 12211051 w 12211051"/>
              <a:gd name="connsiteY2" fmla="*/ 2792547 h 4691270"/>
              <a:gd name="connsiteX3" fmla="*/ 11803470 w 12211051"/>
              <a:gd name="connsiteY3" fmla="*/ 3063047 h 4691270"/>
              <a:gd name="connsiteX4" fmla="*/ 6115052 w 12211051"/>
              <a:gd name="connsiteY4" fmla="*/ 4691270 h 4691270"/>
              <a:gd name="connsiteX5" fmla="*/ 426632 w 12211051"/>
              <a:gd name="connsiteY5" fmla="*/ 3063047 h 4691270"/>
              <a:gd name="connsiteX6" fmla="*/ 0 w 12211051"/>
              <a:gd name="connsiteY6" fmla="*/ 2779903 h 4691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11051" h="4691270">
                <a:moveTo>
                  <a:pt x="0" y="0"/>
                </a:moveTo>
                <a:lnTo>
                  <a:pt x="12211051" y="0"/>
                </a:lnTo>
                <a:lnTo>
                  <a:pt x="12211051" y="2792547"/>
                </a:lnTo>
                <a:lnTo>
                  <a:pt x="11803470" y="3063047"/>
                </a:lnTo>
                <a:cubicBezTo>
                  <a:pt x="10153287" y="4094971"/>
                  <a:pt x="8203683" y="4691270"/>
                  <a:pt x="6115052" y="4691270"/>
                </a:cubicBezTo>
                <a:cubicBezTo>
                  <a:pt x="4026419" y="4691270"/>
                  <a:pt x="2076815" y="4094971"/>
                  <a:pt x="426632" y="3063047"/>
                </a:cubicBezTo>
                <a:lnTo>
                  <a:pt x="0" y="277990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1" tIns="68575" rIns="137151" bIns="68575" rtlCol="0" anchor="ctr"/>
          <a:lstStyle/>
          <a:p>
            <a:pPr algn="ctr" defTabSz="1371509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Picture Placeholder 29">
            <a:extLst>
              <a:ext uri="{FF2B5EF4-FFF2-40B4-BE49-F238E27FC236}">
                <a16:creationId xmlns="" xmlns:a16="http://schemas.microsoft.com/office/drawing/2014/main" id="{A945D968-BD9C-4190-898A-1E986357602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28575" y="0"/>
            <a:ext cx="18316577" cy="7035819"/>
          </a:xfrm>
          <a:custGeom>
            <a:avLst/>
            <a:gdLst>
              <a:gd name="connsiteX0" fmla="*/ 0 w 12211051"/>
              <a:gd name="connsiteY0" fmla="*/ 0 h 4691270"/>
              <a:gd name="connsiteX1" fmla="*/ 12211051 w 12211051"/>
              <a:gd name="connsiteY1" fmla="*/ 0 h 4691270"/>
              <a:gd name="connsiteX2" fmla="*/ 12211051 w 12211051"/>
              <a:gd name="connsiteY2" fmla="*/ 2792547 h 4691270"/>
              <a:gd name="connsiteX3" fmla="*/ 11803470 w 12211051"/>
              <a:gd name="connsiteY3" fmla="*/ 3063047 h 4691270"/>
              <a:gd name="connsiteX4" fmla="*/ 6115051 w 12211051"/>
              <a:gd name="connsiteY4" fmla="*/ 4691270 h 4691270"/>
              <a:gd name="connsiteX5" fmla="*/ 426632 w 12211051"/>
              <a:gd name="connsiteY5" fmla="*/ 3063047 h 4691270"/>
              <a:gd name="connsiteX6" fmla="*/ 0 w 12211051"/>
              <a:gd name="connsiteY6" fmla="*/ 2779903 h 4691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11051" h="4691270">
                <a:moveTo>
                  <a:pt x="0" y="0"/>
                </a:moveTo>
                <a:lnTo>
                  <a:pt x="12211051" y="0"/>
                </a:lnTo>
                <a:lnTo>
                  <a:pt x="12211051" y="2792547"/>
                </a:lnTo>
                <a:lnTo>
                  <a:pt x="11803470" y="3063047"/>
                </a:lnTo>
                <a:cubicBezTo>
                  <a:pt x="10153287" y="4094971"/>
                  <a:pt x="8203683" y="4691270"/>
                  <a:pt x="6115051" y="4691270"/>
                </a:cubicBezTo>
                <a:cubicBezTo>
                  <a:pt x="4026419" y="4691270"/>
                  <a:pt x="2076815" y="4094971"/>
                  <a:pt x="426632" y="3063047"/>
                </a:cubicBezTo>
                <a:lnTo>
                  <a:pt x="0" y="27799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="" xmlns:a16="http://schemas.microsoft.com/office/drawing/2014/main" id="{C2B92CFF-A727-4E94-A1E2-1FF95FB24D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250998" y="4282653"/>
            <a:ext cx="2945787" cy="2945333"/>
          </a:xfrm>
          <a:custGeom>
            <a:avLst/>
            <a:gdLst>
              <a:gd name="connsiteX0" fmla="*/ 1349829 w 2699658"/>
              <a:gd name="connsiteY0" fmla="*/ 0 h 2699658"/>
              <a:gd name="connsiteX1" fmla="*/ 2699658 w 2699658"/>
              <a:gd name="connsiteY1" fmla="*/ 1349829 h 2699658"/>
              <a:gd name="connsiteX2" fmla="*/ 1349829 w 2699658"/>
              <a:gd name="connsiteY2" fmla="*/ 2699658 h 2699658"/>
              <a:gd name="connsiteX3" fmla="*/ 0 w 2699658"/>
              <a:gd name="connsiteY3" fmla="*/ 1349829 h 2699658"/>
              <a:gd name="connsiteX4" fmla="*/ 1349829 w 2699658"/>
              <a:gd name="connsiteY4" fmla="*/ 0 h 2699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9658" h="2699658">
                <a:moveTo>
                  <a:pt x="1349829" y="0"/>
                </a:moveTo>
                <a:cubicBezTo>
                  <a:pt x="2095319" y="0"/>
                  <a:pt x="2699658" y="604339"/>
                  <a:pt x="2699658" y="1349829"/>
                </a:cubicBezTo>
                <a:cubicBezTo>
                  <a:pt x="2699658" y="2095319"/>
                  <a:pt x="2095319" y="2699658"/>
                  <a:pt x="1349829" y="2699658"/>
                </a:cubicBezTo>
                <a:cubicBezTo>
                  <a:pt x="604339" y="2699658"/>
                  <a:pt x="0" y="2095319"/>
                  <a:pt x="0" y="1349829"/>
                </a:cubicBezTo>
                <a:cubicBezTo>
                  <a:pt x="0" y="604339"/>
                  <a:pt x="604339" y="0"/>
                  <a:pt x="13498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="" xmlns:a16="http://schemas.microsoft.com/office/drawing/2014/main" id="{6E75EE72-42AA-4A0B-A52A-4E7784D1C60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633193" y="5375758"/>
            <a:ext cx="2945787" cy="2945333"/>
          </a:xfrm>
          <a:custGeom>
            <a:avLst/>
            <a:gdLst>
              <a:gd name="connsiteX0" fmla="*/ 1349829 w 2699658"/>
              <a:gd name="connsiteY0" fmla="*/ 0 h 2699658"/>
              <a:gd name="connsiteX1" fmla="*/ 2699658 w 2699658"/>
              <a:gd name="connsiteY1" fmla="*/ 1349829 h 2699658"/>
              <a:gd name="connsiteX2" fmla="*/ 1349829 w 2699658"/>
              <a:gd name="connsiteY2" fmla="*/ 2699658 h 2699658"/>
              <a:gd name="connsiteX3" fmla="*/ 0 w 2699658"/>
              <a:gd name="connsiteY3" fmla="*/ 1349829 h 2699658"/>
              <a:gd name="connsiteX4" fmla="*/ 1349829 w 2699658"/>
              <a:gd name="connsiteY4" fmla="*/ 0 h 2699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9658" h="2699658">
                <a:moveTo>
                  <a:pt x="1349829" y="0"/>
                </a:moveTo>
                <a:cubicBezTo>
                  <a:pt x="2095319" y="0"/>
                  <a:pt x="2699658" y="604339"/>
                  <a:pt x="2699658" y="1349829"/>
                </a:cubicBezTo>
                <a:cubicBezTo>
                  <a:pt x="2699658" y="2095319"/>
                  <a:pt x="2095319" y="2699658"/>
                  <a:pt x="1349829" y="2699658"/>
                </a:cubicBezTo>
                <a:cubicBezTo>
                  <a:pt x="604339" y="2699658"/>
                  <a:pt x="0" y="2095319"/>
                  <a:pt x="0" y="1349829"/>
                </a:cubicBezTo>
                <a:cubicBezTo>
                  <a:pt x="0" y="604339"/>
                  <a:pt x="604339" y="0"/>
                  <a:pt x="13498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="" xmlns:a16="http://schemas.microsoft.com/office/drawing/2014/main" id="{CDBFC563-895A-4F00-B84C-20208759705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3041026" y="4282653"/>
            <a:ext cx="2945787" cy="2945333"/>
          </a:xfrm>
          <a:custGeom>
            <a:avLst/>
            <a:gdLst>
              <a:gd name="connsiteX0" fmla="*/ 1349829 w 2699658"/>
              <a:gd name="connsiteY0" fmla="*/ 0 h 2699658"/>
              <a:gd name="connsiteX1" fmla="*/ 2699658 w 2699658"/>
              <a:gd name="connsiteY1" fmla="*/ 1349829 h 2699658"/>
              <a:gd name="connsiteX2" fmla="*/ 1349829 w 2699658"/>
              <a:gd name="connsiteY2" fmla="*/ 2699658 h 2699658"/>
              <a:gd name="connsiteX3" fmla="*/ 0 w 2699658"/>
              <a:gd name="connsiteY3" fmla="*/ 1349829 h 2699658"/>
              <a:gd name="connsiteX4" fmla="*/ 1349829 w 2699658"/>
              <a:gd name="connsiteY4" fmla="*/ 0 h 2699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9658" h="2699658">
                <a:moveTo>
                  <a:pt x="1349829" y="0"/>
                </a:moveTo>
                <a:cubicBezTo>
                  <a:pt x="2095319" y="0"/>
                  <a:pt x="2699658" y="604339"/>
                  <a:pt x="2699658" y="1349829"/>
                </a:cubicBezTo>
                <a:cubicBezTo>
                  <a:pt x="2699658" y="2095319"/>
                  <a:pt x="2095319" y="2699658"/>
                  <a:pt x="1349829" y="2699658"/>
                </a:cubicBezTo>
                <a:cubicBezTo>
                  <a:pt x="604339" y="2699658"/>
                  <a:pt x="0" y="2095319"/>
                  <a:pt x="0" y="1349829"/>
                </a:cubicBezTo>
                <a:cubicBezTo>
                  <a:pt x="0" y="604339"/>
                  <a:pt x="604339" y="0"/>
                  <a:pt x="134982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3026674544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="" xmlns:a16="http://schemas.microsoft.com/office/drawing/2014/main" id="{CCFF0BFD-D27D-472F-8609-6A70CC4B32D9}"/>
              </a:ext>
            </a:extLst>
          </p:cNvPr>
          <p:cNvSpPr/>
          <p:nvPr userDrawn="1"/>
        </p:nvSpPr>
        <p:spPr>
          <a:xfrm>
            <a:off x="-109243" y="-181418"/>
            <a:ext cx="10649895" cy="106482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1" tIns="68575" rIns="137151" bIns="68575" rtlCol="0" anchor="ctr"/>
          <a:lstStyle/>
          <a:p>
            <a:pPr algn="ctr" defTabSz="1371509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Picture Placeholder 16">
            <a:extLst>
              <a:ext uri="{FF2B5EF4-FFF2-40B4-BE49-F238E27FC236}">
                <a16:creationId xmlns="" xmlns:a16="http://schemas.microsoft.com/office/drawing/2014/main" id="{DED67292-5165-491F-87AC-100E6A136F6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308913" y="5296293"/>
            <a:ext cx="6318854" cy="4543738"/>
          </a:xfrm>
          <a:custGeom>
            <a:avLst/>
            <a:gdLst>
              <a:gd name="connsiteX0" fmla="*/ 2587894 w 4212569"/>
              <a:gd name="connsiteY0" fmla="*/ 0 h 3029626"/>
              <a:gd name="connsiteX1" fmla="*/ 4212569 w 4212569"/>
              <a:gd name="connsiteY1" fmla="*/ 2581665 h 3029626"/>
              <a:gd name="connsiteX2" fmla="*/ 4097442 w 4212569"/>
              <a:gd name="connsiteY2" fmla="*/ 2651607 h 3029626"/>
              <a:gd name="connsiteX3" fmla="*/ 2604529 w 4212569"/>
              <a:gd name="connsiteY3" fmla="*/ 3029626 h 3029626"/>
              <a:gd name="connsiteX4" fmla="*/ 7398 w 4212569"/>
              <a:gd name="connsiteY4" fmla="*/ 1648743 h 3029626"/>
              <a:gd name="connsiteX5" fmla="*/ 0 w 4212569"/>
              <a:gd name="connsiteY5" fmla="*/ 1636566 h 302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12569" h="3029626">
                <a:moveTo>
                  <a:pt x="2587894" y="0"/>
                </a:moveTo>
                <a:lnTo>
                  <a:pt x="4212569" y="2581665"/>
                </a:lnTo>
                <a:lnTo>
                  <a:pt x="4097442" y="2651607"/>
                </a:lnTo>
                <a:cubicBezTo>
                  <a:pt x="3653654" y="2892687"/>
                  <a:pt x="3145083" y="3029626"/>
                  <a:pt x="2604529" y="3029626"/>
                </a:cubicBezTo>
                <a:cubicBezTo>
                  <a:pt x="1523420" y="3029626"/>
                  <a:pt x="570247" y="2481869"/>
                  <a:pt x="7398" y="1648743"/>
                </a:cubicBezTo>
                <a:lnTo>
                  <a:pt x="0" y="163656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="" xmlns:a16="http://schemas.microsoft.com/office/drawing/2014/main" id="{A1410677-0982-462F-988C-9E699DBD934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803643" y="445383"/>
            <a:ext cx="6318855" cy="4543738"/>
          </a:xfrm>
          <a:custGeom>
            <a:avLst/>
            <a:gdLst>
              <a:gd name="connsiteX0" fmla="*/ 1608042 w 4212570"/>
              <a:gd name="connsiteY0" fmla="*/ 0 h 3029626"/>
              <a:gd name="connsiteX1" fmla="*/ 4205172 w 4212570"/>
              <a:gd name="connsiteY1" fmla="*/ 1380883 h 3029626"/>
              <a:gd name="connsiteX2" fmla="*/ 4212570 w 4212570"/>
              <a:gd name="connsiteY2" fmla="*/ 1393060 h 3029626"/>
              <a:gd name="connsiteX3" fmla="*/ 1624674 w 4212570"/>
              <a:gd name="connsiteY3" fmla="*/ 3029626 h 3029626"/>
              <a:gd name="connsiteX4" fmla="*/ 0 w 4212570"/>
              <a:gd name="connsiteY4" fmla="*/ 447962 h 3029626"/>
              <a:gd name="connsiteX5" fmla="*/ 115129 w 4212570"/>
              <a:gd name="connsiteY5" fmla="*/ 378019 h 3029626"/>
              <a:gd name="connsiteX6" fmla="*/ 1608042 w 4212570"/>
              <a:gd name="connsiteY6" fmla="*/ 0 h 3029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12570" h="3029626">
                <a:moveTo>
                  <a:pt x="1608042" y="0"/>
                </a:moveTo>
                <a:cubicBezTo>
                  <a:pt x="2689150" y="0"/>
                  <a:pt x="3642324" y="547757"/>
                  <a:pt x="4205172" y="1380883"/>
                </a:cubicBezTo>
                <a:lnTo>
                  <a:pt x="4212570" y="1393060"/>
                </a:lnTo>
                <a:lnTo>
                  <a:pt x="1624674" y="3029626"/>
                </a:lnTo>
                <a:lnTo>
                  <a:pt x="0" y="447962"/>
                </a:lnTo>
                <a:lnTo>
                  <a:pt x="115129" y="378019"/>
                </a:lnTo>
                <a:cubicBezTo>
                  <a:pt x="558917" y="136939"/>
                  <a:pt x="1067487" y="0"/>
                  <a:pt x="160804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="" xmlns:a16="http://schemas.microsoft.com/office/drawing/2014/main" id="{CFB9C5B7-DE0C-4B12-B0DB-3272E6B3E24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517656" y="1229612"/>
            <a:ext cx="4548570" cy="6313390"/>
          </a:xfrm>
          <a:custGeom>
            <a:avLst/>
            <a:gdLst>
              <a:gd name="connsiteX0" fmla="*/ 1400640 w 3032380"/>
              <a:gd name="connsiteY0" fmla="*/ 0 h 4209576"/>
              <a:gd name="connsiteX1" fmla="*/ 3032380 w 3032380"/>
              <a:gd name="connsiteY1" fmla="*/ 2580264 h 4209576"/>
              <a:gd name="connsiteX2" fmla="*/ 443346 w 3032380"/>
              <a:gd name="connsiteY2" fmla="*/ 4209576 h 4209576"/>
              <a:gd name="connsiteX3" fmla="*/ 378020 w 3032380"/>
              <a:gd name="connsiteY3" fmla="*/ 4102046 h 4209576"/>
              <a:gd name="connsiteX4" fmla="*/ 0 w 3032380"/>
              <a:gd name="connsiteY4" fmla="*/ 2609133 h 4209576"/>
              <a:gd name="connsiteX5" fmla="*/ 1380883 w 3032380"/>
              <a:gd name="connsiteY5" fmla="*/ 12002 h 4209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32380" h="4209576">
                <a:moveTo>
                  <a:pt x="1400640" y="0"/>
                </a:moveTo>
                <a:lnTo>
                  <a:pt x="3032380" y="2580264"/>
                </a:lnTo>
                <a:lnTo>
                  <a:pt x="443346" y="4209576"/>
                </a:lnTo>
                <a:lnTo>
                  <a:pt x="378020" y="4102046"/>
                </a:lnTo>
                <a:cubicBezTo>
                  <a:pt x="136939" y="3658258"/>
                  <a:pt x="0" y="3149687"/>
                  <a:pt x="0" y="2609133"/>
                </a:cubicBezTo>
                <a:cubicBezTo>
                  <a:pt x="0" y="1528024"/>
                  <a:pt x="547757" y="574851"/>
                  <a:pt x="1380883" y="1200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04119349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ame 1">
            <a:extLst>
              <a:ext uri="{FF2B5EF4-FFF2-40B4-BE49-F238E27FC236}">
                <a16:creationId xmlns="" xmlns:a16="http://schemas.microsoft.com/office/drawing/2014/main" id="{4807046C-F888-4A36-A40A-256FAD5D0C4E}"/>
              </a:ext>
            </a:extLst>
          </p:cNvPr>
          <p:cNvSpPr/>
          <p:nvPr userDrawn="1"/>
        </p:nvSpPr>
        <p:spPr>
          <a:xfrm>
            <a:off x="534228" y="834757"/>
            <a:ext cx="17219544" cy="9063090"/>
          </a:xfrm>
          <a:prstGeom prst="frame">
            <a:avLst>
              <a:gd name="adj1" fmla="val 58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1" tIns="68575" rIns="137151" bIns="68575" rtlCol="0" anchor="ctr"/>
          <a:lstStyle/>
          <a:p>
            <a:pPr algn="ctr" defTabSz="1371509"/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그림 개체 틀 2">
            <a:extLst>
              <a:ext uri="{FF2B5EF4-FFF2-40B4-BE49-F238E27FC236}">
                <a16:creationId xmlns="" xmlns:a16="http://schemas.microsoft.com/office/drawing/2014/main" id="{6396103F-7E16-4445-B7A5-DADC79F7C85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72194" y="4755141"/>
            <a:ext cx="16343615" cy="469551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218640105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="" xmlns:a16="http://schemas.microsoft.com/office/drawing/2014/main" id="{BC1F52E4-0937-444F-8AD3-B1FD32324AA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92262" y="2623527"/>
            <a:ext cx="3527819" cy="503835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="" xmlns:a16="http://schemas.microsoft.com/office/drawing/2014/main" id="{097D96F0-BD2F-4BB4-952C-64666901CE2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184148" y="2623527"/>
            <a:ext cx="3527819" cy="503835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6" name="그림 개체 틀 2">
            <a:extLst>
              <a:ext uri="{FF2B5EF4-FFF2-40B4-BE49-F238E27FC236}">
                <a16:creationId xmlns="" xmlns:a16="http://schemas.microsoft.com/office/drawing/2014/main" id="{2E5AD868-2386-4CB4-B210-0441167F4D8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3967915" y="2623527"/>
            <a:ext cx="3527819" cy="503835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7" name="그림 개체 틀 2">
            <a:extLst>
              <a:ext uri="{FF2B5EF4-FFF2-40B4-BE49-F238E27FC236}">
                <a16:creationId xmlns="" xmlns:a16="http://schemas.microsoft.com/office/drawing/2014/main" id="{041EB254-2AAD-4511-9345-C2189BB805B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9576033" y="2623527"/>
            <a:ext cx="3527819" cy="503835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8350631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>
            <a:extLst>
              <a:ext uri="{FF2B5EF4-FFF2-40B4-BE49-F238E27FC236}">
                <a16:creationId xmlns="" xmlns:a16="http://schemas.microsoft.com/office/drawing/2014/main" id="{A65C28F1-592D-4143-ABAD-910376B19CFF}"/>
              </a:ext>
            </a:extLst>
          </p:cNvPr>
          <p:cNvSpPr/>
          <p:nvPr userDrawn="1"/>
        </p:nvSpPr>
        <p:spPr>
          <a:xfrm>
            <a:off x="9965987" y="0"/>
            <a:ext cx="5547198" cy="102854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1" tIns="68575" rIns="137151" bIns="68575" rtlCol="0" anchor="ctr"/>
          <a:lstStyle/>
          <a:p>
            <a:pPr algn="ctr" defTabSz="1371509"/>
            <a:endParaRPr lang="en-US">
              <a:solidFill>
                <a:prstClr val="white"/>
              </a:solidFill>
            </a:endParaRPr>
          </a:p>
        </p:txBody>
      </p:sp>
      <p:sp>
        <p:nvSpPr>
          <p:cNvPr id="84" name="Freeform: Shape 83">
            <a:extLst>
              <a:ext uri="{FF2B5EF4-FFF2-40B4-BE49-F238E27FC236}">
                <a16:creationId xmlns="" xmlns:a16="http://schemas.microsoft.com/office/drawing/2014/main" id="{B1443AB3-C111-487B-9FFC-DE21D4A4BB42}"/>
              </a:ext>
            </a:extLst>
          </p:cNvPr>
          <p:cNvSpPr/>
          <p:nvPr/>
        </p:nvSpPr>
        <p:spPr>
          <a:xfrm>
            <a:off x="12242260" y="450270"/>
            <a:ext cx="3600797" cy="2476398"/>
          </a:xfrm>
          <a:custGeom>
            <a:avLst/>
            <a:gdLst>
              <a:gd name="connsiteX0" fmla="*/ 1229776 w 1753617"/>
              <a:gd name="connsiteY0" fmla="*/ 474039 h 1206212"/>
              <a:gd name="connsiteX1" fmla="*/ 1118650 w 1753617"/>
              <a:gd name="connsiteY1" fmla="*/ 1037577 h 1206212"/>
              <a:gd name="connsiteX2" fmla="*/ 1227679 w 1753617"/>
              <a:gd name="connsiteY2" fmla="*/ 1039321 h 1206212"/>
              <a:gd name="connsiteX3" fmla="*/ 1229776 w 1753617"/>
              <a:gd name="connsiteY3" fmla="*/ 474039 h 1206212"/>
              <a:gd name="connsiteX4" fmla="*/ 861560 w 1753617"/>
              <a:gd name="connsiteY4" fmla="*/ 0 h 1206212"/>
              <a:gd name="connsiteX5" fmla="*/ 1192678 w 1753617"/>
              <a:gd name="connsiteY5" fmla="*/ 235268 h 1206212"/>
              <a:gd name="connsiteX6" fmla="*/ 1395270 w 1753617"/>
              <a:gd name="connsiteY6" fmla="*/ 172094 h 1206212"/>
              <a:gd name="connsiteX7" fmla="*/ 1753617 w 1753617"/>
              <a:gd name="connsiteY7" fmla="*/ 530443 h 1206212"/>
              <a:gd name="connsiteX8" fmla="*/ 1395270 w 1753617"/>
              <a:gd name="connsiteY8" fmla="*/ 888790 h 1206212"/>
              <a:gd name="connsiteX9" fmla="*/ 1372396 w 1753617"/>
              <a:gd name="connsiteY9" fmla="*/ 887701 h 1206212"/>
              <a:gd name="connsiteX10" fmla="*/ 1372396 w 1753617"/>
              <a:gd name="connsiteY10" fmla="*/ 1206212 h 1206212"/>
              <a:gd name="connsiteX11" fmla="*/ 1231543 w 1753617"/>
              <a:gd name="connsiteY11" fmla="*/ 1206212 h 1206212"/>
              <a:gd name="connsiteX12" fmla="*/ 1227789 w 1753617"/>
              <a:gd name="connsiteY12" fmla="*/ 1039789 h 1206212"/>
              <a:gd name="connsiteX13" fmla="*/ 1176875 w 1753617"/>
              <a:gd name="connsiteY13" fmla="*/ 1039789 h 1206212"/>
              <a:gd name="connsiteX14" fmla="*/ 1173122 w 1753617"/>
              <a:gd name="connsiteY14" fmla="*/ 1206212 h 1206212"/>
              <a:gd name="connsiteX15" fmla="*/ 973672 w 1753617"/>
              <a:gd name="connsiteY15" fmla="*/ 1206212 h 1206212"/>
              <a:gd name="connsiteX16" fmla="*/ 968149 w 1753617"/>
              <a:gd name="connsiteY16" fmla="*/ 929147 h 1206212"/>
              <a:gd name="connsiteX17" fmla="*/ 968017 w 1753617"/>
              <a:gd name="connsiteY17" fmla="*/ 929147 h 1206212"/>
              <a:gd name="connsiteX18" fmla="*/ 1030077 w 1753617"/>
              <a:gd name="connsiteY18" fmla="*/ 836491 h 1206212"/>
              <a:gd name="connsiteX19" fmla="*/ 1016753 w 1753617"/>
              <a:gd name="connsiteY19" fmla="*/ 510027 h 1206212"/>
              <a:gd name="connsiteX20" fmla="*/ 1006625 w 1753617"/>
              <a:gd name="connsiteY20" fmla="*/ 501207 h 1206212"/>
              <a:gd name="connsiteX21" fmla="*/ 999463 w 1753617"/>
              <a:gd name="connsiteY21" fmla="*/ 503790 h 1206212"/>
              <a:gd name="connsiteX22" fmla="*/ 996664 w 1753617"/>
              <a:gd name="connsiteY22" fmla="*/ 509676 h 1206212"/>
              <a:gd name="connsiteX23" fmla="*/ 996664 w 1753617"/>
              <a:gd name="connsiteY23" fmla="*/ 733486 h 1206212"/>
              <a:gd name="connsiteX24" fmla="*/ 985982 w 1753617"/>
              <a:gd name="connsiteY24" fmla="*/ 742788 h 1206212"/>
              <a:gd name="connsiteX25" fmla="*/ 975300 w 1753617"/>
              <a:gd name="connsiteY25" fmla="*/ 733486 h 1206212"/>
              <a:gd name="connsiteX26" fmla="*/ 975300 w 1753617"/>
              <a:gd name="connsiteY26" fmla="*/ 509660 h 1206212"/>
              <a:gd name="connsiteX27" fmla="*/ 972509 w 1753617"/>
              <a:gd name="connsiteY27" fmla="*/ 503790 h 1206212"/>
              <a:gd name="connsiteX28" fmla="*/ 965347 w 1753617"/>
              <a:gd name="connsiteY28" fmla="*/ 501207 h 1206212"/>
              <a:gd name="connsiteX29" fmla="*/ 958185 w 1753617"/>
              <a:gd name="connsiteY29" fmla="*/ 503790 h 1206212"/>
              <a:gd name="connsiteX30" fmla="*/ 955762 w 1753617"/>
              <a:gd name="connsiteY30" fmla="*/ 508885 h 1206212"/>
              <a:gd name="connsiteX31" fmla="*/ 955762 w 1753617"/>
              <a:gd name="connsiteY31" fmla="*/ 735600 h 1206212"/>
              <a:gd name="connsiteX32" fmla="*/ 945080 w 1753617"/>
              <a:gd name="connsiteY32" fmla="*/ 744903 h 1206212"/>
              <a:gd name="connsiteX33" fmla="*/ 934398 w 1753617"/>
              <a:gd name="connsiteY33" fmla="*/ 735600 h 1206212"/>
              <a:gd name="connsiteX34" fmla="*/ 934398 w 1753617"/>
              <a:gd name="connsiteY34" fmla="*/ 508546 h 1206212"/>
              <a:gd name="connsiteX35" fmla="*/ 932136 w 1753617"/>
              <a:gd name="connsiteY35" fmla="*/ 503790 h 1206212"/>
              <a:gd name="connsiteX36" fmla="*/ 924974 w 1753617"/>
              <a:gd name="connsiteY36" fmla="*/ 501207 h 1206212"/>
              <a:gd name="connsiteX37" fmla="*/ 917812 w 1753617"/>
              <a:gd name="connsiteY37" fmla="*/ 503790 h 1206212"/>
              <a:gd name="connsiteX38" fmla="*/ 914860 w 1753617"/>
              <a:gd name="connsiteY38" fmla="*/ 509998 h 1206212"/>
              <a:gd name="connsiteX39" fmla="*/ 914860 w 1753617"/>
              <a:gd name="connsiteY39" fmla="*/ 735693 h 1206212"/>
              <a:gd name="connsiteX40" fmla="*/ 904178 w 1753617"/>
              <a:gd name="connsiteY40" fmla="*/ 744995 h 1206212"/>
              <a:gd name="connsiteX41" fmla="*/ 893497 w 1753617"/>
              <a:gd name="connsiteY41" fmla="*/ 735693 h 1206212"/>
              <a:gd name="connsiteX42" fmla="*/ 893497 w 1753617"/>
              <a:gd name="connsiteY42" fmla="*/ 509338 h 1206212"/>
              <a:gd name="connsiteX43" fmla="*/ 890858 w 1753617"/>
              <a:gd name="connsiteY43" fmla="*/ 503790 h 1206212"/>
              <a:gd name="connsiteX44" fmla="*/ 883696 w 1753617"/>
              <a:gd name="connsiteY44" fmla="*/ 501207 h 1206212"/>
              <a:gd name="connsiteX45" fmla="*/ 873568 w 1753617"/>
              <a:gd name="connsiteY45" fmla="*/ 510027 h 1206212"/>
              <a:gd name="connsiteX46" fmla="*/ 858045 w 1753617"/>
              <a:gd name="connsiteY46" fmla="*/ 836491 h 1206212"/>
              <a:gd name="connsiteX47" fmla="*/ 920104 w 1753617"/>
              <a:gd name="connsiteY47" fmla="*/ 929147 h 1206212"/>
              <a:gd name="connsiteX48" fmla="*/ 919971 w 1753617"/>
              <a:gd name="connsiteY48" fmla="*/ 929147 h 1206212"/>
              <a:gd name="connsiteX49" fmla="*/ 914449 w 1753617"/>
              <a:gd name="connsiteY49" fmla="*/ 1206212 h 1206212"/>
              <a:gd name="connsiteX50" fmla="*/ 687243 w 1753617"/>
              <a:gd name="connsiteY50" fmla="*/ 1206212 h 1206212"/>
              <a:gd name="connsiteX51" fmla="*/ 680994 w 1753617"/>
              <a:gd name="connsiteY51" fmla="*/ 892690 h 1206212"/>
              <a:gd name="connsiteX52" fmla="*/ 672455 w 1753617"/>
              <a:gd name="connsiteY52" fmla="*/ 892690 h 1206212"/>
              <a:gd name="connsiteX53" fmla="*/ 703265 w 1753617"/>
              <a:gd name="connsiteY53" fmla="*/ 880906 h 1206212"/>
              <a:gd name="connsiteX54" fmla="*/ 779494 w 1753617"/>
              <a:gd name="connsiteY54" fmla="*/ 701153 h 1206212"/>
              <a:gd name="connsiteX55" fmla="*/ 659906 w 1753617"/>
              <a:gd name="connsiteY55" fmla="*/ 495891 h 1206212"/>
              <a:gd name="connsiteX56" fmla="*/ 531113 w 1753617"/>
              <a:gd name="connsiteY56" fmla="*/ 696668 h 1206212"/>
              <a:gd name="connsiteX57" fmla="*/ 611609 w 1753617"/>
              <a:gd name="connsiteY57" fmla="*/ 881068 h 1206212"/>
              <a:gd name="connsiteX58" fmla="*/ 642424 w 1753617"/>
              <a:gd name="connsiteY58" fmla="*/ 892690 h 1206212"/>
              <a:gd name="connsiteX59" fmla="*/ 629610 w 1753617"/>
              <a:gd name="connsiteY59" fmla="*/ 892690 h 1206212"/>
              <a:gd name="connsiteX60" fmla="*/ 623362 w 1753617"/>
              <a:gd name="connsiteY60" fmla="*/ 1206212 h 1206212"/>
              <a:gd name="connsiteX61" fmla="*/ 400827 w 1753617"/>
              <a:gd name="connsiteY61" fmla="*/ 1206212 h 1206212"/>
              <a:gd name="connsiteX62" fmla="*/ 400827 w 1753617"/>
              <a:gd name="connsiteY62" fmla="*/ 886611 h 1206212"/>
              <a:gd name="connsiteX63" fmla="*/ 358348 w 1753617"/>
              <a:gd name="connsiteY63" fmla="*/ 888790 h 1206212"/>
              <a:gd name="connsiteX64" fmla="*/ 0 w 1753617"/>
              <a:gd name="connsiteY64" fmla="*/ 530443 h 1206212"/>
              <a:gd name="connsiteX65" fmla="*/ 358348 w 1753617"/>
              <a:gd name="connsiteY65" fmla="*/ 172094 h 1206212"/>
              <a:gd name="connsiteX66" fmla="*/ 536978 w 1753617"/>
              <a:gd name="connsiteY66" fmla="*/ 220019 h 1206212"/>
              <a:gd name="connsiteX67" fmla="*/ 861560 w 1753617"/>
              <a:gd name="connsiteY67" fmla="*/ 0 h 120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753617" h="1206212">
                <a:moveTo>
                  <a:pt x="1229776" y="474039"/>
                </a:moveTo>
                <a:cubicBezTo>
                  <a:pt x="1143811" y="476947"/>
                  <a:pt x="1106070" y="792156"/>
                  <a:pt x="1118650" y="1037577"/>
                </a:cubicBezTo>
                <a:cubicBezTo>
                  <a:pt x="1151499" y="1041648"/>
                  <a:pt x="1192735" y="1038740"/>
                  <a:pt x="1227679" y="1039321"/>
                </a:cubicBezTo>
                <a:cubicBezTo>
                  <a:pt x="1233271" y="829958"/>
                  <a:pt x="1236766" y="475784"/>
                  <a:pt x="1229776" y="474039"/>
                </a:cubicBezTo>
                <a:close/>
                <a:moveTo>
                  <a:pt x="861560" y="0"/>
                </a:moveTo>
                <a:cubicBezTo>
                  <a:pt x="1015137" y="0"/>
                  <a:pt x="1144753" y="98028"/>
                  <a:pt x="1192678" y="235268"/>
                </a:cubicBezTo>
                <a:cubicBezTo>
                  <a:pt x="1250405" y="194968"/>
                  <a:pt x="1320114" y="172094"/>
                  <a:pt x="1395270" y="172094"/>
                </a:cubicBezTo>
                <a:cubicBezTo>
                  <a:pt x="1593505" y="172094"/>
                  <a:pt x="1753617" y="332207"/>
                  <a:pt x="1753617" y="530443"/>
                </a:cubicBezTo>
                <a:cubicBezTo>
                  <a:pt x="1753617" y="728677"/>
                  <a:pt x="1593505" y="888790"/>
                  <a:pt x="1395270" y="888790"/>
                </a:cubicBezTo>
                <a:cubicBezTo>
                  <a:pt x="1387645" y="888790"/>
                  <a:pt x="1380021" y="887701"/>
                  <a:pt x="1372396" y="887701"/>
                </a:cubicBezTo>
                <a:lnTo>
                  <a:pt x="1372396" y="1206212"/>
                </a:lnTo>
                <a:lnTo>
                  <a:pt x="1231543" y="1206212"/>
                </a:lnTo>
                <a:lnTo>
                  <a:pt x="1227789" y="1039789"/>
                </a:lnTo>
                <a:lnTo>
                  <a:pt x="1176875" y="1039789"/>
                </a:lnTo>
                <a:lnTo>
                  <a:pt x="1173122" y="1206212"/>
                </a:lnTo>
                <a:lnTo>
                  <a:pt x="973672" y="1206212"/>
                </a:lnTo>
                <a:lnTo>
                  <a:pt x="968149" y="929147"/>
                </a:lnTo>
                <a:lnTo>
                  <a:pt x="968017" y="929147"/>
                </a:lnTo>
                <a:cubicBezTo>
                  <a:pt x="988704" y="898262"/>
                  <a:pt x="1030225" y="854754"/>
                  <a:pt x="1030077" y="836491"/>
                </a:cubicBezTo>
                <a:lnTo>
                  <a:pt x="1016753" y="510027"/>
                </a:lnTo>
                <a:cubicBezTo>
                  <a:pt x="1016753" y="505156"/>
                  <a:pt x="1012219" y="501207"/>
                  <a:pt x="1006625" y="501207"/>
                </a:cubicBezTo>
                <a:cubicBezTo>
                  <a:pt x="1003828" y="501207"/>
                  <a:pt x="1001296" y="502194"/>
                  <a:pt x="999463" y="503790"/>
                </a:cubicBezTo>
                <a:lnTo>
                  <a:pt x="996664" y="509676"/>
                </a:lnTo>
                <a:lnTo>
                  <a:pt x="996664" y="733486"/>
                </a:lnTo>
                <a:cubicBezTo>
                  <a:pt x="996664" y="738623"/>
                  <a:pt x="991881" y="742788"/>
                  <a:pt x="985982" y="742788"/>
                </a:cubicBezTo>
                <a:cubicBezTo>
                  <a:pt x="980083" y="742788"/>
                  <a:pt x="975300" y="738623"/>
                  <a:pt x="975300" y="733486"/>
                </a:cubicBezTo>
                <a:cubicBezTo>
                  <a:pt x="975300" y="658877"/>
                  <a:pt x="975300" y="584268"/>
                  <a:pt x="975300" y="509660"/>
                </a:cubicBezTo>
                <a:lnTo>
                  <a:pt x="972509" y="503790"/>
                </a:lnTo>
                <a:cubicBezTo>
                  <a:pt x="970676" y="502194"/>
                  <a:pt x="968144" y="501207"/>
                  <a:pt x="965347" y="501207"/>
                </a:cubicBezTo>
                <a:cubicBezTo>
                  <a:pt x="962550" y="501207"/>
                  <a:pt x="960018" y="502194"/>
                  <a:pt x="958185" y="503790"/>
                </a:cubicBezTo>
                <a:lnTo>
                  <a:pt x="955762" y="508885"/>
                </a:lnTo>
                <a:lnTo>
                  <a:pt x="955762" y="735600"/>
                </a:lnTo>
                <a:cubicBezTo>
                  <a:pt x="955762" y="740738"/>
                  <a:pt x="950979" y="744903"/>
                  <a:pt x="945080" y="744903"/>
                </a:cubicBezTo>
                <a:cubicBezTo>
                  <a:pt x="939180" y="744903"/>
                  <a:pt x="934398" y="740738"/>
                  <a:pt x="934398" y="735600"/>
                </a:cubicBezTo>
                <a:cubicBezTo>
                  <a:pt x="934398" y="659916"/>
                  <a:pt x="934398" y="584231"/>
                  <a:pt x="934398" y="508546"/>
                </a:cubicBezTo>
                <a:lnTo>
                  <a:pt x="932136" y="503790"/>
                </a:lnTo>
                <a:cubicBezTo>
                  <a:pt x="930304" y="502194"/>
                  <a:pt x="927771" y="501207"/>
                  <a:pt x="924974" y="501207"/>
                </a:cubicBezTo>
                <a:cubicBezTo>
                  <a:pt x="922177" y="501207"/>
                  <a:pt x="919645" y="502194"/>
                  <a:pt x="917812" y="503790"/>
                </a:cubicBezTo>
                <a:lnTo>
                  <a:pt x="914860" y="509998"/>
                </a:lnTo>
                <a:lnTo>
                  <a:pt x="914860" y="735693"/>
                </a:lnTo>
                <a:cubicBezTo>
                  <a:pt x="914860" y="740830"/>
                  <a:pt x="910078" y="744995"/>
                  <a:pt x="904178" y="744995"/>
                </a:cubicBezTo>
                <a:cubicBezTo>
                  <a:pt x="898278" y="744995"/>
                  <a:pt x="893497" y="740830"/>
                  <a:pt x="893497" y="735693"/>
                </a:cubicBezTo>
                <a:cubicBezTo>
                  <a:pt x="893497" y="660241"/>
                  <a:pt x="893497" y="584789"/>
                  <a:pt x="893497" y="509338"/>
                </a:cubicBezTo>
                <a:lnTo>
                  <a:pt x="890858" y="503790"/>
                </a:lnTo>
                <a:cubicBezTo>
                  <a:pt x="889025" y="502194"/>
                  <a:pt x="886493" y="501207"/>
                  <a:pt x="883696" y="501207"/>
                </a:cubicBezTo>
                <a:cubicBezTo>
                  <a:pt x="878102" y="501207"/>
                  <a:pt x="873568" y="505156"/>
                  <a:pt x="873568" y="510027"/>
                </a:cubicBezTo>
                <a:lnTo>
                  <a:pt x="858045" y="836491"/>
                </a:lnTo>
                <a:cubicBezTo>
                  <a:pt x="856991" y="853176"/>
                  <a:pt x="899418" y="898262"/>
                  <a:pt x="920104" y="929147"/>
                </a:cubicBezTo>
                <a:lnTo>
                  <a:pt x="919971" y="929147"/>
                </a:lnTo>
                <a:lnTo>
                  <a:pt x="914449" y="1206212"/>
                </a:lnTo>
                <a:lnTo>
                  <a:pt x="687243" y="1206212"/>
                </a:lnTo>
                <a:lnTo>
                  <a:pt x="680994" y="892690"/>
                </a:lnTo>
                <a:lnTo>
                  <a:pt x="672455" y="892690"/>
                </a:lnTo>
                <a:lnTo>
                  <a:pt x="703265" y="880906"/>
                </a:lnTo>
                <a:cubicBezTo>
                  <a:pt x="746777" y="847233"/>
                  <a:pt x="780792" y="770577"/>
                  <a:pt x="779494" y="701153"/>
                </a:cubicBezTo>
                <a:cubicBezTo>
                  <a:pt x="777764" y="608588"/>
                  <a:pt x="735279" y="494515"/>
                  <a:pt x="659906" y="495891"/>
                </a:cubicBezTo>
                <a:cubicBezTo>
                  <a:pt x="584533" y="497267"/>
                  <a:pt x="529384" y="593484"/>
                  <a:pt x="531113" y="696668"/>
                </a:cubicBezTo>
                <a:cubicBezTo>
                  <a:pt x="532411" y="774055"/>
                  <a:pt x="567648" y="848411"/>
                  <a:pt x="611609" y="881068"/>
                </a:cubicBezTo>
                <a:lnTo>
                  <a:pt x="642424" y="892690"/>
                </a:lnTo>
                <a:lnTo>
                  <a:pt x="629610" y="892690"/>
                </a:lnTo>
                <a:lnTo>
                  <a:pt x="623362" y="1206212"/>
                </a:lnTo>
                <a:lnTo>
                  <a:pt x="400827" y="1206212"/>
                </a:lnTo>
                <a:lnTo>
                  <a:pt x="400827" y="886611"/>
                </a:lnTo>
                <a:cubicBezTo>
                  <a:pt x="387756" y="887701"/>
                  <a:pt x="372507" y="888790"/>
                  <a:pt x="358348" y="888790"/>
                </a:cubicBezTo>
                <a:cubicBezTo>
                  <a:pt x="160114" y="888790"/>
                  <a:pt x="0" y="728677"/>
                  <a:pt x="0" y="530443"/>
                </a:cubicBezTo>
                <a:cubicBezTo>
                  <a:pt x="0" y="332207"/>
                  <a:pt x="160114" y="172094"/>
                  <a:pt x="358348" y="172094"/>
                </a:cubicBezTo>
                <a:cubicBezTo>
                  <a:pt x="423701" y="172094"/>
                  <a:pt x="484696" y="189522"/>
                  <a:pt x="536978" y="220019"/>
                </a:cubicBezTo>
                <a:cubicBezTo>
                  <a:pt x="588170" y="91493"/>
                  <a:pt x="714517" y="0"/>
                  <a:pt x="861560" y="0"/>
                </a:cubicBez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olid"/>
            <a:miter/>
          </a:ln>
        </p:spPr>
        <p:txBody>
          <a:bodyPr wrap="square" lIns="137151" tIns="68575" rIns="137151" bIns="68575" rtlCol="0" anchor="ctr">
            <a:noAutofit/>
          </a:bodyPr>
          <a:lstStyle/>
          <a:p>
            <a:pPr defTabSz="1371509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7" name="그림 개체 틀 2">
            <a:extLst>
              <a:ext uri="{FF2B5EF4-FFF2-40B4-BE49-F238E27FC236}">
                <a16:creationId xmlns="" xmlns:a16="http://schemas.microsoft.com/office/drawing/2014/main" id="{3269F874-2185-4FFF-8F71-140FD1A5A0C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72193" y="2794946"/>
            <a:ext cx="8993795" cy="469551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78" name="그림 개체 틀 2">
            <a:extLst>
              <a:ext uri="{FF2B5EF4-FFF2-40B4-BE49-F238E27FC236}">
                <a16:creationId xmlns="" xmlns:a16="http://schemas.microsoft.com/office/drawing/2014/main" id="{7C68091A-0EDD-450A-9532-701CA57CA49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965989" y="2794947"/>
            <a:ext cx="2772383" cy="251553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79" name="그림 개체 틀 2">
            <a:extLst>
              <a:ext uri="{FF2B5EF4-FFF2-40B4-BE49-F238E27FC236}">
                <a16:creationId xmlns="" xmlns:a16="http://schemas.microsoft.com/office/drawing/2014/main" id="{8D2A51E8-6E77-4B9C-BA4A-73DA739F7C4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2740803" y="2794947"/>
            <a:ext cx="2772383" cy="251553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80" name="그림 개체 틀 2">
            <a:extLst>
              <a:ext uri="{FF2B5EF4-FFF2-40B4-BE49-F238E27FC236}">
                <a16:creationId xmlns="" xmlns:a16="http://schemas.microsoft.com/office/drawing/2014/main" id="{CA10DD2B-76AB-41C7-B0A3-C8147C247B5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5515618" y="2794947"/>
            <a:ext cx="2772383" cy="251553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276644158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그림 개체 틀 2">
            <a:extLst>
              <a:ext uri="{FF2B5EF4-FFF2-40B4-BE49-F238E27FC236}">
                <a16:creationId xmlns="" xmlns:a16="http://schemas.microsoft.com/office/drawing/2014/main" id="{ABEE7B6C-5524-4375-B9A4-E13CF7FE665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8288000" cy="1028541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30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0691419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="" xmlns:a16="http://schemas.microsoft.com/office/drawing/2014/main" id="{DDB49639-FE47-44C5-AD62-716168A4D8D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" y="0"/>
            <a:ext cx="9767531" cy="10285413"/>
          </a:xfrm>
          <a:custGeom>
            <a:avLst/>
            <a:gdLst>
              <a:gd name="connsiteX0" fmla="*/ 0 w 5995863"/>
              <a:gd name="connsiteY0" fmla="*/ 0 h 6858000"/>
              <a:gd name="connsiteX1" fmla="*/ 5995863 w 5995863"/>
              <a:gd name="connsiteY1" fmla="*/ 0 h 6858000"/>
              <a:gd name="connsiteX2" fmla="*/ 5995863 w 5995863"/>
              <a:gd name="connsiteY2" fmla="*/ 6858000 h 6858000"/>
              <a:gd name="connsiteX3" fmla="*/ 0 w 5995863"/>
              <a:gd name="connsiteY3" fmla="*/ 6858000 h 6858000"/>
              <a:gd name="connsiteX4" fmla="*/ 0 w 5995863"/>
              <a:gd name="connsiteY4" fmla="*/ 0 h 6858000"/>
              <a:gd name="connsiteX0" fmla="*/ 0 w 6001966"/>
              <a:gd name="connsiteY0" fmla="*/ 0 h 6858000"/>
              <a:gd name="connsiteX1" fmla="*/ 5995863 w 6001966"/>
              <a:gd name="connsiteY1" fmla="*/ 0 h 6858000"/>
              <a:gd name="connsiteX2" fmla="*/ 6001966 w 6001966"/>
              <a:gd name="connsiteY2" fmla="*/ 3258766 h 6858000"/>
              <a:gd name="connsiteX3" fmla="*/ 5995863 w 6001966"/>
              <a:gd name="connsiteY3" fmla="*/ 6858000 h 6858000"/>
              <a:gd name="connsiteX4" fmla="*/ 0 w 6001966"/>
              <a:gd name="connsiteY4" fmla="*/ 6858000 h 6858000"/>
              <a:gd name="connsiteX5" fmla="*/ 0 w 6001966"/>
              <a:gd name="connsiteY5" fmla="*/ 0 h 6858000"/>
              <a:gd name="connsiteX0" fmla="*/ 0 w 5995869"/>
              <a:gd name="connsiteY0" fmla="*/ 0 h 6858000"/>
              <a:gd name="connsiteX1" fmla="*/ 5995863 w 5995869"/>
              <a:gd name="connsiteY1" fmla="*/ 0 h 6858000"/>
              <a:gd name="connsiteX2" fmla="*/ 5554494 w 5995869"/>
              <a:gd name="connsiteY2" fmla="*/ 3307405 h 6858000"/>
              <a:gd name="connsiteX3" fmla="*/ 5995863 w 5995869"/>
              <a:gd name="connsiteY3" fmla="*/ 6858000 h 6858000"/>
              <a:gd name="connsiteX4" fmla="*/ 0 w 5995869"/>
              <a:gd name="connsiteY4" fmla="*/ 6858000 h 6858000"/>
              <a:gd name="connsiteX5" fmla="*/ 0 w 5995869"/>
              <a:gd name="connsiteY5" fmla="*/ 0 h 6858000"/>
              <a:gd name="connsiteX0" fmla="*/ 0 w 5995869"/>
              <a:gd name="connsiteY0" fmla="*/ 0 h 6858000"/>
              <a:gd name="connsiteX1" fmla="*/ 5995863 w 5995869"/>
              <a:gd name="connsiteY1" fmla="*/ 0 h 6858000"/>
              <a:gd name="connsiteX2" fmla="*/ 5554494 w 5995869"/>
              <a:gd name="connsiteY2" fmla="*/ 3307405 h 6858000"/>
              <a:gd name="connsiteX3" fmla="*/ 5704033 w 5995869"/>
              <a:gd name="connsiteY3" fmla="*/ 6838544 h 6858000"/>
              <a:gd name="connsiteX4" fmla="*/ 0 w 5995869"/>
              <a:gd name="connsiteY4" fmla="*/ 6858000 h 6858000"/>
              <a:gd name="connsiteX5" fmla="*/ 0 w 5995869"/>
              <a:gd name="connsiteY5" fmla="*/ 0 h 6858000"/>
              <a:gd name="connsiteX0" fmla="*/ 0 w 5995869"/>
              <a:gd name="connsiteY0" fmla="*/ 0 h 6858000"/>
              <a:gd name="connsiteX1" fmla="*/ 5995863 w 5995869"/>
              <a:gd name="connsiteY1" fmla="*/ 0 h 6858000"/>
              <a:gd name="connsiteX2" fmla="*/ 5496128 w 5995869"/>
              <a:gd name="connsiteY2" fmla="*/ 3307405 h 6858000"/>
              <a:gd name="connsiteX3" fmla="*/ 5704033 w 5995869"/>
              <a:gd name="connsiteY3" fmla="*/ 6838544 h 6858000"/>
              <a:gd name="connsiteX4" fmla="*/ 0 w 5995869"/>
              <a:gd name="connsiteY4" fmla="*/ 6858000 h 6858000"/>
              <a:gd name="connsiteX5" fmla="*/ 0 w 5995869"/>
              <a:gd name="connsiteY5" fmla="*/ 0 h 6858000"/>
              <a:gd name="connsiteX0" fmla="*/ 0 w 6268240"/>
              <a:gd name="connsiteY0" fmla="*/ 0 h 6858000"/>
              <a:gd name="connsiteX1" fmla="*/ 6268237 w 6268240"/>
              <a:gd name="connsiteY1" fmla="*/ 0 h 6858000"/>
              <a:gd name="connsiteX2" fmla="*/ 5496128 w 6268240"/>
              <a:gd name="connsiteY2" fmla="*/ 3307405 h 6858000"/>
              <a:gd name="connsiteX3" fmla="*/ 5704033 w 6268240"/>
              <a:gd name="connsiteY3" fmla="*/ 6838544 h 6858000"/>
              <a:gd name="connsiteX4" fmla="*/ 0 w 6268240"/>
              <a:gd name="connsiteY4" fmla="*/ 6858000 h 6858000"/>
              <a:gd name="connsiteX5" fmla="*/ 0 w 6268240"/>
              <a:gd name="connsiteY5" fmla="*/ 0 h 6858000"/>
              <a:gd name="connsiteX0" fmla="*/ 0 w 6268240"/>
              <a:gd name="connsiteY0" fmla="*/ 0 h 6858000"/>
              <a:gd name="connsiteX1" fmla="*/ 6268237 w 6268240"/>
              <a:gd name="connsiteY1" fmla="*/ 0 h 6858000"/>
              <a:gd name="connsiteX2" fmla="*/ 5496128 w 6268240"/>
              <a:gd name="connsiteY2" fmla="*/ 3307405 h 6858000"/>
              <a:gd name="connsiteX3" fmla="*/ 5742943 w 6268240"/>
              <a:gd name="connsiteY3" fmla="*/ 6857999 h 6858000"/>
              <a:gd name="connsiteX4" fmla="*/ 0 w 6268240"/>
              <a:gd name="connsiteY4" fmla="*/ 6858000 h 6858000"/>
              <a:gd name="connsiteX5" fmla="*/ 0 w 6268240"/>
              <a:gd name="connsiteY5" fmla="*/ 0 h 6858000"/>
              <a:gd name="connsiteX0" fmla="*/ 0 w 6268240"/>
              <a:gd name="connsiteY0" fmla="*/ 0 h 6858000"/>
              <a:gd name="connsiteX1" fmla="*/ 6268237 w 6268240"/>
              <a:gd name="connsiteY1" fmla="*/ 0 h 6858000"/>
              <a:gd name="connsiteX2" fmla="*/ 5496128 w 6268240"/>
              <a:gd name="connsiteY2" fmla="*/ 3307405 h 6858000"/>
              <a:gd name="connsiteX3" fmla="*/ 5742943 w 6268240"/>
              <a:gd name="connsiteY3" fmla="*/ 6857999 h 6858000"/>
              <a:gd name="connsiteX4" fmla="*/ 0 w 6268240"/>
              <a:gd name="connsiteY4" fmla="*/ 6858000 h 6858000"/>
              <a:gd name="connsiteX5" fmla="*/ 0 w 6268240"/>
              <a:gd name="connsiteY5" fmla="*/ 0 h 6858000"/>
              <a:gd name="connsiteX0" fmla="*/ 0 w 6268239"/>
              <a:gd name="connsiteY0" fmla="*/ 0 h 6858000"/>
              <a:gd name="connsiteX1" fmla="*/ 6268237 w 6268239"/>
              <a:gd name="connsiteY1" fmla="*/ 0 h 6858000"/>
              <a:gd name="connsiteX2" fmla="*/ 5223754 w 6268239"/>
              <a:gd name="connsiteY2" fmla="*/ 4270443 h 6858000"/>
              <a:gd name="connsiteX3" fmla="*/ 5742943 w 6268239"/>
              <a:gd name="connsiteY3" fmla="*/ 6857999 h 6858000"/>
              <a:gd name="connsiteX4" fmla="*/ 0 w 6268239"/>
              <a:gd name="connsiteY4" fmla="*/ 6858000 h 6858000"/>
              <a:gd name="connsiteX5" fmla="*/ 0 w 6268239"/>
              <a:gd name="connsiteY5" fmla="*/ 0 h 6858000"/>
              <a:gd name="connsiteX0" fmla="*/ 0 w 6268239"/>
              <a:gd name="connsiteY0" fmla="*/ 0 h 6858000"/>
              <a:gd name="connsiteX1" fmla="*/ 6268237 w 6268239"/>
              <a:gd name="connsiteY1" fmla="*/ 0 h 6858000"/>
              <a:gd name="connsiteX2" fmla="*/ 5223754 w 6268239"/>
              <a:gd name="connsiteY2" fmla="*/ 4270443 h 6858000"/>
              <a:gd name="connsiteX3" fmla="*/ 5742943 w 6268239"/>
              <a:gd name="connsiteY3" fmla="*/ 6857999 h 6858000"/>
              <a:gd name="connsiteX4" fmla="*/ 0 w 6268239"/>
              <a:gd name="connsiteY4" fmla="*/ 6858000 h 6858000"/>
              <a:gd name="connsiteX5" fmla="*/ 0 w 6268239"/>
              <a:gd name="connsiteY5" fmla="*/ 0 h 6858000"/>
              <a:gd name="connsiteX0" fmla="*/ 0 w 6511430"/>
              <a:gd name="connsiteY0" fmla="*/ 0 h 6858000"/>
              <a:gd name="connsiteX1" fmla="*/ 6511428 w 6511430"/>
              <a:gd name="connsiteY1" fmla="*/ 9727 h 6858000"/>
              <a:gd name="connsiteX2" fmla="*/ 5223754 w 6511430"/>
              <a:gd name="connsiteY2" fmla="*/ 4270443 h 6858000"/>
              <a:gd name="connsiteX3" fmla="*/ 5742943 w 6511430"/>
              <a:gd name="connsiteY3" fmla="*/ 6857999 h 6858000"/>
              <a:gd name="connsiteX4" fmla="*/ 0 w 6511430"/>
              <a:gd name="connsiteY4" fmla="*/ 6858000 h 6858000"/>
              <a:gd name="connsiteX5" fmla="*/ 0 w 6511430"/>
              <a:gd name="connsiteY5" fmla="*/ 0 h 6858000"/>
              <a:gd name="connsiteX0" fmla="*/ 0 w 6511689"/>
              <a:gd name="connsiteY0" fmla="*/ 0 h 6858000"/>
              <a:gd name="connsiteX1" fmla="*/ 6511428 w 6511689"/>
              <a:gd name="connsiteY1" fmla="*/ 9727 h 6858000"/>
              <a:gd name="connsiteX2" fmla="*/ 5223754 w 6511689"/>
              <a:gd name="connsiteY2" fmla="*/ 4270443 h 6858000"/>
              <a:gd name="connsiteX3" fmla="*/ 5742943 w 6511689"/>
              <a:gd name="connsiteY3" fmla="*/ 6857999 h 6858000"/>
              <a:gd name="connsiteX4" fmla="*/ 0 w 6511689"/>
              <a:gd name="connsiteY4" fmla="*/ 6858000 h 6858000"/>
              <a:gd name="connsiteX5" fmla="*/ 0 w 6511689"/>
              <a:gd name="connsiteY5" fmla="*/ 0 h 6858000"/>
              <a:gd name="connsiteX0" fmla="*/ 0 w 6511673"/>
              <a:gd name="connsiteY0" fmla="*/ 0 h 6858000"/>
              <a:gd name="connsiteX1" fmla="*/ 6511428 w 6511673"/>
              <a:gd name="connsiteY1" fmla="*/ 9727 h 6858000"/>
              <a:gd name="connsiteX2" fmla="*/ 5136205 w 6511673"/>
              <a:gd name="connsiteY2" fmla="*/ 4659549 h 6858000"/>
              <a:gd name="connsiteX3" fmla="*/ 5742943 w 6511673"/>
              <a:gd name="connsiteY3" fmla="*/ 6857999 h 6858000"/>
              <a:gd name="connsiteX4" fmla="*/ 0 w 6511673"/>
              <a:gd name="connsiteY4" fmla="*/ 6858000 h 6858000"/>
              <a:gd name="connsiteX5" fmla="*/ 0 w 6511673"/>
              <a:gd name="connsiteY5" fmla="*/ 0 h 6858000"/>
              <a:gd name="connsiteX0" fmla="*/ 0 w 6511660"/>
              <a:gd name="connsiteY0" fmla="*/ 0 h 6858000"/>
              <a:gd name="connsiteX1" fmla="*/ 6511428 w 6511660"/>
              <a:gd name="connsiteY1" fmla="*/ 9727 h 6858000"/>
              <a:gd name="connsiteX2" fmla="*/ 5058384 w 6511660"/>
              <a:gd name="connsiteY2" fmla="*/ 4737370 h 6858000"/>
              <a:gd name="connsiteX3" fmla="*/ 5742943 w 6511660"/>
              <a:gd name="connsiteY3" fmla="*/ 6857999 h 6858000"/>
              <a:gd name="connsiteX4" fmla="*/ 0 w 6511660"/>
              <a:gd name="connsiteY4" fmla="*/ 6858000 h 6858000"/>
              <a:gd name="connsiteX5" fmla="*/ 0 w 6511660"/>
              <a:gd name="connsiteY5" fmla="*/ 0 h 6858000"/>
              <a:gd name="connsiteX0" fmla="*/ 0 w 6511654"/>
              <a:gd name="connsiteY0" fmla="*/ 0 h 6858000"/>
              <a:gd name="connsiteX1" fmla="*/ 6511428 w 6511654"/>
              <a:gd name="connsiteY1" fmla="*/ 9727 h 6858000"/>
              <a:gd name="connsiteX2" fmla="*/ 5019473 w 6511654"/>
              <a:gd name="connsiteY2" fmla="*/ 4679004 h 6858000"/>
              <a:gd name="connsiteX3" fmla="*/ 5742943 w 6511654"/>
              <a:gd name="connsiteY3" fmla="*/ 6857999 h 6858000"/>
              <a:gd name="connsiteX4" fmla="*/ 0 w 6511654"/>
              <a:gd name="connsiteY4" fmla="*/ 6858000 h 6858000"/>
              <a:gd name="connsiteX5" fmla="*/ 0 w 6511654"/>
              <a:gd name="connsiteY5" fmla="*/ 0 h 6858000"/>
              <a:gd name="connsiteX0" fmla="*/ 0 w 6511695"/>
              <a:gd name="connsiteY0" fmla="*/ 0 h 6858000"/>
              <a:gd name="connsiteX1" fmla="*/ 6511428 w 6511695"/>
              <a:gd name="connsiteY1" fmla="*/ 9727 h 6858000"/>
              <a:gd name="connsiteX2" fmla="*/ 5252937 w 6511695"/>
              <a:gd name="connsiteY2" fmla="*/ 4766553 h 6858000"/>
              <a:gd name="connsiteX3" fmla="*/ 5742943 w 6511695"/>
              <a:gd name="connsiteY3" fmla="*/ 6857999 h 6858000"/>
              <a:gd name="connsiteX4" fmla="*/ 0 w 6511695"/>
              <a:gd name="connsiteY4" fmla="*/ 6858000 h 6858000"/>
              <a:gd name="connsiteX5" fmla="*/ 0 w 6511695"/>
              <a:gd name="connsiteY5" fmla="*/ 0 h 6858000"/>
              <a:gd name="connsiteX0" fmla="*/ 0 w 6511695"/>
              <a:gd name="connsiteY0" fmla="*/ 0 h 6858000"/>
              <a:gd name="connsiteX1" fmla="*/ 6511428 w 6511695"/>
              <a:gd name="connsiteY1" fmla="*/ 9727 h 6858000"/>
              <a:gd name="connsiteX2" fmla="*/ 5252937 w 6511695"/>
              <a:gd name="connsiteY2" fmla="*/ 4766553 h 6858000"/>
              <a:gd name="connsiteX3" fmla="*/ 5742943 w 6511695"/>
              <a:gd name="connsiteY3" fmla="*/ 6857999 h 6858000"/>
              <a:gd name="connsiteX4" fmla="*/ 0 w 6511695"/>
              <a:gd name="connsiteY4" fmla="*/ 6858000 h 6858000"/>
              <a:gd name="connsiteX5" fmla="*/ 0 w 6511695"/>
              <a:gd name="connsiteY5" fmla="*/ 0 h 6858000"/>
              <a:gd name="connsiteX0" fmla="*/ 0 w 6511687"/>
              <a:gd name="connsiteY0" fmla="*/ 0 h 6858000"/>
              <a:gd name="connsiteX1" fmla="*/ 6511428 w 6511687"/>
              <a:gd name="connsiteY1" fmla="*/ 9727 h 6858000"/>
              <a:gd name="connsiteX2" fmla="*/ 5214027 w 6511687"/>
              <a:gd name="connsiteY2" fmla="*/ 4824918 h 6858000"/>
              <a:gd name="connsiteX3" fmla="*/ 5742943 w 6511687"/>
              <a:gd name="connsiteY3" fmla="*/ 6857999 h 6858000"/>
              <a:gd name="connsiteX4" fmla="*/ 0 w 6511687"/>
              <a:gd name="connsiteY4" fmla="*/ 6858000 h 6858000"/>
              <a:gd name="connsiteX5" fmla="*/ 0 w 6511687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11687" h="6858000">
                <a:moveTo>
                  <a:pt x="0" y="0"/>
                </a:moveTo>
                <a:lnTo>
                  <a:pt x="6511428" y="9727"/>
                </a:lnTo>
                <a:cubicBezTo>
                  <a:pt x="6532917" y="1913105"/>
                  <a:pt x="5211993" y="3738663"/>
                  <a:pt x="5214027" y="4824918"/>
                </a:cubicBezTo>
                <a:cubicBezTo>
                  <a:pt x="5211993" y="6024663"/>
                  <a:pt x="5628245" y="6310007"/>
                  <a:pt x="5742943" y="6857999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8078885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="" xmlns:a16="http://schemas.microsoft.com/office/drawing/2014/main" id="{EB44741A-8D85-490B-9595-AA934204010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741269" y="858228"/>
            <a:ext cx="10593420" cy="589658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5361113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="" xmlns:a16="http://schemas.microsoft.com/office/drawing/2014/main" id="{8C9F7F68-1DA1-4F54-839C-41B76A23E0E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-1"/>
            <a:ext cx="10608014" cy="10285414"/>
          </a:xfrm>
          <a:custGeom>
            <a:avLst/>
            <a:gdLst>
              <a:gd name="connsiteX0" fmla="*/ 0 w 7072009"/>
              <a:gd name="connsiteY0" fmla="*/ 0 h 6858001"/>
              <a:gd name="connsiteX1" fmla="*/ 7072009 w 7072009"/>
              <a:gd name="connsiteY1" fmla="*/ 0 h 6858001"/>
              <a:gd name="connsiteX2" fmla="*/ 7072009 w 7072009"/>
              <a:gd name="connsiteY2" fmla="*/ 6858001 h 6858001"/>
              <a:gd name="connsiteX3" fmla="*/ 0 w 7072009"/>
              <a:gd name="connsiteY3" fmla="*/ 6858001 h 6858001"/>
              <a:gd name="connsiteX4" fmla="*/ 0 w 7072009"/>
              <a:gd name="connsiteY4" fmla="*/ 0 h 6858001"/>
              <a:gd name="connsiteX0" fmla="*/ 0 w 7072009"/>
              <a:gd name="connsiteY0" fmla="*/ 9728 h 6867729"/>
              <a:gd name="connsiteX1" fmla="*/ 5184843 w 7072009"/>
              <a:gd name="connsiteY1" fmla="*/ 0 h 6867729"/>
              <a:gd name="connsiteX2" fmla="*/ 7072009 w 7072009"/>
              <a:gd name="connsiteY2" fmla="*/ 6867729 h 6867729"/>
              <a:gd name="connsiteX3" fmla="*/ 0 w 7072009"/>
              <a:gd name="connsiteY3" fmla="*/ 6867729 h 6867729"/>
              <a:gd name="connsiteX4" fmla="*/ 0 w 7072009"/>
              <a:gd name="connsiteY4" fmla="*/ 9728 h 6867729"/>
              <a:gd name="connsiteX0" fmla="*/ 0 w 7072009"/>
              <a:gd name="connsiteY0" fmla="*/ 0 h 6858001"/>
              <a:gd name="connsiteX1" fmla="*/ 4765743 w 7072009"/>
              <a:gd name="connsiteY1" fmla="*/ 2972 h 6858001"/>
              <a:gd name="connsiteX2" fmla="*/ 7072009 w 7072009"/>
              <a:gd name="connsiteY2" fmla="*/ 6858001 h 6858001"/>
              <a:gd name="connsiteX3" fmla="*/ 0 w 7072009"/>
              <a:gd name="connsiteY3" fmla="*/ 6858001 h 6858001"/>
              <a:gd name="connsiteX4" fmla="*/ 0 w 7072009"/>
              <a:gd name="connsiteY4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2009" h="6858001">
                <a:moveTo>
                  <a:pt x="0" y="0"/>
                </a:moveTo>
                <a:lnTo>
                  <a:pt x="4765743" y="2972"/>
                </a:lnTo>
                <a:lnTo>
                  <a:pt x="7072009" y="6858001"/>
                </a:lnTo>
                <a:lnTo>
                  <a:pt x="0" y="685800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  <a:p>
            <a:pPr marL="0" lvl="0" algn="ctr"/>
            <a:r>
              <a:rPr lang="en-US" altLang="ko-KR" dirty="0"/>
              <a:t>and send to back</a:t>
            </a:r>
            <a:endParaRPr lang="ko-KR" alt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="" xmlns:a16="http://schemas.microsoft.com/office/drawing/2014/main" id="{5010CCB9-3670-4C2D-9EC7-C9D3D8F528CE}"/>
              </a:ext>
            </a:extLst>
          </p:cNvPr>
          <p:cNvSpPr/>
          <p:nvPr userDrawn="1"/>
        </p:nvSpPr>
        <p:spPr>
          <a:xfrm rot="10800000">
            <a:off x="7200901" y="-1"/>
            <a:ext cx="3407114" cy="5188682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1" tIns="68575" rIns="137151" bIns="68575" rtlCol="0" anchor="ctr"/>
          <a:lstStyle/>
          <a:p>
            <a:pPr algn="ctr" defTabSz="1371509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Isosceles Triangle 17">
            <a:extLst>
              <a:ext uri="{FF2B5EF4-FFF2-40B4-BE49-F238E27FC236}">
                <a16:creationId xmlns="" xmlns:a16="http://schemas.microsoft.com/office/drawing/2014/main" id="{ACBC97F3-F151-469D-A795-AACB9DF3EA72}"/>
              </a:ext>
            </a:extLst>
          </p:cNvPr>
          <p:cNvSpPr/>
          <p:nvPr userDrawn="1"/>
        </p:nvSpPr>
        <p:spPr>
          <a:xfrm>
            <a:off x="8115300" y="6407518"/>
            <a:ext cx="2533650" cy="3877896"/>
          </a:xfrm>
          <a:prstGeom prst="triangle">
            <a:avLst>
              <a:gd name="adj" fmla="val 4774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1" tIns="68575" rIns="137151" bIns="68575" rtlCol="0" anchor="ctr"/>
          <a:lstStyle/>
          <a:p>
            <a:pPr algn="ctr" defTabSz="1371509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DF21F04C-8749-4345-B067-28A2B57305AF}"/>
              </a:ext>
            </a:extLst>
          </p:cNvPr>
          <p:cNvSpPr txBox="1"/>
          <p:nvPr userDrawn="1"/>
        </p:nvSpPr>
        <p:spPr>
          <a:xfrm>
            <a:off x="11262802" y="2157339"/>
            <a:ext cx="6225719" cy="1153983"/>
          </a:xfrm>
          <a:prstGeom prst="rect">
            <a:avLst/>
          </a:prstGeom>
          <a:noFill/>
        </p:spPr>
        <p:txBody>
          <a:bodyPr wrap="square" lIns="137151" tIns="68575" rIns="137151" bIns="68575" rtlCol="0" anchor="ctr">
            <a:spAutoFit/>
          </a:bodyPr>
          <a:lstStyle/>
          <a:p>
            <a:pPr algn="dist" defTabSz="1371509"/>
            <a:r>
              <a:rPr lang="en-US" altLang="ko-KR" sz="6600" b="1" dirty="0">
                <a:solidFill>
                  <a:prstClr val="black"/>
                </a:solidFill>
                <a:cs typeface="Arial" pitchFamily="34" charset="0"/>
              </a:rPr>
              <a:t>AWESOME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B5A6CE06-A3BC-4ED0-9FDA-9BA09468A058}"/>
              </a:ext>
            </a:extLst>
          </p:cNvPr>
          <p:cNvSpPr txBox="1"/>
          <p:nvPr userDrawn="1"/>
        </p:nvSpPr>
        <p:spPr>
          <a:xfrm>
            <a:off x="11262802" y="3470779"/>
            <a:ext cx="6225719" cy="877027"/>
          </a:xfrm>
          <a:prstGeom prst="rect">
            <a:avLst/>
          </a:prstGeom>
          <a:noFill/>
        </p:spPr>
        <p:txBody>
          <a:bodyPr wrap="square" lIns="137151" tIns="68575" rIns="137151" bIns="68575" rtlCol="0" anchor="ctr">
            <a:spAutoFit/>
          </a:bodyPr>
          <a:lstStyle/>
          <a:p>
            <a:pPr algn="dist" defTabSz="1371509"/>
            <a:r>
              <a:rPr lang="en-GB" altLang="ko-KR" sz="4800" b="1" dirty="0">
                <a:solidFill>
                  <a:prstClr val="black"/>
                </a:solidFill>
                <a:cs typeface="Arial" pitchFamily="34" charset="0"/>
              </a:rPr>
              <a:t>PRESENTATION</a:t>
            </a:r>
            <a:endParaRPr lang="ko-KR" altLang="en-US" sz="4800" b="1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8B68540F-DEB9-4AB3-B9C6-83B3460B5408}"/>
              </a:ext>
            </a:extLst>
          </p:cNvPr>
          <p:cNvSpPr/>
          <p:nvPr userDrawn="1"/>
        </p:nvSpPr>
        <p:spPr>
          <a:xfrm>
            <a:off x="11300901" y="3308453"/>
            <a:ext cx="6035040" cy="13713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1" tIns="68575" rIns="137151" bIns="68575" rtlCol="0" anchor="ctr"/>
          <a:lstStyle/>
          <a:p>
            <a:pPr algn="ctr" defTabSz="1371509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F4ED34CC-3A85-48CC-9994-AF9BC61F30A9}"/>
              </a:ext>
            </a:extLst>
          </p:cNvPr>
          <p:cNvGrpSpPr/>
          <p:nvPr userDrawn="1"/>
        </p:nvGrpSpPr>
        <p:grpSpPr>
          <a:xfrm>
            <a:off x="13269998" y="723886"/>
            <a:ext cx="2084304" cy="1433452"/>
            <a:chOff x="5327019" y="1709568"/>
            <a:chExt cx="2893768" cy="1990456"/>
          </a:xfrm>
        </p:grpSpPr>
        <p:sp>
          <p:nvSpPr>
            <p:cNvPr id="23" name="Freeform: Shape 22">
              <a:extLst>
                <a:ext uri="{FF2B5EF4-FFF2-40B4-BE49-F238E27FC236}">
                  <a16:creationId xmlns="" xmlns:a16="http://schemas.microsoft.com/office/drawing/2014/main" id="{7E083B62-F975-4538-BE7D-1581FF8255B6}"/>
                </a:ext>
              </a:extLst>
            </p:cNvPr>
            <p:cNvSpPr/>
            <p:nvPr/>
          </p:nvSpPr>
          <p:spPr>
            <a:xfrm>
              <a:off x="5327019" y="1709568"/>
              <a:ext cx="2893768" cy="1990456"/>
            </a:xfrm>
            <a:custGeom>
              <a:avLst/>
              <a:gdLst>
                <a:gd name="connsiteX0" fmla="*/ 1421722 w 2893768"/>
                <a:gd name="connsiteY0" fmla="*/ 0 h 1990456"/>
                <a:gd name="connsiteX1" fmla="*/ 1968123 w 2893768"/>
                <a:gd name="connsiteY1" fmla="*/ 388232 h 1990456"/>
                <a:gd name="connsiteX2" fmla="*/ 2302434 w 2893768"/>
                <a:gd name="connsiteY2" fmla="*/ 283985 h 1990456"/>
                <a:gd name="connsiteX3" fmla="*/ 2893768 w 2893768"/>
                <a:gd name="connsiteY3" fmla="*/ 875321 h 1990456"/>
                <a:gd name="connsiteX4" fmla="*/ 2302434 w 2893768"/>
                <a:gd name="connsiteY4" fmla="*/ 1466655 h 1990456"/>
                <a:gd name="connsiteX5" fmla="*/ 2264688 w 2893768"/>
                <a:gd name="connsiteY5" fmla="*/ 1464859 h 1990456"/>
                <a:gd name="connsiteX6" fmla="*/ 2264688 w 2893768"/>
                <a:gd name="connsiteY6" fmla="*/ 1990456 h 1990456"/>
                <a:gd name="connsiteX7" fmla="*/ 661433 w 2893768"/>
                <a:gd name="connsiteY7" fmla="*/ 1990456 h 1990456"/>
                <a:gd name="connsiteX8" fmla="*/ 661433 w 2893768"/>
                <a:gd name="connsiteY8" fmla="*/ 1463060 h 1990456"/>
                <a:gd name="connsiteX9" fmla="*/ 591336 w 2893768"/>
                <a:gd name="connsiteY9" fmla="*/ 1466655 h 1990456"/>
                <a:gd name="connsiteX10" fmla="*/ 0 w 2893768"/>
                <a:gd name="connsiteY10" fmla="*/ 875321 h 1990456"/>
                <a:gd name="connsiteX11" fmla="*/ 591336 w 2893768"/>
                <a:gd name="connsiteY11" fmla="*/ 283985 h 1990456"/>
                <a:gd name="connsiteX12" fmla="*/ 886105 w 2893768"/>
                <a:gd name="connsiteY12" fmla="*/ 363069 h 1990456"/>
                <a:gd name="connsiteX13" fmla="*/ 1421722 w 2893768"/>
                <a:gd name="connsiteY13" fmla="*/ 0 h 1990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93768" h="1990456">
                  <a:moveTo>
                    <a:pt x="1421722" y="0"/>
                  </a:moveTo>
                  <a:cubicBezTo>
                    <a:pt x="1675150" y="0"/>
                    <a:pt x="1889039" y="161763"/>
                    <a:pt x="1968123" y="388232"/>
                  </a:cubicBezTo>
                  <a:cubicBezTo>
                    <a:pt x="2063383" y="321731"/>
                    <a:pt x="2178414" y="283985"/>
                    <a:pt x="2302434" y="283985"/>
                  </a:cubicBezTo>
                  <a:cubicBezTo>
                    <a:pt x="2629555" y="283985"/>
                    <a:pt x="2893768" y="548199"/>
                    <a:pt x="2893768" y="875321"/>
                  </a:cubicBezTo>
                  <a:cubicBezTo>
                    <a:pt x="2893768" y="1202442"/>
                    <a:pt x="2629555" y="1466655"/>
                    <a:pt x="2302434" y="1466655"/>
                  </a:cubicBezTo>
                  <a:cubicBezTo>
                    <a:pt x="2289851" y="1466655"/>
                    <a:pt x="2277271" y="1464859"/>
                    <a:pt x="2264688" y="1464859"/>
                  </a:cubicBezTo>
                  <a:lnTo>
                    <a:pt x="2264688" y="1990456"/>
                  </a:lnTo>
                  <a:lnTo>
                    <a:pt x="661433" y="1990456"/>
                  </a:lnTo>
                  <a:lnTo>
                    <a:pt x="661433" y="1463060"/>
                  </a:lnTo>
                  <a:cubicBezTo>
                    <a:pt x="639864" y="1464859"/>
                    <a:pt x="614701" y="1466655"/>
                    <a:pt x="591336" y="1466655"/>
                  </a:cubicBezTo>
                  <a:cubicBezTo>
                    <a:pt x="264215" y="1466655"/>
                    <a:pt x="0" y="1202442"/>
                    <a:pt x="0" y="875321"/>
                  </a:cubicBezTo>
                  <a:cubicBezTo>
                    <a:pt x="0" y="548199"/>
                    <a:pt x="264215" y="283985"/>
                    <a:pt x="591336" y="283985"/>
                  </a:cubicBezTo>
                  <a:cubicBezTo>
                    <a:pt x="699179" y="283985"/>
                    <a:pt x="799831" y="312743"/>
                    <a:pt x="886105" y="363069"/>
                  </a:cubicBezTo>
                  <a:cubicBezTo>
                    <a:pt x="970581" y="150979"/>
                    <a:pt x="1179076" y="0"/>
                    <a:pt x="1421722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defTabSz="1371509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="" xmlns:a16="http://schemas.microsoft.com/office/drawing/2014/main" id="{6B647461-5653-432B-A29A-191CFD00AA60}"/>
                </a:ext>
              </a:extLst>
            </p:cNvPr>
            <p:cNvSpPr/>
            <p:nvPr/>
          </p:nvSpPr>
          <p:spPr>
            <a:xfrm>
              <a:off x="6203382" y="2491814"/>
              <a:ext cx="1159400" cy="1208210"/>
            </a:xfrm>
            <a:custGeom>
              <a:avLst/>
              <a:gdLst>
                <a:gd name="connsiteX0" fmla="*/ 1065682 w 1159400"/>
                <a:gd name="connsiteY0" fmla="*/ 933584 h 1208210"/>
                <a:gd name="connsiteX1" fmla="*/ 1149699 w 1159400"/>
                <a:gd name="connsiteY1" fmla="*/ 933584 h 1208210"/>
                <a:gd name="connsiteX2" fmla="*/ 1155893 w 1159400"/>
                <a:gd name="connsiteY2" fmla="*/ 1208210 h 1208210"/>
                <a:gd name="connsiteX3" fmla="*/ 1059488 w 1159400"/>
                <a:gd name="connsiteY3" fmla="*/ 1208210 h 1208210"/>
                <a:gd name="connsiteX4" fmla="*/ 581886 w 1159400"/>
                <a:gd name="connsiteY4" fmla="*/ 44831 h 1208210"/>
                <a:gd name="connsiteX5" fmla="*/ 593705 w 1159400"/>
                <a:gd name="connsiteY5" fmla="*/ 49094 h 1208210"/>
                <a:gd name="connsiteX6" fmla="*/ 598059 w 1159400"/>
                <a:gd name="connsiteY6" fmla="*/ 58250 h 1208210"/>
                <a:gd name="connsiteX7" fmla="*/ 598059 w 1159400"/>
                <a:gd name="connsiteY7" fmla="*/ 431773 h 1208210"/>
                <a:gd name="connsiteX8" fmla="*/ 615686 w 1159400"/>
                <a:gd name="connsiteY8" fmla="*/ 447124 h 1208210"/>
                <a:gd name="connsiteX9" fmla="*/ 633313 w 1159400"/>
                <a:gd name="connsiteY9" fmla="*/ 431773 h 1208210"/>
                <a:gd name="connsiteX10" fmla="*/ 633313 w 1159400"/>
                <a:gd name="connsiteY10" fmla="*/ 59339 h 1208210"/>
                <a:gd name="connsiteX11" fmla="*/ 638184 w 1159400"/>
                <a:gd name="connsiteY11" fmla="*/ 49094 h 1208210"/>
                <a:gd name="connsiteX12" fmla="*/ 650003 w 1159400"/>
                <a:gd name="connsiteY12" fmla="*/ 44831 h 1208210"/>
                <a:gd name="connsiteX13" fmla="*/ 661821 w 1159400"/>
                <a:gd name="connsiteY13" fmla="*/ 49094 h 1208210"/>
                <a:gd name="connsiteX14" fmla="*/ 665554 w 1159400"/>
                <a:gd name="connsiteY14" fmla="*/ 56943 h 1208210"/>
                <a:gd name="connsiteX15" fmla="*/ 665553 w 1159400"/>
                <a:gd name="connsiteY15" fmla="*/ 431620 h 1208210"/>
                <a:gd name="connsiteX16" fmla="*/ 683180 w 1159400"/>
                <a:gd name="connsiteY16" fmla="*/ 446972 h 1208210"/>
                <a:gd name="connsiteX17" fmla="*/ 700807 w 1159400"/>
                <a:gd name="connsiteY17" fmla="*/ 431620 h 1208210"/>
                <a:gd name="connsiteX18" fmla="*/ 700807 w 1159400"/>
                <a:gd name="connsiteY18" fmla="*/ 57502 h 1208210"/>
                <a:gd name="connsiteX19" fmla="*/ 704806 w 1159400"/>
                <a:gd name="connsiteY19" fmla="*/ 49094 h 1208210"/>
                <a:gd name="connsiteX20" fmla="*/ 716624 w 1159400"/>
                <a:gd name="connsiteY20" fmla="*/ 44831 h 1208210"/>
                <a:gd name="connsiteX21" fmla="*/ 728443 w 1159400"/>
                <a:gd name="connsiteY21" fmla="*/ 49094 h 1208210"/>
                <a:gd name="connsiteX22" fmla="*/ 733049 w 1159400"/>
                <a:gd name="connsiteY22" fmla="*/ 58781 h 1208210"/>
                <a:gd name="connsiteX23" fmla="*/ 733049 w 1159400"/>
                <a:gd name="connsiteY23" fmla="*/ 428131 h 1208210"/>
                <a:gd name="connsiteX24" fmla="*/ 750676 w 1159400"/>
                <a:gd name="connsiteY24" fmla="*/ 443482 h 1208210"/>
                <a:gd name="connsiteX25" fmla="*/ 768303 w 1159400"/>
                <a:gd name="connsiteY25" fmla="*/ 428131 h 1208210"/>
                <a:gd name="connsiteX26" fmla="*/ 768303 w 1159400"/>
                <a:gd name="connsiteY26" fmla="*/ 58807 h 1208210"/>
                <a:gd name="connsiteX27" fmla="*/ 772922 w 1159400"/>
                <a:gd name="connsiteY27" fmla="*/ 49094 h 1208210"/>
                <a:gd name="connsiteX28" fmla="*/ 784741 w 1159400"/>
                <a:gd name="connsiteY28" fmla="*/ 44831 h 1208210"/>
                <a:gd name="connsiteX29" fmla="*/ 801454 w 1159400"/>
                <a:gd name="connsiteY29" fmla="*/ 59387 h 1208210"/>
                <a:gd name="connsiteX30" fmla="*/ 823440 w 1159400"/>
                <a:gd name="connsiteY30" fmla="*/ 598108 h 1208210"/>
                <a:gd name="connsiteX31" fmla="*/ 721031 w 1159400"/>
                <a:gd name="connsiteY31" fmla="*/ 751006 h 1208210"/>
                <a:gd name="connsiteX32" fmla="*/ 721249 w 1159400"/>
                <a:gd name="connsiteY32" fmla="*/ 751006 h 1208210"/>
                <a:gd name="connsiteX33" fmla="*/ 730362 w 1159400"/>
                <a:gd name="connsiteY33" fmla="*/ 1208210 h 1208210"/>
                <a:gd name="connsiteX34" fmla="*/ 632635 w 1159400"/>
                <a:gd name="connsiteY34" fmla="*/ 1208210 h 1208210"/>
                <a:gd name="connsiteX35" fmla="*/ 641747 w 1159400"/>
                <a:gd name="connsiteY35" fmla="*/ 751006 h 1208210"/>
                <a:gd name="connsiteX36" fmla="*/ 641966 w 1159400"/>
                <a:gd name="connsiteY36" fmla="*/ 751006 h 1208210"/>
                <a:gd name="connsiteX37" fmla="*/ 539558 w 1159400"/>
                <a:gd name="connsiteY37" fmla="*/ 598108 h 1208210"/>
                <a:gd name="connsiteX38" fmla="*/ 565173 w 1159400"/>
                <a:gd name="connsiteY38" fmla="*/ 59387 h 1208210"/>
                <a:gd name="connsiteX39" fmla="*/ 581886 w 1159400"/>
                <a:gd name="connsiteY39" fmla="*/ 44831 h 1208210"/>
                <a:gd name="connsiteX40" fmla="*/ 212595 w 1159400"/>
                <a:gd name="connsiteY40" fmla="*/ 36059 h 1208210"/>
                <a:gd name="connsiteX41" fmla="*/ 409936 w 1159400"/>
                <a:gd name="connsiteY41" fmla="*/ 374777 h 1208210"/>
                <a:gd name="connsiteX42" fmla="*/ 284145 w 1159400"/>
                <a:gd name="connsiteY42" fmla="*/ 671400 h 1208210"/>
                <a:gd name="connsiteX43" fmla="*/ 233303 w 1159400"/>
                <a:gd name="connsiteY43" fmla="*/ 690845 h 1208210"/>
                <a:gd name="connsiteX44" fmla="*/ 247393 w 1159400"/>
                <a:gd name="connsiteY44" fmla="*/ 690845 h 1208210"/>
                <a:gd name="connsiteX45" fmla="*/ 257705 w 1159400"/>
                <a:gd name="connsiteY45" fmla="*/ 1208210 h 1208210"/>
                <a:gd name="connsiteX46" fmla="*/ 152291 w 1159400"/>
                <a:gd name="connsiteY46" fmla="*/ 1208210 h 1208210"/>
                <a:gd name="connsiteX47" fmla="*/ 162602 w 1159400"/>
                <a:gd name="connsiteY47" fmla="*/ 690845 h 1208210"/>
                <a:gd name="connsiteX48" fmla="*/ 183747 w 1159400"/>
                <a:gd name="connsiteY48" fmla="*/ 690845 h 1208210"/>
                <a:gd name="connsiteX49" fmla="*/ 132897 w 1159400"/>
                <a:gd name="connsiteY49" fmla="*/ 671667 h 1208210"/>
                <a:gd name="connsiteX50" fmla="*/ 65 w 1159400"/>
                <a:gd name="connsiteY50" fmla="*/ 367375 h 1208210"/>
                <a:gd name="connsiteX51" fmla="*/ 212595 w 1159400"/>
                <a:gd name="connsiteY51" fmla="*/ 36059 h 1208210"/>
                <a:gd name="connsiteX52" fmla="*/ 1152978 w 1159400"/>
                <a:gd name="connsiteY52" fmla="*/ 0 h 1208210"/>
                <a:gd name="connsiteX53" fmla="*/ 1149518 w 1159400"/>
                <a:gd name="connsiteY53" fmla="*/ 932812 h 1208210"/>
                <a:gd name="connsiteX54" fmla="*/ 969601 w 1159400"/>
                <a:gd name="connsiteY54" fmla="*/ 929933 h 1208210"/>
                <a:gd name="connsiteX55" fmla="*/ 1152978 w 1159400"/>
                <a:gd name="connsiteY55" fmla="*/ 0 h 1208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59400" h="1208210">
                  <a:moveTo>
                    <a:pt x="1065682" y="933584"/>
                  </a:moveTo>
                  <a:lnTo>
                    <a:pt x="1149699" y="933584"/>
                  </a:lnTo>
                  <a:lnTo>
                    <a:pt x="1155893" y="1208210"/>
                  </a:lnTo>
                  <a:lnTo>
                    <a:pt x="1059488" y="1208210"/>
                  </a:lnTo>
                  <a:close/>
                  <a:moveTo>
                    <a:pt x="581886" y="44831"/>
                  </a:moveTo>
                  <a:cubicBezTo>
                    <a:pt x="586502" y="44831"/>
                    <a:pt x="590680" y="46461"/>
                    <a:pt x="593705" y="49094"/>
                  </a:cubicBezTo>
                  <a:lnTo>
                    <a:pt x="598059" y="58250"/>
                  </a:lnTo>
                  <a:cubicBezTo>
                    <a:pt x="598059" y="182757"/>
                    <a:pt x="598059" y="307265"/>
                    <a:pt x="598059" y="431773"/>
                  </a:cubicBezTo>
                  <a:cubicBezTo>
                    <a:pt x="598059" y="440251"/>
                    <a:pt x="605950" y="447124"/>
                    <a:pt x="615686" y="447124"/>
                  </a:cubicBezTo>
                  <a:cubicBezTo>
                    <a:pt x="625421" y="447124"/>
                    <a:pt x="633313" y="440251"/>
                    <a:pt x="633313" y="431773"/>
                  </a:cubicBezTo>
                  <a:lnTo>
                    <a:pt x="633313" y="59339"/>
                  </a:lnTo>
                  <a:lnTo>
                    <a:pt x="638184" y="49094"/>
                  </a:lnTo>
                  <a:cubicBezTo>
                    <a:pt x="641209" y="46461"/>
                    <a:pt x="645387" y="44831"/>
                    <a:pt x="650003" y="44831"/>
                  </a:cubicBezTo>
                  <a:cubicBezTo>
                    <a:pt x="654618" y="44831"/>
                    <a:pt x="658797" y="46461"/>
                    <a:pt x="661821" y="49094"/>
                  </a:cubicBezTo>
                  <a:lnTo>
                    <a:pt x="665554" y="56943"/>
                  </a:lnTo>
                  <a:cubicBezTo>
                    <a:pt x="665554" y="181835"/>
                    <a:pt x="665553" y="306728"/>
                    <a:pt x="665553" y="431620"/>
                  </a:cubicBezTo>
                  <a:cubicBezTo>
                    <a:pt x="665553" y="440098"/>
                    <a:pt x="673445" y="446972"/>
                    <a:pt x="683180" y="446972"/>
                  </a:cubicBezTo>
                  <a:cubicBezTo>
                    <a:pt x="692915" y="446972"/>
                    <a:pt x="700807" y="440098"/>
                    <a:pt x="700807" y="431620"/>
                  </a:cubicBezTo>
                  <a:lnTo>
                    <a:pt x="700807" y="57502"/>
                  </a:lnTo>
                  <a:lnTo>
                    <a:pt x="704806" y="49094"/>
                  </a:lnTo>
                  <a:cubicBezTo>
                    <a:pt x="707831" y="46461"/>
                    <a:pt x="712009" y="44831"/>
                    <a:pt x="716624" y="44831"/>
                  </a:cubicBezTo>
                  <a:cubicBezTo>
                    <a:pt x="721240" y="44831"/>
                    <a:pt x="725418" y="46461"/>
                    <a:pt x="728443" y="49094"/>
                  </a:cubicBezTo>
                  <a:lnTo>
                    <a:pt x="733049" y="58781"/>
                  </a:lnTo>
                  <a:cubicBezTo>
                    <a:pt x="733049" y="181897"/>
                    <a:pt x="733049" y="305014"/>
                    <a:pt x="733049" y="428131"/>
                  </a:cubicBezTo>
                  <a:cubicBezTo>
                    <a:pt x="733049" y="436609"/>
                    <a:pt x="740941" y="443482"/>
                    <a:pt x="750676" y="443482"/>
                  </a:cubicBezTo>
                  <a:cubicBezTo>
                    <a:pt x="760411" y="443482"/>
                    <a:pt x="768303" y="436609"/>
                    <a:pt x="768303" y="428131"/>
                  </a:cubicBezTo>
                  <a:lnTo>
                    <a:pt x="768303" y="58807"/>
                  </a:lnTo>
                  <a:lnTo>
                    <a:pt x="772922" y="49094"/>
                  </a:lnTo>
                  <a:cubicBezTo>
                    <a:pt x="775947" y="46461"/>
                    <a:pt x="780125" y="44831"/>
                    <a:pt x="784741" y="44831"/>
                  </a:cubicBezTo>
                  <a:cubicBezTo>
                    <a:pt x="793972" y="44831"/>
                    <a:pt x="801454" y="51348"/>
                    <a:pt x="801454" y="59387"/>
                  </a:cubicBezTo>
                  <a:lnTo>
                    <a:pt x="823440" y="598108"/>
                  </a:lnTo>
                  <a:cubicBezTo>
                    <a:pt x="823684" y="628245"/>
                    <a:pt x="755167" y="700040"/>
                    <a:pt x="721031" y="751006"/>
                  </a:cubicBezTo>
                  <a:lnTo>
                    <a:pt x="721249" y="751006"/>
                  </a:lnTo>
                  <a:lnTo>
                    <a:pt x="730362" y="1208210"/>
                  </a:lnTo>
                  <a:lnTo>
                    <a:pt x="632635" y="1208210"/>
                  </a:lnTo>
                  <a:lnTo>
                    <a:pt x="641747" y="751006"/>
                  </a:lnTo>
                  <a:lnTo>
                    <a:pt x="641966" y="751006"/>
                  </a:lnTo>
                  <a:cubicBezTo>
                    <a:pt x="607830" y="700040"/>
                    <a:pt x="537818" y="625641"/>
                    <a:pt x="539558" y="598108"/>
                  </a:cubicBezTo>
                  <a:lnTo>
                    <a:pt x="565173" y="59387"/>
                  </a:lnTo>
                  <a:cubicBezTo>
                    <a:pt x="565173" y="51348"/>
                    <a:pt x="572656" y="44831"/>
                    <a:pt x="581886" y="44831"/>
                  </a:cubicBezTo>
                  <a:close/>
                  <a:moveTo>
                    <a:pt x="212595" y="36059"/>
                  </a:moveTo>
                  <a:cubicBezTo>
                    <a:pt x="336973" y="33789"/>
                    <a:pt x="407081" y="222028"/>
                    <a:pt x="409936" y="374777"/>
                  </a:cubicBezTo>
                  <a:cubicBezTo>
                    <a:pt x="412077" y="489338"/>
                    <a:pt x="355947" y="615833"/>
                    <a:pt x="284145" y="671400"/>
                  </a:cubicBezTo>
                  <a:lnTo>
                    <a:pt x="233303" y="690845"/>
                  </a:lnTo>
                  <a:lnTo>
                    <a:pt x="247393" y="690845"/>
                  </a:lnTo>
                  <a:lnTo>
                    <a:pt x="257705" y="1208210"/>
                  </a:lnTo>
                  <a:lnTo>
                    <a:pt x="152291" y="1208210"/>
                  </a:lnTo>
                  <a:lnTo>
                    <a:pt x="162602" y="690845"/>
                  </a:lnTo>
                  <a:lnTo>
                    <a:pt x="183747" y="690845"/>
                  </a:lnTo>
                  <a:lnTo>
                    <a:pt x="132897" y="671667"/>
                  </a:lnTo>
                  <a:cubicBezTo>
                    <a:pt x="60354" y="617778"/>
                    <a:pt x="2206" y="495078"/>
                    <a:pt x="65" y="367375"/>
                  </a:cubicBezTo>
                  <a:cubicBezTo>
                    <a:pt x="-2789" y="197105"/>
                    <a:pt x="88216" y="38330"/>
                    <a:pt x="212595" y="36059"/>
                  </a:cubicBezTo>
                  <a:close/>
                  <a:moveTo>
                    <a:pt x="1152978" y="0"/>
                  </a:moveTo>
                  <a:cubicBezTo>
                    <a:pt x="1164512" y="2879"/>
                    <a:pt x="1158745" y="587326"/>
                    <a:pt x="1149518" y="932812"/>
                  </a:cubicBezTo>
                  <a:cubicBezTo>
                    <a:pt x="1091853" y="931852"/>
                    <a:pt x="1023807" y="936651"/>
                    <a:pt x="969601" y="929933"/>
                  </a:cubicBezTo>
                  <a:cubicBezTo>
                    <a:pt x="948841" y="524947"/>
                    <a:pt x="1011121" y="4799"/>
                    <a:pt x="11529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1371509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96C70955-D0E7-40CC-ABBD-1E9776AE70C3}"/>
              </a:ext>
            </a:extLst>
          </p:cNvPr>
          <p:cNvSpPr txBox="1"/>
          <p:nvPr userDrawn="1"/>
        </p:nvSpPr>
        <p:spPr>
          <a:xfrm>
            <a:off x="11300901" y="4276465"/>
            <a:ext cx="6225717" cy="461594"/>
          </a:xfrm>
          <a:prstGeom prst="rect">
            <a:avLst/>
          </a:prstGeom>
          <a:noFill/>
        </p:spPr>
        <p:txBody>
          <a:bodyPr wrap="square" lIns="137151" tIns="68575" rIns="137151" bIns="68575" rtlCol="0">
            <a:spAutoFit/>
          </a:bodyPr>
          <a:lstStyle/>
          <a:p>
            <a:pPr algn="dist" defTabSz="1371509"/>
            <a:r>
              <a:rPr lang="en-US" altLang="ko-KR" sz="2100" b="1" dirty="0">
                <a:solidFill>
                  <a:prstClr val="black"/>
                </a:solidFill>
                <a:ea typeface="FZShuTi" pitchFamily="2" charset="-122"/>
                <a:cs typeface="Arial" pitchFamily="34" charset="0"/>
              </a:rPr>
              <a:t>EASY TO CHANGE COLORS, PHOTOS.   </a:t>
            </a:r>
            <a:endParaRPr lang="ko-KR" altLang="en-US" sz="2100" b="1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0AA8E4FE-9CB0-4914-A2B5-5A7A803F2969}"/>
              </a:ext>
            </a:extLst>
          </p:cNvPr>
          <p:cNvSpPr txBox="1"/>
          <p:nvPr userDrawn="1"/>
        </p:nvSpPr>
        <p:spPr>
          <a:xfrm>
            <a:off x="11300901" y="5253575"/>
            <a:ext cx="6035040" cy="923187"/>
          </a:xfrm>
          <a:prstGeom prst="rect">
            <a:avLst/>
          </a:prstGeom>
          <a:noFill/>
        </p:spPr>
        <p:txBody>
          <a:bodyPr wrap="square" lIns="53996" tIns="0" rIns="53996" bIns="0" rtlCol="0" anchor="ctr">
            <a:spAutoFit/>
          </a:bodyPr>
          <a:lstStyle/>
          <a:p>
            <a:pPr algn="r" defTabSz="1371509"/>
            <a:r>
              <a:rPr lang="en-US" altLang="ko-KR" sz="3000" dirty="0">
                <a:solidFill>
                  <a:srgbClr val="F4AE59">
                    <a:lumMod val="75000"/>
                  </a:srgbClr>
                </a:solidFill>
              </a:rPr>
              <a:t>We Create Quality Professional PPT Presentation</a:t>
            </a:r>
            <a:endParaRPr lang="ko-KR" altLang="en-US" sz="3000" dirty="0">
              <a:solidFill>
                <a:srgbClr val="F4AE59">
                  <a:lumMod val="75000"/>
                </a:srgb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D30D064C-A712-41B1-BFEB-D90E1A4EDF59}"/>
              </a:ext>
            </a:extLst>
          </p:cNvPr>
          <p:cNvSpPr txBox="1"/>
          <p:nvPr userDrawn="1"/>
        </p:nvSpPr>
        <p:spPr>
          <a:xfrm>
            <a:off x="13269997" y="9021945"/>
            <a:ext cx="4256621" cy="600072"/>
          </a:xfrm>
          <a:prstGeom prst="rect">
            <a:avLst/>
          </a:prstGeom>
          <a:noFill/>
        </p:spPr>
        <p:txBody>
          <a:bodyPr wrap="square" lIns="137151" tIns="68575" rIns="137151" bIns="68575" rtlCol="0" anchor="ctr">
            <a:spAutoFit/>
          </a:bodyPr>
          <a:lstStyle/>
          <a:p>
            <a:pPr algn="dist" defTabSz="1371509"/>
            <a:r>
              <a:rPr lang="en-GB" altLang="ko-KR" sz="3000" dirty="0">
                <a:solidFill>
                  <a:prstClr val="black"/>
                </a:solidFill>
                <a:cs typeface="Arial" pitchFamily="34" charset="0"/>
              </a:rPr>
              <a:t>RESTAURANT</a:t>
            </a:r>
            <a:endParaRPr lang="ko-KR" altLang="en-US" sz="3000" dirty="0">
              <a:solidFill>
                <a:prstClr val="black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05638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="" xmlns:a16="http://schemas.microsoft.com/office/drawing/2014/main" id="{1FCD2364-6768-428D-9F8D-561B8BAEF45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8288000" cy="1028541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30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3" name="그림 개체 틀 2">
            <a:extLst>
              <a:ext uri="{FF2B5EF4-FFF2-40B4-BE49-F238E27FC236}">
                <a16:creationId xmlns="" xmlns:a16="http://schemas.microsoft.com/office/drawing/2014/main" id="{78B7A5BA-3373-4D58-BDFB-EFC5AF2FD6B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63582" y="4744821"/>
            <a:ext cx="4762452" cy="3652689"/>
          </a:xfrm>
          <a:prstGeom prst="rect">
            <a:avLst/>
          </a:prstGeom>
          <a:solidFill>
            <a:schemeClr val="bg1">
              <a:lumMod val="85000"/>
            </a:schemeClr>
          </a:solidFill>
          <a:ln w="635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4" name="그림 개체 틀 2">
            <a:extLst>
              <a:ext uri="{FF2B5EF4-FFF2-40B4-BE49-F238E27FC236}">
                <a16:creationId xmlns="" xmlns:a16="http://schemas.microsoft.com/office/drawing/2014/main" id="{07050FED-2693-41CE-BF3F-2C47E2E71DF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 rot="21010445">
            <a:off x="6775839" y="4209321"/>
            <a:ext cx="4762452" cy="3652689"/>
          </a:xfrm>
          <a:prstGeom prst="rect">
            <a:avLst/>
          </a:prstGeom>
          <a:solidFill>
            <a:schemeClr val="bg1">
              <a:lumMod val="85000"/>
            </a:schemeClr>
          </a:solidFill>
          <a:ln w="635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Sent to Back </a:t>
            </a:r>
          </a:p>
        </p:txBody>
      </p:sp>
      <p:sp>
        <p:nvSpPr>
          <p:cNvPr id="5" name="그림 개체 틀 2">
            <a:extLst>
              <a:ext uri="{FF2B5EF4-FFF2-40B4-BE49-F238E27FC236}">
                <a16:creationId xmlns="" xmlns:a16="http://schemas.microsoft.com/office/drawing/2014/main" id="{F0548FBD-E110-4AE6-B740-CC43C6192FD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2488093" y="4744821"/>
            <a:ext cx="4762452" cy="3652689"/>
          </a:xfrm>
          <a:prstGeom prst="rect">
            <a:avLst/>
          </a:prstGeom>
          <a:solidFill>
            <a:schemeClr val="bg1">
              <a:lumMod val="85000"/>
            </a:schemeClr>
          </a:solidFill>
          <a:ln w="635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4004410107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Numeric Items,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947003" y="342283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947003" y="243351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2057954" y="3198679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4"/>
          <p:cNvSpPr/>
          <p:nvPr userDrawn="1"/>
        </p:nvSpPr>
        <p:spPr>
          <a:xfrm>
            <a:off x="626586" y="2629606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7701919" y="342283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7701919" y="243351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7812870" y="3198679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円/楕円 4"/>
          <p:cNvSpPr/>
          <p:nvPr userDrawn="1"/>
        </p:nvSpPr>
        <p:spPr>
          <a:xfrm>
            <a:off x="6381502" y="2629606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3489686" y="342283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3489686" y="243351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13600637" y="3198679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円/楕円 4"/>
          <p:cNvSpPr/>
          <p:nvPr userDrawn="1"/>
        </p:nvSpPr>
        <p:spPr>
          <a:xfrm>
            <a:off x="12169269" y="2629606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947003" y="668006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947003" y="569074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3" name="正方形/長方形 52"/>
          <p:cNvSpPr/>
          <p:nvPr userDrawn="1"/>
        </p:nvSpPr>
        <p:spPr>
          <a:xfrm>
            <a:off x="2057954" y="6455909"/>
            <a:ext cx="1827899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円/楕円 4"/>
          <p:cNvSpPr/>
          <p:nvPr userDrawn="1"/>
        </p:nvSpPr>
        <p:spPr>
          <a:xfrm>
            <a:off x="626586" y="5886836"/>
            <a:ext cx="1136515" cy="1138145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7701919" y="668006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7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7701919" y="569074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8" name="正方形/長方形 57"/>
          <p:cNvSpPr/>
          <p:nvPr userDrawn="1"/>
        </p:nvSpPr>
        <p:spPr>
          <a:xfrm>
            <a:off x="7812870" y="6455909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円/楕円 4"/>
          <p:cNvSpPr/>
          <p:nvPr userDrawn="1"/>
        </p:nvSpPr>
        <p:spPr>
          <a:xfrm>
            <a:off x="6381502" y="5886836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13489686" y="668006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13489686" y="569074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3" name="正方形/長方形 62"/>
          <p:cNvSpPr/>
          <p:nvPr userDrawn="1"/>
        </p:nvSpPr>
        <p:spPr>
          <a:xfrm>
            <a:off x="13600637" y="6455909"/>
            <a:ext cx="1827899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4" name="円/楕円 4"/>
          <p:cNvSpPr/>
          <p:nvPr userDrawn="1"/>
        </p:nvSpPr>
        <p:spPr>
          <a:xfrm>
            <a:off x="12169269" y="5886836"/>
            <a:ext cx="1136515" cy="1138145"/>
          </a:xfrm>
          <a:prstGeom prst="rect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ボックス 36"/>
          <p:cNvSpPr txBox="1"/>
          <p:nvPr userDrawn="1"/>
        </p:nvSpPr>
        <p:spPr>
          <a:xfrm>
            <a:off x="750146" y="284473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01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38" name="テキスト ボックス 37"/>
          <p:cNvSpPr txBox="1"/>
          <p:nvPr userDrawn="1"/>
        </p:nvSpPr>
        <p:spPr>
          <a:xfrm>
            <a:off x="6505062" y="284473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02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39" name="テキスト ボックス 38"/>
          <p:cNvSpPr txBox="1"/>
          <p:nvPr userDrawn="1"/>
        </p:nvSpPr>
        <p:spPr>
          <a:xfrm>
            <a:off x="12292829" y="284473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03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40" name="テキスト ボックス 39"/>
          <p:cNvSpPr txBox="1"/>
          <p:nvPr userDrawn="1"/>
        </p:nvSpPr>
        <p:spPr>
          <a:xfrm>
            <a:off x="750146" y="610196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04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41" name="テキスト ボックス 40"/>
          <p:cNvSpPr txBox="1"/>
          <p:nvPr userDrawn="1"/>
        </p:nvSpPr>
        <p:spPr>
          <a:xfrm>
            <a:off x="6505062" y="610196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05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42" name="テキスト ボックス 41"/>
          <p:cNvSpPr txBox="1"/>
          <p:nvPr userDrawn="1"/>
        </p:nvSpPr>
        <p:spPr>
          <a:xfrm>
            <a:off x="12292829" y="610196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06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74490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60049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85294" y="498647"/>
            <a:ext cx="17359796" cy="1086203"/>
          </a:xfrm>
          <a:prstGeom prst="rect">
            <a:avLst/>
          </a:prstGeom>
        </p:spPr>
        <p:txBody>
          <a:bodyPr lIns="137151" tIns="68575" rIns="137151" bIns="68575" anchor="ctr"/>
          <a:lstStyle>
            <a:lvl1pPr marL="0" indent="0" algn="ctr">
              <a:buNone/>
              <a:defRPr sz="81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98270010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85294" y="185189"/>
            <a:ext cx="17359796" cy="1086203"/>
          </a:xfrm>
          <a:prstGeom prst="rect">
            <a:avLst/>
          </a:prstGeom>
        </p:spPr>
        <p:txBody>
          <a:bodyPr lIns="137151" tIns="68575" rIns="137151" bIns="68575" anchor="ctr"/>
          <a:lstStyle>
            <a:lvl1pPr marL="0" indent="0" algn="ctr">
              <a:buNone/>
              <a:defRPr sz="81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531016" y="1697126"/>
            <a:ext cx="5341151" cy="810259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1" tIns="68575" rIns="137151" bIns="68575" rtlCol="0" anchor="ctr"/>
          <a:lstStyle/>
          <a:p>
            <a:pPr algn="ctr" defTabSz="1371509"/>
            <a:endParaRPr lang="ko-KR" altLang="en-US" sz="2000">
              <a:solidFill>
                <a:prstClr val="white"/>
              </a:solidFill>
            </a:endParaRPr>
          </a:p>
        </p:txBody>
      </p:sp>
      <p:sp>
        <p:nvSpPr>
          <p:cNvPr id="4" name="Rounded Rectangle 3"/>
          <p:cNvSpPr/>
          <p:nvPr userDrawn="1"/>
        </p:nvSpPr>
        <p:spPr>
          <a:xfrm>
            <a:off x="797900" y="2020938"/>
            <a:ext cx="230802" cy="7521639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1" tIns="68575" rIns="137151" bIns="68575" rtlCol="0" anchor="ctr"/>
          <a:lstStyle/>
          <a:p>
            <a:pPr algn="ctr" defTabSz="1371509"/>
            <a:endParaRPr lang="ko-KR" altLang="en-US" sz="2000">
              <a:solidFill>
                <a:prstClr val="white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4585846" y="1914605"/>
            <a:ext cx="1028615" cy="1027722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1" tIns="68575" rIns="137151" bIns="68575" rtlCol="0" anchor="ctr"/>
          <a:lstStyle/>
          <a:p>
            <a:pPr algn="ctr" defTabSz="1371509"/>
            <a:endParaRPr lang="ko-KR" altLang="en-US" sz="200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1067556" y="2455442"/>
            <a:ext cx="3348372" cy="784709"/>
          </a:xfrm>
          <a:prstGeom prst="rect">
            <a:avLst/>
          </a:prstGeom>
          <a:noFill/>
        </p:spPr>
        <p:txBody>
          <a:bodyPr wrap="square" lIns="137151" tIns="68575" rIns="137151" bIns="68575" rtlCol="0" anchor="ctr">
            <a:spAutoFit/>
          </a:bodyPr>
          <a:lstStyle/>
          <a:p>
            <a:pPr defTabSz="1371509"/>
            <a:r>
              <a:rPr lang="en-US" altLang="ko-KR" sz="2100" b="1" dirty="0">
                <a:solidFill>
                  <a:prstClr val="white"/>
                </a:solidFill>
                <a:cs typeface="Arial" pitchFamily="34" charset="0"/>
              </a:rPr>
              <a:t>You can Resize without losing quality</a:t>
            </a:r>
            <a:endParaRPr lang="ko-KR" altLang="en-US" sz="21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1067556" y="3190702"/>
            <a:ext cx="3348372" cy="1107825"/>
          </a:xfrm>
          <a:prstGeom prst="rect">
            <a:avLst/>
          </a:prstGeom>
          <a:noFill/>
        </p:spPr>
        <p:txBody>
          <a:bodyPr wrap="square" lIns="137151" tIns="68575" rIns="137151" bIns="68575" rtlCol="0" anchor="ctr">
            <a:spAutoFit/>
          </a:bodyPr>
          <a:lstStyle/>
          <a:p>
            <a:pPr defTabSz="1371509"/>
            <a:r>
              <a:rPr lang="en-US" altLang="ko-KR" sz="2100" b="1" dirty="0">
                <a:solidFill>
                  <a:prstClr val="white"/>
                </a:solidFill>
                <a:cs typeface="Arial" pitchFamily="34" charset="0"/>
              </a:rPr>
              <a:t>You can Change Fill Color &amp;</a:t>
            </a:r>
          </a:p>
          <a:p>
            <a:pPr defTabSz="1371509"/>
            <a:r>
              <a:rPr lang="en-US" altLang="ko-KR" sz="2100" b="1" dirty="0">
                <a:solidFill>
                  <a:prstClr val="white"/>
                </a:solidFill>
                <a:cs typeface="Arial" pitchFamily="34" charset="0"/>
              </a:rPr>
              <a:t>Line Color</a:t>
            </a:r>
            <a:endParaRPr lang="ko-KR" altLang="en-US" sz="21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1081844" y="8711314"/>
            <a:ext cx="3348000" cy="461594"/>
          </a:xfrm>
          <a:prstGeom prst="rect">
            <a:avLst/>
          </a:prstGeom>
          <a:noFill/>
        </p:spPr>
        <p:txBody>
          <a:bodyPr wrap="square" lIns="137151" tIns="68575" rIns="137151" bIns="68575" rtlCol="0" anchor="ctr">
            <a:spAutoFit/>
          </a:bodyPr>
          <a:lstStyle/>
          <a:p>
            <a:pPr defTabSz="1371509"/>
            <a:r>
              <a:rPr lang="en-US" altLang="ko-KR" sz="2100" dirty="0">
                <a:solidFill>
                  <a:prstClr val="white"/>
                </a:solidFill>
                <a:cs typeface="Arial" pitchFamily="34" charset="0"/>
              </a:rPr>
              <a:t>www.allppt.com</a:t>
            </a:r>
            <a:endParaRPr lang="ko-KR" altLang="en-US" sz="21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1081844" y="6674457"/>
            <a:ext cx="4075944" cy="2077172"/>
          </a:xfrm>
          <a:prstGeom prst="rect">
            <a:avLst/>
          </a:prstGeom>
          <a:noFill/>
        </p:spPr>
        <p:txBody>
          <a:bodyPr wrap="square" lIns="137151" tIns="68575" rIns="137151" bIns="68575" rtlCol="0" anchor="ctr">
            <a:spAutoFit/>
          </a:bodyPr>
          <a:lstStyle/>
          <a:p>
            <a:pPr defTabSz="1371509"/>
            <a:r>
              <a:rPr lang="en-US" altLang="ko-KR" sz="4200" b="1" dirty="0">
                <a:solidFill>
                  <a:prstClr val="white"/>
                </a:solidFill>
                <a:cs typeface="Arial" pitchFamily="34" charset="0"/>
              </a:rPr>
              <a:t>FREE </a:t>
            </a:r>
          </a:p>
          <a:p>
            <a:pPr defTabSz="1371509"/>
            <a:r>
              <a:rPr lang="en-US" altLang="ko-KR" sz="4200" b="1" dirty="0">
                <a:solidFill>
                  <a:prstClr val="white"/>
                </a:solidFill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8143134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eric List - 6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670581" y="3723780"/>
            <a:ext cx="5354446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670581" y="2807029"/>
            <a:ext cx="5354446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3781532" y="3572195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4"/>
          <p:cNvSpPr/>
          <p:nvPr userDrawn="1"/>
        </p:nvSpPr>
        <p:spPr>
          <a:xfrm>
            <a:off x="2350164" y="3003122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ボックス 36"/>
          <p:cNvSpPr txBox="1"/>
          <p:nvPr userDrawn="1"/>
        </p:nvSpPr>
        <p:spPr>
          <a:xfrm>
            <a:off x="2473724" y="3218251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01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3670581" y="5746267"/>
            <a:ext cx="5354446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3670581" y="4829516"/>
            <a:ext cx="5354446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0" name="正方形/長方形 39"/>
          <p:cNvSpPr/>
          <p:nvPr userDrawn="1"/>
        </p:nvSpPr>
        <p:spPr>
          <a:xfrm>
            <a:off x="3781532" y="5594682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円/楕円 4"/>
          <p:cNvSpPr/>
          <p:nvPr userDrawn="1"/>
        </p:nvSpPr>
        <p:spPr>
          <a:xfrm>
            <a:off x="2350164" y="5025609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テキスト ボックス 41"/>
          <p:cNvSpPr txBox="1"/>
          <p:nvPr userDrawn="1"/>
        </p:nvSpPr>
        <p:spPr>
          <a:xfrm>
            <a:off x="2473724" y="5240738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02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3670581" y="7768754"/>
            <a:ext cx="5354446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3670581" y="6852003"/>
            <a:ext cx="5354446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5" name="正方形/長方形 44"/>
          <p:cNvSpPr/>
          <p:nvPr userDrawn="1"/>
        </p:nvSpPr>
        <p:spPr>
          <a:xfrm>
            <a:off x="3781532" y="7617169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6" name="円/楕円 4"/>
          <p:cNvSpPr/>
          <p:nvPr userDrawn="1"/>
        </p:nvSpPr>
        <p:spPr>
          <a:xfrm>
            <a:off x="2350164" y="7048096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テキスト ボックス 66"/>
          <p:cNvSpPr txBox="1"/>
          <p:nvPr userDrawn="1"/>
        </p:nvSpPr>
        <p:spPr>
          <a:xfrm>
            <a:off x="2473724" y="726322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03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68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0640297" y="3723780"/>
            <a:ext cx="5354446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0640297" y="2807029"/>
            <a:ext cx="5354446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0" name="正方形/長方形 69"/>
          <p:cNvSpPr/>
          <p:nvPr userDrawn="1"/>
        </p:nvSpPr>
        <p:spPr>
          <a:xfrm>
            <a:off x="10751248" y="3572195"/>
            <a:ext cx="1827899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円/楕円 4"/>
          <p:cNvSpPr/>
          <p:nvPr userDrawn="1"/>
        </p:nvSpPr>
        <p:spPr>
          <a:xfrm>
            <a:off x="9319880" y="3003122"/>
            <a:ext cx="1136515" cy="1138145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2" name="テキスト ボックス 71"/>
          <p:cNvSpPr txBox="1"/>
          <p:nvPr userDrawn="1"/>
        </p:nvSpPr>
        <p:spPr>
          <a:xfrm>
            <a:off x="9443440" y="3218251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04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73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0640297" y="5746267"/>
            <a:ext cx="5354446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4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0640297" y="4829516"/>
            <a:ext cx="5354446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5" name="正方形/長方形 74"/>
          <p:cNvSpPr/>
          <p:nvPr userDrawn="1"/>
        </p:nvSpPr>
        <p:spPr>
          <a:xfrm>
            <a:off x="10751248" y="5594682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6" name="円/楕円 4"/>
          <p:cNvSpPr/>
          <p:nvPr userDrawn="1"/>
        </p:nvSpPr>
        <p:spPr>
          <a:xfrm>
            <a:off x="9319880" y="5025609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7" name="テキスト ボックス 76"/>
          <p:cNvSpPr txBox="1"/>
          <p:nvPr userDrawn="1"/>
        </p:nvSpPr>
        <p:spPr>
          <a:xfrm>
            <a:off x="9443440" y="5240738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05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78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0640297" y="7768754"/>
            <a:ext cx="5354446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9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0640297" y="6852003"/>
            <a:ext cx="5354446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80" name="正方形/長方形 79"/>
          <p:cNvSpPr/>
          <p:nvPr userDrawn="1"/>
        </p:nvSpPr>
        <p:spPr>
          <a:xfrm>
            <a:off x="10751248" y="7617169"/>
            <a:ext cx="1827899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1" name="円/楕円 4"/>
          <p:cNvSpPr/>
          <p:nvPr userDrawn="1"/>
        </p:nvSpPr>
        <p:spPr>
          <a:xfrm>
            <a:off x="9319880" y="7048096"/>
            <a:ext cx="1136515" cy="1138145"/>
          </a:xfrm>
          <a:prstGeom prst="rect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2" name="テキスト ボックス 81"/>
          <p:cNvSpPr txBox="1"/>
          <p:nvPr userDrawn="1"/>
        </p:nvSpPr>
        <p:spPr>
          <a:xfrm>
            <a:off x="9443440" y="726322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06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89683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円/楕円 4"/>
          <p:cNvSpPr/>
          <p:nvPr userDrawn="1"/>
        </p:nvSpPr>
        <p:spPr>
          <a:xfrm>
            <a:off x="2813519" y="4383388"/>
            <a:ext cx="328997" cy="329469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円/楕円 4"/>
          <p:cNvSpPr/>
          <p:nvPr userDrawn="1"/>
        </p:nvSpPr>
        <p:spPr>
          <a:xfrm>
            <a:off x="2813519" y="5882867"/>
            <a:ext cx="328997" cy="329469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300846" y="4242959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3300846" y="5742438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161373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円/楕円 4"/>
          <p:cNvSpPr/>
          <p:nvPr userDrawn="1"/>
        </p:nvSpPr>
        <p:spPr>
          <a:xfrm>
            <a:off x="2813519" y="3681774"/>
            <a:ext cx="328997" cy="329469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円/楕円 4"/>
          <p:cNvSpPr/>
          <p:nvPr userDrawn="1"/>
        </p:nvSpPr>
        <p:spPr>
          <a:xfrm>
            <a:off x="2813519" y="5181253"/>
            <a:ext cx="328997" cy="329469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300846" y="3541345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3300846" y="5040824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円/楕円 4"/>
          <p:cNvSpPr/>
          <p:nvPr userDrawn="1"/>
        </p:nvSpPr>
        <p:spPr>
          <a:xfrm>
            <a:off x="2813519" y="6680732"/>
            <a:ext cx="328997" cy="329469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3300846" y="6540303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79766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ulle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円/楕円 4"/>
          <p:cNvSpPr/>
          <p:nvPr userDrawn="1"/>
        </p:nvSpPr>
        <p:spPr>
          <a:xfrm>
            <a:off x="2813519" y="2892531"/>
            <a:ext cx="328997" cy="329469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円/楕円 4"/>
          <p:cNvSpPr/>
          <p:nvPr userDrawn="1"/>
        </p:nvSpPr>
        <p:spPr>
          <a:xfrm>
            <a:off x="2813519" y="4392010"/>
            <a:ext cx="328997" cy="329469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300846" y="2752102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3300846" y="4251581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円/楕円 4"/>
          <p:cNvSpPr/>
          <p:nvPr userDrawn="1"/>
        </p:nvSpPr>
        <p:spPr>
          <a:xfrm>
            <a:off x="2813519" y="5891489"/>
            <a:ext cx="328997" cy="329469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3300846" y="5751060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" name="円/楕円 4"/>
          <p:cNvSpPr/>
          <p:nvPr userDrawn="1"/>
        </p:nvSpPr>
        <p:spPr>
          <a:xfrm>
            <a:off x="2813519" y="7390968"/>
            <a:ext cx="328997" cy="329469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3300846" y="7250539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79256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, Heading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図プレースホルダー 19"/>
          <p:cNvSpPr>
            <a:spLocks noGrp="1"/>
          </p:cNvSpPr>
          <p:nvPr>
            <p:ph type="pic" sz="quarter" idx="23" hasCustomPrompt="1"/>
          </p:nvPr>
        </p:nvSpPr>
        <p:spPr>
          <a:xfrm>
            <a:off x="861502" y="2540627"/>
            <a:ext cx="8747052" cy="6777938"/>
          </a:xfrm>
          <a:custGeom>
            <a:avLst/>
            <a:gdLst>
              <a:gd name="connsiteX0" fmla="*/ 674702 w 8747052"/>
              <a:gd name="connsiteY0" fmla="*/ 5481938 h 6777938"/>
              <a:gd name="connsiteX1" fmla="*/ 1322702 w 8747052"/>
              <a:gd name="connsiteY1" fmla="*/ 5481938 h 6777938"/>
              <a:gd name="connsiteX2" fmla="*/ 1322702 w 8747052"/>
              <a:gd name="connsiteY2" fmla="*/ 6129938 h 6777938"/>
              <a:gd name="connsiteX3" fmla="*/ 674702 w 8747052"/>
              <a:gd name="connsiteY3" fmla="*/ 6129938 h 6777938"/>
              <a:gd name="connsiteX4" fmla="*/ 1322702 w 8747052"/>
              <a:gd name="connsiteY4" fmla="*/ 4833938 h 6777938"/>
              <a:gd name="connsiteX5" fmla="*/ 1970702 w 8747052"/>
              <a:gd name="connsiteY5" fmla="*/ 4833938 h 6777938"/>
              <a:gd name="connsiteX6" fmla="*/ 1970702 w 8747052"/>
              <a:gd name="connsiteY6" fmla="*/ 5481938 h 6777938"/>
              <a:gd name="connsiteX7" fmla="*/ 1322702 w 8747052"/>
              <a:gd name="connsiteY7" fmla="*/ 5481938 h 6777938"/>
              <a:gd name="connsiteX8" fmla="*/ 0 w 8747052"/>
              <a:gd name="connsiteY8" fmla="*/ 4833938 h 6777938"/>
              <a:gd name="connsiteX9" fmla="*/ 648000 w 8747052"/>
              <a:gd name="connsiteY9" fmla="*/ 4833938 h 6777938"/>
              <a:gd name="connsiteX10" fmla="*/ 648000 w 8747052"/>
              <a:gd name="connsiteY10" fmla="*/ 5481938 h 6777938"/>
              <a:gd name="connsiteX11" fmla="*/ 0 w 8747052"/>
              <a:gd name="connsiteY11" fmla="*/ 5481938 h 6777938"/>
              <a:gd name="connsiteX12" fmla="*/ 7451052 w 8747052"/>
              <a:gd name="connsiteY12" fmla="*/ 1296000 h 6777938"/>
              <a:gd name="connsiteX13" fmla="*/ 8099052 w 8747052"/>
              <a:gd name="connsiteY13" fmla="*/ 1296000 h 6777938"/>
              <a:gd name="connsiteX14" fmla="*/ 8099052 w 8747052"/>
              <a:gd name="connsiteY14" fmla="*/ 1944000 h 6777938"/>
              <a:gd name="connsiteX15" fmla="*/ 7451052 w 8747052"/>
              <a:gd name="connsiteY15" fmla="*/ 1944000 h 6777938"/>
              <a:gd name="connsiteX16" fmla="*/ 6803052 w 8747052"/>
              <a:gd name="connsiteY16" fmla="*/ 648000 h 6777938"/>
              <a:gd name="connsiteX17" fmla="*/ 7451052 w 8747052"/>
              <a:gd name="connsiteY17" fmla="*/ 648000 h 6777938"/>
              <a:gd name="connsiteX18" fmla="*/ 7451052 w 8747052"/>
              <a:gd name="connsiteY18" fmla="*/ 1296000 h 6777938"/>
              <a:gd name="connsiteX19" fmla="*/ 6803052 w 8747052"/>
              <a:gd name="connsiteY19" fmla="*/ 1296000 h 6777938"/>
              <a:gd name="connsiteX20" fmla="*/ 6803052 w 8747052"/>
              <a:gd name="connsiteY20" fmla="*/ 5481938 h 6777938"/>
              <a:gd name="connsiteX21" fmla="*/ 2618703 w 8747052"/>
              <a:gd name="connsiteY21" fmla="*/ 5481938 h 6777938"/>
              <a:gd name="connsiteX22" fmla="*/ 2618703 w 8747052"/>
              <a:gd name="connsiteY22" fmla="*/ 6129938 h 6777938"/>
              <a:gd name="connsiteX23" fmla="*/ 1970703 w 8747052"/>
              <a:gd name="connsiteY23" fmla="*/ 6129938 h 6777938"/>
              <a:gd name="connsiteX24" fmla="*/ 1970703 w 8747052"/>
              <a:gd name="connsiteY24" fmla="*/ 6777938 h 6777938"/>
              <a:gd name="connsiteX25" fmla="*/ 1322703 w 8747052"/>
              <a:gd name="connsiteY25" fmla="*/ 6777938 h 6777938"/>
              <a:gd name="connsiteX26" fmla="*/ 1322703 w 8747052"/>
              <a:gd name="connsiteY26" fmla="*/ 6129938 h 6777938"/>
              <a:gd name="connsiteX27" fmla="*/ 1970703 w 8747052"/>
              <a:gd name="connsiteY27" fmla="*/ 6129938 h 6777938"/>
              <a:gd name="connsiteX28" fmla="*/ 1970703 w 8747052"/>
              <a:gd name="connsiteY28" fmla="*/ 5481938 h 6777938"/>
              <a:gd name="connsiteX29" fmla="*/ 1970703 w 8747052"/>
              <a:gd name="connsiteY29" fmla="*/ 5481938 h 6777938"/>
              <a:gd name="connsiteX30" fmla="*/ 1970703 w 8747052"/>
              <a:gd name="connsiteY30" fmla="*/ 648001 h 6777938"/>
              <a:gd name="connsiteX31" fmla="*/ 6803052 w 8747052"/>
              <a:gd name="connsiteY31" fmla="*/ 648001 h 6777938"/>
              <a:gd name="connsiteX32" fmla="*/ 8099052 w 8747052"/>
              <a:gd name="connsiteY32" fmla="*/ 648000 h 6777938"/>
              <a:gd name="connsiteX33" fmla="*/ 8747052 w 8747052"/>
              <a:gd name="connsiteY33" fmla="*/ 648000 h 6777938"/>
              <a:gd name="connsiteX34" fmla="*/ 8747052 w 8747052"/>
              <a:gd name="connsiteY34" fmla="*/ 1296000 h 6777938"/>
              <a:gd name="connsiteX35" fmla="*/ 8099052 w 8747052"/>
              <a:gd name="connsiteY35" fmla="*/ 1296000 h 6777938"/>
              <a:gd name="connsiteX36" fmla="*/ 7451052 w 8747052"/>
              <a:gd name="connsiteY36" fmla="*/ 0 h 6777938"/>
              <a:gd name="connsiteX37" fmla="*/ 8099052 w 8747052"/>
              <a:gd name="connsiteY37" fmla="*/ 0 h 6777938"/>
              <a:gd name="connsiteX38" fmla="*/ 8099052 w 8747052"/>
              <a:gd name="connsiteY38" fmla="*/ 648000 h 6777938"/>
              <a:gd name="connsiteX39" fmla="*/ 7451052 w 8747052"/>
              <a:gd name="connsiteY39" fmla="*/ 648000 h 6777938"/>
              <a:gd name="connsiteX40" fmla="*/ 6155052 w 8747052"/>
              <a:gd name="connsiteY40" fmla="*/ 0 h 6777938"/>
              <a:gd name="connsiteX41" fmla="*/ 6803052 w 8747052"/>
              <a:gd name="connsiteY41" fmla="*/ 0 h 6777938"/>
              <a:gd name="connsiteX42" fmla="*/ 6803052 w 8747052"/>
              <a:gd name="connsiteY42" fmla="*/ 648000 h 6777938"/>
              <a:gd name="connsiteX43" fmla="*/ 6155052 w 8747052"/>
              <a:gd name="connsiteY43" fmla="*/ 648000 h 677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747052" h="6777938">
                <a:moveTo>
                  <a:pt x="674702" y="5481938"/>
                </a:moveTo>
                <a:lnTo>
                  <a:pt x="1322702" y="5481938"/>
                </a:lnTo>
                <a:lnTo>
                  <a:pt x="1322702" y="6129938"/>
                </a:lnTo>
                <a:lnTo>
                  <a:pt x="674702" y="6129938"/>
                </a:lnTo>
                <a:close/>
                <a:moveTo>
                  <a:pt x="1322702" y="4833938"/>
                </a:moveTo>
                <a:lnTo>
                  <a:pt x="1970702" y="4833938"/>
                </a:lnTo>
                <a:lnTo>
                  <a:pt x="1970702" y="5481938"/>
                </a:lnTo>
                <a:lnTo>
                  <a:pt x="1322702" y="5481938"/>
                </a:lnTo>
                <a:close/>
                <a:moveTo>
                  <a:pt x="0" y="4833938"/>
                </a:moveTo>
                <a:lnTo>
                  <a:pt x="648000" y="4833938"/>
                </a:lnTo>
                <a:lnTo>
                  <a:pt x="648000" y="5481938"/>
                </a:lnTo>
                <a:lnTo>
                  <a:pt x="0" y="5481938"/>
                </a:lnTo>
                <a:close/>
                <a:moveTo>
                  <a:pt x="7451052" y="1296000"/>
                </a:moveTo>
                <a:lnTo>
                  <a:pt x="8099052" y="1296000"/>
                </a:lnTo>
                <a:lnTo>
                  <a:pt x="8099052" y="1944000"/>
                </a:lnTo>
                <a:lnTo>
                  <a:pt x="7451052" y="1944000"/>
                </a:lnTo>
                <a:close/>
                <a:moveTo>
                  <a:pt x="6803052" y="648000"/>
                </a:moveTo>
                <a:lnTo>
                  <a:pt x="7451052" y="648000"/>
                </a:lnTo>
                <a:lnTo>
                  <a:pt x="7451052" y="1296000"/>
                </a:lnTo>
                <a:lnTo>
                  <a:pt x="6803052" y="1296000"/>
                </a:lnTo>
                <a:lnTo>
                  <a:pt x="6803052" y="5481938"/>
                </a:lnTo>
                <a:lnTo>
                  <a:pt x="2618703" y="5481938"/>
                </a:lnTo>
                <a:lnTo>
                  <a:pt x="2618703" y="6129938"/>
                </a:lnTo>
                <a:lnTo>
                  <a:pt x="1970703" y="6129938"/>
                </a:lnTo>
                <a:lnTo>
                  <a:pt x="1970703" y="6777938"/>
                </a:lnTo>
                <a:lnTo>
                  <a:pt x="1322703" y="6777938"/>
                </a:lnTo>
                <a:lnTo>
                  <a:pt x="1322703" y="6129938"/>
                </a:lnTo>
                <a:lnTo>
                  <a:pt x="1970703" y="6129938"/>
                </a:lnTo>
                <a:lnTo>
                  <a:pt x="1970703" y="5481938"/>
                </a:lnTo>
                <a:lnTo>
                  <a:pt x="1970703" y="5481938"/>
                </a:lnTo>
                <a:lnTo>
                  <a:pt x="1970703" y="648001"/>
                </a:lnTo>
                <a:lnTo>
                  <a:pt x="6803052" y="648001"/>
                </a:lnTo>
                <a:close/>
                <a:moveTo>
                  <a:pt x="8099052" y="648000"/>
                </a:moveTo>
                <a:lnTo>
                  <a:pt x="8747052" y="648000"/>
                </a:lnTo>
                <a:lnTo>
                  <a:pt x="8747052" y="1296000"/>
                </a:lnTo>
                <a:lnTo>
                  <a:pt x="8099052" y="1296000"/>
                </a:lnTo>
                <a:close/>
                <a:moveTo>
                  <a:pt x="7451052" y="0"/>
                </a:moveTo>
                <a:lnTo>
                  <a:pt x="8099052" y="0"/>
                </a:lnTo>
                <a:lnTo>
                  <a:pt x="8099052" y="648000"/>
                </a:lnTo>
                <a:lnTo>
                  <a:pt x="7451052" y="648000"/>
                </a:lnTo>
                <a:close/>
                <a:moveTo>
                  <a:pt x="6155052" y="0"/>
                </a:moveTo>
                <a:lnTo>
                  <a:pt x="6803052" y="0"/>
                </a:lnTo>
                <a:lnTo>
                  <a:pt x="6803052" y="648000"/>
                </a:lnTo>
                <a:lnTo>
                  <a:pt x="6155052" y="64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8226211" y="5779322"/>
            <a:ext cx="9045121" cy="2278828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8226211" y="4659375"/>
            <a:ext cx="9045121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8337163" y="5497111"/>
            <a:ext cx="120942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0234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 Image, Heading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8226211" y="5779322"/>
            <a:ext cx="9045121" cy="2278828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8226211" y="4659375"/>
            <a:ext cx="9045121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8337163" y="5497111"/>
            <a:ext cx="120942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図プレースホルダー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3171825"/>
            <a:ext cx="9322368" cy="4886325"/>
          </a:xfrm>
          <a:custGeom>
            <a:avLst/>
            <a:gdLst>
              <a:gd name="connsiteX0" fmla="*/ 8026368 w 9322368"/>
              <a:gd name="connsiteY0" fmla="*/ 648000 h 4886325"/>
              <a:gd name="connsiteX1" fmla="*/ 8674368 w 9322368"/>
              <a:gd name="connsiteY1" fmla="*/ 648000 h 4886325"/>
              <a:gd name="connsiteX2" fmla="*/ 8674368 w 9322368"/>
              <a:gd name="connsiteY2" fmla="*/ 1296000 h 4886325"/>
              <a:gd name="connsiteX3" fmla="*/ 8026368 w 9322368"/>
              <a:gd name="connsiteY3" fmla="*/ 1296000 h 4886325"/>
              <a:gd name="connsiteX4" fmla="*/ 8674368 w 9322368"/>
              <a:gd name="connsiteY4" fmla="*/ 0 h 4886325"/>
              <a:gd name="connsiteX5" fmla="*/ 9322368 w 9322368"/>
              <a:gd name="connsiteY5" fmla="*/ 0 h 4886325"/>
              <a:gd name="connsiteX6" fmla="*/ 9322368 w 9322368"/>
              <a:gd name="connsiteY6" fmla="*/ 648000 h 4886325"/>
              <a:gd name="connsiteX7" fmla="*/ 8674368 w 9322368"/>
              <a:gd name="connsiteY7" fmla="*/ 648000 h 4886325"/>
              <a:gd name="connsiteX8" fmla="*/ 0 w 9322368"/>
              <a:gd name="connsiteY8" fmla="*/ 0 h 4886325"/>
              <a:gd name="connsiteX9" fmla="*/ 7378368 w 9322368"/>
              <a:gd name="connsiteY9" fmla="*/ 0 h 4886325"/>
              <a:gd name="connsiteX10" fmla="*/ 8026368 w 9322368"/>
              <a:gd name="connsiteY10" fmla="*/ 0 h 4886325"/>
              <a:gd name="connsiteX11" fmla="*/ 8026368 w 9322368"/>
              <a:gd name="connsiteY11" fmla="*/ 648000 h 4886325"/>
              <a:gd name="connsiteX12" fmla="*/ 7378368 w 9322368"/>
              <a:gd name="connsiteY12" fmla="*/ 648000 h 4886325"/>
              <a:gd name="connsiteX13" fmla="*/ 7378368 w 9322368"/>
              <a:gd name="connsiteY13" fmla="*/ 1296000 h 4886325"/>
              <a:gd name="connsiteX14" fmla="*/ 8026368 w 9322368"/>
              <a:gd name="connsiteY14" fmla="*/ 1296000 h 4886325"/>
              <a:gd name="connsiteX15" fmla="*/ 8026368 w 9322368"/>
              <a:gd name="connsiteY15" fmla="*/ 1944000 h 4886325"/>
              <a:gd name="connsiteX16" fmla="*/ 7378368 w 9322368"/>
              <a:gd name="connsiteY16" fmla="*/ 1944000 h 4886325"/>
              <a:gd name="connsiteX17" fmla="*/ 7378368 w 9322368"/>
              <a:gd name="connsiteY17" fmla="*/ 4886325 h 4886325"/>
              <a:gd name="connsiteX18" fmla="*/ 0 w 9322368"/>
              <a:gd name="connsiteY18" fmla="*/ 4886325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322368" h="4886325">
                <a:moveTo>
                  <a:pt x="8026368" y="648000"/>
                </a:moveTo>
                <a:lnTo>
                  <a:pt x="8674368" y="648000"/>
                </a:lnTo>
                <a:lnTo>
                  <a:pt x="8674368" y="1296000"/>
                </a:lnTo>
                <a:lnTo>
                  <a:pt x="8026368" y="1296000"/>
                </a:lnTo>
                <a:close/>
                <a:moveTo>
                  <a:pt x="8674368" y="0"/>
                </a:moveTo>
                <a:lnTo>
                  <a:pt x="9322368" y="0"/>
                </a:lnTo>
                <a:lnTo>
                  <a:pt x="9322368" y="648000"/>
                </a:lnTo>
                <a:lnTo>
                  <a:pt x="8674368" y="648000"/>
                </a:lnTo>
                <a:close/>
                <a:moveTo>
                  <a:pt x="0" y="0"/>
                </a:moveTo>
                <a:lnTo>
                  <a:pt x="7378368" y="0"/>
                </a:lnTo>
                <a:lnTo>
                  <a:pt x="8026368" y="0"/>
                </a:lnTo>
                <a:lnTo>
                  <a:pt x="8026368" y="648000"/>
                </a:lnTo>
                <a:lnTo>
                  <a:pt x="7378368" y="648000"/>
                </a:lnTo>
                <a:lnTo>
                  <a:pt x="7378368" y="1296000"/>
                </a:lnTo>
                <a:lnTo>
                  <a:pt x="8026368" y="1296000"/>
                </a:lnTo>
                <a:lnTo>
                  <a:pt x="8026368" y="1944000"/>
                </a:lnTo>
                <a:lnTo>
                  <a:pt x="7378368" y="1944000"/>
                </a:lnTo>
                <a:lnTo>
                  <a:pt x="7378368" y="4886325"/>
                </a:lnTo>
                <a:lnTo>
                  <a:pt x="0" y="488632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243086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&amp; 3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図プレースホルダー 19"/>
          <p:cNvSpPr>
            <a:spLocks noGrp="1"/>
          </p:cNvSpPr>
          <p:nvPr>
            <p:ph type="pic" sz="quarter" idx="23" hasCustomPrompt="1"/>
          </p:nvPr>
        </p:nvSpPr>
        <p:spPr>
          <a:xfrm>
            <a:off x="861502" y="2540627"/>
            <a:ext cx="8747052" cy="6777938"/>
          </a:xfrm>
          <a:custGeom>
            <a:avLst/>
            <a:gdLst>
              <a:gd name="connsiteX0" fmla="*/ 674702 w 8747052"/>
              <a:gd name="connsiteY0" fmla="*/ 5481938 h 6777938"/>
              <a:gd name="connsiteX1" fmla="*/ 1322702 w 8747052"/>
              <a:gd name="connsiteY1" fmla="*/ 5481938 h 6777938"/>
              <a:gd name="connsiteX2" fmla="*/ 1322702 w 8747052"/>
              <a:gd name="connsiteY2" fmla="*/ 6129938 h 6777938"/>
              <a:gd name="connsiteX3" fmla="*/ 674702 w 8747052"/>
              <a:gd name="connsiteY3" fmla="*/ 6129938 h 6777938"/>
              <a:gd name="connsiteX4" fmla="*/ 1322702 w 8747052"/>
              <a:gd name="connsiteY4" fmla="*/ 4833938 h 6777938"/>
              <a:gd name="connsiteX5" fmla="*/ 1970702 w 8747052"/>
              <a:gd name="connsiteY5" fmla="*/ 4833938 h 6777938"/>
              <a:gd name="connsiteX6" fmla="*/ 1970702 w 8747052"/>
              <a:gd name="connsiteY6" fmla="*/ 5481938 h 6777938"/>
              <a:gd name="connsiteX7" fmla="*/ 1322702 w 8747052"/>
              <a:gd name="connsiteY7" fmla="*/ 5481938 h 6777938"/>
              <a:gd name="connsiteX8" fmla="*/ 0 w 8747052"/>
              <a:gd name="connsiteY8" fmla="*/ 4833938 h 6777938"/>
              <a:gd name="connsiteX9" fmla="*/ 648000 w 8747052"/>
              <a:gd name="connsiteY9" fmla="*/ 4833938 h 6777938"/>
              <a:gd name="connsiteX10" fmla="*/ 648000 w 8747052"/>
              <a:gd name="connsiteY10" fmla="*/ 5481938 h 6777938"/>
              <a:gd name="connsiteX11" fmla="*/ 0 w 8747052"/>
              <a:gd name="connsiteY11" fmla="*/ 5481938 h 6777938"/>
              <a:gd name="connsiteX12" fmla="*/ 7451052 w 8747052"/>
              <a:gd name="connsiteY12" fmla="*/ 1296000 h 6777938"/>
              <a:gd name="connsiteX13" fmla="*/ 8099052 w 8747052"/>
              <a:gd name="connsiteY13" fmla="*/ 1296000 h 6777938"/>
              <a:gd name="connsiteX14" fmla="*/ 8099052 w 8747052"/>
              <a:gd name="connsiteY14" fmla="*/ 1944000 h 6777938"/>
              <a:gd name="connsiteX15" fmla="*/ 7451052 w 8747052"/>
              <a:gd name="connsiteY15" fmla="*/ 1944000 h 6777938"/>
              <a:gd name="connsiteX16" fmla="*/ 6803052 w 8747052"/>
              <a:gd name="connsiteY16" fmla="*/ 648000 h 6777938"/>
              <a:gd name="connsiteX17" fmla="*/ 7451052 w 8747052"/>
              <a:gd name="connsiteY17" fmla="*/ 648000 h 6777938"/>
              <a:gd name="connsiteX18" fmla="*/ 7451052 w 8747052"/>
              <a:gd name="connsiteY18" fmla="*/ 1296000 h 6777938"/>
              <a:gd name="connsiteX19" fmla="*/ 6803052 w 8747052"/>
              <a:gd name="connsiteY19" fmla="*/ 1296000 h 6777938"/>
              <a:gd name="connsiteX20" fmla="*/ 6803052 w 8747052"/>
              <a:gd name="connsiteY20" fmla="*/ 5481938 h 6777938"/>
              <a:gd name="connsiteX21" fmla="*/ 2618703 w 8747052"/>
              <a:gd name="connsiteY21" fmla="*/ 5481938 h 6777938"/>
              <a:gd name="connsiteX22" fmla="*/ 2618703 w 8747052"/>
              <a:gd name="connsiteY22" fmla="*/ 6129938 h 6777938"/>
              <a:gd name="connsiteX23" fmla="*/ 1970703 w 8747052"/>
              <a:gd name="connsiteY23" fmla="*/ 6129938 h 6777938"/>
              <a:gd name="connsiteX24" fmla="*/ 1970703 w 8747052"/>
              <a:gd name="connsiteY24" fmla="*/ 6777938 h 6777938"/>
              <a:gd name="connsiteX25" fmla="*/ 1322703 w 8747052"/>
              <a:gd name="connsiteY25" fmla="*/ 6777938 h 6777938"/>
              <a:gd name="connsiteX26" fmla="*/ 1322703 w 8747052"/>
              <a:gd name="connsiteY26" fmla="*/ 6129938 h 6777938"/>
              <a:gd name="connsiteX27" fmla="*/ 1970703 w 8747052"/>
              <a:gd name="connsiteY27" fmla="*/ 6129938 h 6777938"/>
              <a:gd name="connsiteX28" fmla="*/ 1970703 w 8747052"/>
              <a:gd name="connsiteY28" fmla="*/ 5481938 h 6777938"/>
              <a:gd name="connsiteX29" fmla="*/ 1970703 w 8747052"/>
              <a:gd name="connsiteY29" fmla="*/ 5481938 h 6777938"/>
              <a:gd name="connsiteX30" fmla="*/ 1970703 w 8747052"/>
              <a:gd name="connsiteY30" fmla="*/ 648001 h 6777938"/>
              <a:gd name="connsiteX31" fmla="*/ 6803052 w 8747052"/>
              <a:gd name="connsiteY31" fmla="*/ 648001 h 6777938"/>
              <a:gd name="connsiteX32" fmla="*/ 8099052 w 8747052"/>
              <a:gd name="connsiteY32" fmla="*/ 648000 h 6777938"/>
              <a:gd name="connsiteX33" fmla="*/ 8747052 w 8747052"/>
              <a:gd name="connsiteY33" fmla="*/ 648000 h 6777938"/>
              <a:gd name="connsiteX34" fmla="*/ 8747052 w 8747052"/>
              <a:gd name="connsiteY34" fmla="*/ 1296000 h 6777938"/>
              <a:gd name="connsiteX35" fmla="*/ 8099052 w 8747052"/>
              <a:gd name="connsiteY35" fmla="*/ 1296000 h 6777938"/>
              <a:gd name="connsiteX36" fmla="*/ 7451052 w 8747052"/>
              <a:gd name="connsiteY36" fmla="*/ 0 h 6777938"/>
              <a:gd name="connsiteX37" fmla="*/ 8099052 w 8747052"/>
              <a:gd name="connsiteY37" fmla="*/ 0 h 6777938"/>
              <a:gd name="connsiteX38" fmla="*/ 8099052 w 8747052"/>
              <a:gd name="connsiteY38" fmla="*/ 648000 h 6777938"/>
              <a:gd name="connsiteX39" fmla="*/ 7451052 w 8747052"/>
              <a:gd name="connsiteY39" fmla="*/ 648000 h 6777938"/>
              <a:gd name="connsiteX40" fmla="*/ 6155052 w 8747052"/>
              <a:gd name="connsiteY40" fmla="*/ 0 h 6777938"/>
              <a:gd name="connsiteX41" fmla="*/ 6803052 w 8747052"/>
              <a:gd name="connsiteY41" fmla="*/ 0 h 6777938"/>
              <a:gd name="connsiteX42" fmla="*/ 6803052 w 8747052"/>
              <a:gd name="connsiteY42" fmla="*/ 648000 h 6777938"/>
              <a:gd name="connsiteX43" fmla="*/ 6155052 w 8747052"/>
              <a:gd name="connsiteY43" fmla="*/ 648000 h 677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747052" h="6777938">
                <a:moveTo>
                  <a:pt x="674702" y="5481938"/>
                </a:moveTo>
                <a:lnTo>
                  <a:pt x="1322702" y="5481938"/>
                </a:lnTo>
                <a:lnTo>
                  <a:pt x="1322702" y="6129938"/>
                </a:lnTo>
                <a:lnTo>
                  <a:pt x="674702" y="6129938"/>
                </a:lnTo>
                <a:close/>
                <a:moveTo>
                  <a:pt x="1322702" y="4833938"/>
                </a:moveTo>
                <a:lnTo>
                  <a:pt x="1970702" y="4833938"/>
                </a:lnTo>
                <a:lnTo>
                  <a:pt x="1970702" y="5481938"/>
                </a:lnTo>
                <a:lnTo>
                  <a:pt x="1322702" y="5481938"/>
                </a:lnTo>
                <a:close/>
                <a:moveTo>
                  <a:pt x="0" y="4833938"/>
                </a:moveTo>
                <a:lnTo>
                  <a:pt x="648000" y="4833938"/>
                </a:lnTo>
                <a:lnTo>
                  <a:pt x="648000" y="5481938"/>
                </a:lnTo>
                <a:lnTo>
                  <a:pt x="0" y="5481938"/>
                </a:lnTo>
                <a:close/>
                <a:moveTo>
                  <a:pt x="7451052" y="1296000"/>
                </a:moveTo>
                <a:lnTo>
                  <a:pt x="8099052" y="1296000"/>
                </a:lnTo>
                <a:lnTo>
                  <a:pt x="8099052" y="1944000"/>
                </a:lnTo>
                <a:lnTo>
                  <a:pt x="7451052" y="1944000"/>
                </a:lnTo>
                <a:close/>
                <a:moveTo>
                  <a:pt x="6803052" y="648000"/>
                </a:moveTo>
                <a:lnTo>
                  <a:pt x="7451052" y="648000"/>
                </a:lnTo>
                <a:lnTo>
                  <a:pt x="7451052" y="1296000"/>
                </a:lnTo>
                <a:lnTo>
                  <a:pt x="6803052" y="1296000"/>
                </a:lnTo>
                <a:lnTo>
                  <a:pt x="6803052" y="5481938"/>
                </a:lnTo>
                <a:lnTo>
                  <a:pt x="2618703" y="5481938"/>
                </a:lnTo>
                <a:lnTo>
                  <a:pt x="2618703" y="6129938"/>
                </a:lnTo>
                <a:lnTo>
                  <a:pt x="1970703" y="6129938"/>
                </a:lnTo>
                <a:lnTo>
                  <a:pt x="1970703" y="6777938"/>
                </a:lnTo>
                <a:lnTo>
                  <a:pt x="1322703" y="6777938"/>
                </a:lnTo>
                <a:lnTo>
                  <a:pt x="1322703" y="6129938"/>
                </a:lnTo>
                <a:lnTo>
                  <a:pt x="1970703" y="6129938"/>
                </a:lnTo>
                <a:lnTo>
                  <a:pt x="1970703" y="5481938"/>
                </a:lnTo>
                <a:lnTo>
                  <a:pt x="1970703" y="5481938"/>
                </a:lnTo>
                <a:lnTo>
                  <a:pt x="1970703" y="648001"/>
                </a:lnTo>
                <a:lnTo>
                  <a:pt x="6803052" y="648001"/>
                </a:lnTo>
                <a:close/>
                <a:moveTo>
                  <a:pt x="8099052" y="648000"/>
                </a:moveTo>
                <a:lnTo>
                  <a:pt x="8747052" y="648000"/>
                </a:lnTo>
                <a:lnTo>
                  <a:pt x="8747052" y="1296000"/>
                </a:lnTo>
                <a:lnTo>
                  <a:pt x="8099052" y="1296000"/>
                </a:lnTo>
                <a:close/>
                <a:moveTo>
                  <a:pt x="7451052" y="0"/>
                </a:moveTo>
                <a:lnTo>
                  <a:pt x="8099052" y="0"/>
                </a:lnTo>
                <a:lnTo>
                  <a:pt x="8099052" y="648000"/>
                </a:lnTo>
                <a:lnTo>
                  <a:pt x="7451052" y="648000"/>
                </a:lnTo>
                <a:close/>
                <a:moveTo>
                  <a:pt x="6155052" y="0"/>
                </a:moveTo>
                <a:lnTo>
                  <a:pt x="6803052" y="0"/>
                </a:lnTo>
                <a:lnTo>
                  <a:pt x="6803052" y="648000"/>
                </a:lnTo>
                <a:lnTo>
                  <a:pt x="6155052" y="64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9" name="円/楕円 4"/>
          <p:cNvSpPr/>
          <p:nvPr userDrawn="1"/>
        </p:nvSpPr>
        <p:spPr>
          <a:xfrm>
            <a:off x="8319890" y="5176461"/>
            <a:ext cx="437647" cy="438275"/>
          </a:xfrm>
          <a:prstGeom prst="rect">
            <a:avLst/>
          </a:prstGeom>
          <a:solidFill>
            <a:schemeClr val="accent1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4"/>
          <p:cNvSpPr/>
          <p:nvPr userDrawn="1"/>
        </p:nvSpPr>
        <p:spPr>
          <a:xfrm>
            <a:off x="8319890" y="6147528"/>
            <a:ext cx="437647" cy="438275"/>
          </a:xfrm>
          <a:prstGeom prst="rect">
            <a:avLst/>
          </a:prstGeom>
          <a:solidFill>
            <a:schemeClr val="accent2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4"/>
          <p:cNvSpPr/>
          <p:nvPr userDrawn="1"/>
        </p:nvSpPr>
        <p:spPr>
          <a:xfrm>
            <a:off x="8310165" y="7118595"/>
            <a:ext cx="437647" cy="438275"/>
          </a:xfrm>
          <a:prstGeom prst="rect">
            <a:avLst/>
          </a:prstGeom>
          <a:solidFill>
            <a:schemeClr val="accent3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8899980" y="5022083"/>
            <a:ext cx="892925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8899980" y="5993150"/>
            <a:ext cx="892925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8899979" y="6964217"/>
            <a:ext cx="892925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497919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図プレースホルダー 64"/>
          <p:cNvSpPr>
            <a:spLocks noGrp="1"/>
          </p:cNvSpPr>
          <p:nvPr>
            <p:ph type="pic" sz="quarter" idx="43" hasCustomPrompt="1"/>
          </p:nvPr>
        </p:nvSpPr>
        <p:spPr>
          <a:xfrm>
            <a:off x="1169858" y="2450473"/>
            <a:ext cx="3378565" cy="3377012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8" name="円/楕円 4"/>
          <p:cNvSpPr/>
          <p:nvPr userDrawn="1"/>
        </p:nvSpPr>
        <p:spPr>
          <a:xfrm>
            <a:off x="1135084" y="6304855"/>
            <a:ext cx="717550" cy="718579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図プレースホルダー 25"/>
          <p:cNvSpPr>
            <a:spLocks noGrp="1"/>
          </p:cNvSpPr>
          <p:nvPr>
            <p:ph type="pic" sz="quarter" idx="44" hasCustomPrompt="1"/>
          </p:nvPr>
        </p:nvSpPr>
        <p:spPr>
          <a:xfrm>
            <a:off x="1227008" y="6397293"/>
            <a:ext cx="533702" cy="533702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944558" y="6368154"/>
            <a:ext cx="2603865" cy="562841"/>
          </a:xfrm>
        </p:spPr>
        <p:txBody>
          <a:bodyPr anchor="ctr">
            <a:normAutofit/>
          </a:bodyPr>
          <a:lstStyle>
            <a:lvl1pPr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円/楕円 4"/>
          <p:cNvSpPr/>
          <p:nvPr userDrawn="1"/>
        </p:nvSpPr>
        <p:spPr>
          <a:xfrm>
            <a:off x="1135084" y="7212845"/>
            <a:ext cx="717550" cy="718579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図プレースホルダー 25"/>
          <p:cNvSpPr>
            <a:spLocks noGrp="1"/>
          </p:cNvSpPr>
          <p:nvPr>
            <p:ph type="pic" sz="quarter" idx="45" hasCustomPrompt="1"/>
          </p:nvPr>
        </p:nvSpPr>
        <p:spPr>
          <a:xfrm>
            <a:off x="1227008" y="7305283"/>
            <a:ext cx="533702" cy="533702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46" hasCustomPrompt="1"/>
          </p:nvPr>
        </p:nvSpPr>
        <p:spPr>
          <a:xfrm>
            <a:off x="1944558" y="7276144"/>
            <a:ext cx="2603865" cy="562841"/>
          </a:xfrm>
        </p:spPr>
        <p:txBody>
          <a:bodyPr anchor="ctr">
            <a:normAutofit/>
          </a:bodyPr>
          <a:lstStyle>
            <a:lvl1pPr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円/楕円 4"/>
          <p:cNvSpPr/>
          <p:nvPr userDrawn="1"/>
        </p:nvSpPr>
        <p:spPr>
          <a:xfrm>
            <a:off x="1135084" y="8149976"/>
            <a:ext cx="717550" cy="718579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図プレースホルダー 25"/>
          <p:cNvSpPr>
            <a:spLocks noGrp="1"/>
          </p:cNvSpPr>
          <p:nvPr>
            <p:ph type="pic" sz="quarter" idx="47" hasCustomPrompt="1"/>
          </p:nvPr>
        </p:nvSpPr>
        <p:spPr>
          <a:xfrm>
            <a:off x="1227008" y="8242414"/>
            <a:ext cx="533702" cy="533702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48" hasCustomPrompt="1"/>
          </p:nvPr>
        </p:nvSpPr>
        <p:spPr>
          <a:xfrm>
            <a:off x="1944558" y="8213275"/>
            <a:ext cx="2603865" cy="562841"/>
          </a:xfrm>
        </p:spPr>
        <p:txBody>
          <a:bodyPr anchor="ctr">
            <a:normAutofit/>
          </a:bodyPr>
          <a:lstStyle>
            <a:lvl1pPr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49" hasCustomPrompt="1"/>
          </p:nvPr>
        </p:nvSpPr>
        <p:spPr>
          <a:xfrm>
            <a:off x="4924210" y="3647411"/>
            <a:ext cx="5781889" cy="1889006"/>
          </a:xfrm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4924210" y="2267231"/>
            <a:ext cx="5781889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5035163" y="3465523"/>
            <a:ext cx="120942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50" hasCustomPrompt="1"/>
          </p:nvPr>
        </p:nvSpPr>
        <p:spPr>
          <a:xfrm>
            <a:off x="4924210" y="2838434"/>
            <a:ext cx="5781889" cy="61048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accent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cxnSp>
        <p:nvCxnSpPr>
          <p:cNvPr id="37" name="直線コネクタ 36"/>
          <p:cNvCxnSpPr/>
          <p:nvPr userDrawn="1"/>
        </p:nvCxnSpPr>
        <p:spPr>
          <a:xfrm>
            <a:off x="11239577" y="2616868"/>
            <a:ext cx="1" cy="770495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/>
          <p:cNvCxnSpPr>
            <a:stCxn id="39" idx="4"/>
            <a:endCxn id="44" idx="0"/>
          </p:cNvCxnSpPr>
          <p:nvPr userDrawn="1"/>
        </p:nvCxnSpPr>
        <p:spPr>
          <a:xfrm>
            <a:off x="11239578" y="3772760"/>
            <a:ext cx="0" cy="109082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/>
          <p:cNvCxnSpPr>
            <a:stCxn id="44" idx="4"/>
            <a:endCxn id="46" idx="0"/>
          </p:cNvCxnSpPr>
          <p:nvPr userDrawn="1"/>
        </p:nvCxnSpPr>
        <p:spPr>
          <a:xfrm>
            <a:off x="11239578" y="5248983"/>
            <a:ext cx="0" cy="109082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コネクタ 46"/>
          <p:cNvCxnSpPr>
            <a:stCxn id="46" idx="4"/>
          </p:cNvCxnSpPr>
          <p:nvPr userDrawn="1"/>
        </p:nvCxnSpPr>
        <p:spPr>
          <a:xfrm flipH="1">
            <a:off x="11239577" y="6725206"/>
            <a:ext cx="1" cy="1090825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涙形 37"/>
          <p:cNvSpPr/>
          <p:nvPr userDrawn="1"/>
        </p:nvSpPr>
        <p:spPr>
          <a:xfrm rot="8100000">
            <a:off x="11030988" y="2353630"/>
            <a:ext cx="417178" cy="417178"/>
          </a:xfrm>
          <a:prstGeom prst="teardrop">
            <a:avLst/>
          </a:prstGeom>
          <a:solidFill>
            <a:schemeClr val="tx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楕円 38"/>
          <p:cNvSpPr/>
          <p:nvPr userDrawn="1"/>
        </p:nvSpPr>
        <p:spPr>
          <a:xfrm>
            <a:off x="11046879" y="3387363"/>
            <a:ext cx="385397" cy="385397"/>
          </a:xfrm>
          <a:prstGeom prst="ellipse">
            <a:avLst/>
          </a:prstGeom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楕円 43"/>
          <p:cNvSpPr/>
          <p:nvPr userDrawn="1"/>
        </p:nvSpPr>
        <p:spPr>
          <a:xfrm>
            <a:off x="11046879" y="4863586"/>
            <a:ext cx="385397" cy="385397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楕円 45"/>
          <p:cNvSpPr/>
          <p:nvPr userDrawn="1"/>
        </p:nvSpPr>
        <p:spPr>
          <a:xfrm>
            <a:off x="11046879" y="6339809"/>
            <a:ext cx="385397" cy="385397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楕円 47"/>
          <p:cNvSpPr/>
          <p:nvPr userDrawn="1"/>
        </p:nvSpPr>
        <p:spPr>
          <a:xfrm>
            <a:off x="11046879" y="7816031"/>
            <a:ext cx="385397" cy="385397"/>
          </a:xfrm>
          <a:prstGeom prst="ellipse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51" hasCustomPrompt="1"/>
          </p:nvPr>
        </p:nvSpPr>
        <p:spPr>
          <a:xfrm>
            <a:off x="11534568" y="2318517"/>
            <a:ext cx="5634586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4" name="テキスト プレースホルダー 12"/>
          <p:cNvSpPr>
            <a:spLocks noGrp="1"/>
          </p:cNvSpPr>
          <p:nvPr>
            <p:ph type="body" sz="quarter" idx="52" hasCustomPrompt="1"/>
          </p:nvPr>
        </p:nvSpPr>
        <p:spPr>
          <a:xfrm>
            <a:off x="11534567" y="3336429"/>
            <a:ext cx="5634586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6" name="テキスト プレースホルダー 12"/>
          <p:cNvSpPr>
            <a:spLocks noGrp="1"/>
          </p:cNvSpPr>
          <p:nvPr>
            <p:ph type="body" sz="quarter" idx="53" hasCustomPrompt="1"/>
          </p:nvPr>
        </p:nvSpPr>
        <p:spPr>
          <a:xfrm>
            <a:off x="11534568" y="3823693"/>
            <a:ext cx="5634586" cy="874265"/>
          </a:xfrm>
        </p:spPr>
        <p:txBody>
          <a:bodyPr>
            <a:normAutofit/>
          </a:bodyPr>
          <a:lstStyle>
            <a:lvl1pPr marL="285750" indent="-285750">
              <a:spcBef>
                <a:spcPts val="0"/>
              </a:spcBef>
              <a:buFont typeface="Wingdings" panose="05000000000000000000" pitchFamily="2" charset="2"/>
              <a:buChar char="n"/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0" name="テキスト プレースホルダー 12"/>
          <p:cNvSpPr>
            <a:spLocks noGrp="1"/>
          </p:cNvSpPr>
          <p:nvPr>
            <p:ph type="body" sz="quarter" idx="54" hasCustomPrompt="1"/>
          </p:nvPr>
        </p:nvSpPr>
        <p:spPr>
          <a:xfrm>
            <a:off x="11534567" y="4793549"/>
            <a:ext cx="5634586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1" name="テキスト プレースホルダー 12"/>
          <p:cNvSpPr>
            <a:spLocks noGrp="1"/>
          </p:cNvSpPr>
          <p:nvPr>
            <p:ph type="body" sz="quarter" idx="55" hasCustomPrompt="1"/>
          </p:nvPr>
        </p:nvSpPr>
        <p:spPr>
          <a:xfrm>
            <a:off x="11534568" y="5280813"/>
            <a:ext cx="5634586" cy="874265"/>
          </a:xfrm>
        </p:spPr>
        <p:txBody>
          <a:bodyPr>
            <a:normAutofit/>
          </a:bodyPr>
          <a:lstStyle>
            <a:lvl1pPr marL="285750" indent="-285750">
              <a:spcBef>
                <a:spcPts val="0"/>
              </a:spcBef>
              <a:buFont typeface="Wingdings" panose="05000000000000000000" pitchFamily="2" charset="2"/>
              <a:buChar char="n"/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56" hasCustomPrompt="1"/>
          </p:nvPr>
        </p:nvSpPr>
        <p:spPr>
          <a:xfrm>
            <a:off x="11534566" y="6250669"/>
            <a:ext cx="5634586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3" name="テキスト プレースホルダー 12"/>
          <p:cNvSpPr>
            <a:spLocks noGrp="1"/>
          </p:cNvSpPr>
          <p:nvPr>
            <p:ph type="body" sz="quarter" idx="57" hasCustomPrompt="1"/>
          </p:nvPr>
        </p:nvSpPr>
        <p:spPr>
          <a:xfrm>
            <a:off x="11534567" y="6737933"/>
            <a:ext cx="5634586" cy="874265"/>
          </a:xfrm>
        </p:spPr>
        <p:txBody>
          <a:bodyPr>
            <a:normAutofit/>
          </a:bodyPr>
          <a:lstStyle>
            <a:lvl1pPr marL="285750" indent="-285750">
              <a:spcBef>
                <a:spcPts val="0"/>
              </a:spcBef>
              <a:buFont typeface="Wingdings" panose="05000000000000000000" pitchFamily="2" charset="2"/>
              <a:buChar char="n"/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4" name="テキスト プレースホルダー 12"/>
          <p:cNvSpPr>
            <a:spLocks noGrp="1"/>
          </p:cNvSpPr>
          <p:nvPr>
            <p:ph type="body" sz="quarter" idx="58" hasCustomPrompt="1"/>
          </p:nvPr>
        </p:nvSpPr>
        <p:spPr>
          <a:xfrm>
            <a:off x="11534565" y="7714164"/>
            <a:ext cx="5634586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5" name="テキスト プレースホルダー 12"/>
          <p:cNvSpPr>
            <a:spLocks noGrp="1"/>
          </p:cNvSpPr>
          <p:nvPr>
            <p:ph type="body" sz="quarter" idx="59" hasCustomPrompt="1"/>
          </p:nvPr>
        </p:nvSpPr>
        <p:spPr>
          <a:xfrm>
            <a:off x="11534566" y="8201428"/>
            <a:ext cx="5634586" cy="874265"/>
          </a:xfrm>
        </p:spPr>
        <p:txBody>
          <a:bodyPr>
            <a:normAutofit/>
          </a:bodyPr>
          <a:lstStyle>
            <a:lvl1pPr marL="285750" indent="-285750">
              <a:spcBef>
                <a:spcPts val="0"/>
              </a:spcBef>
              <a:buFont typeface="Wingdings" panose="05000000000000000000" pitchFamily="2" charset="2"/>
              <a:buChar char="n"/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6" name="テキスト プレースホルダー 12"/>
          <p:cNvSpPr>
            <a:spLocks noGrp="1"/>
          </p:cNvSpPr>
          <p:nvPr>
            <p:ph type="body" sz="quarter" idx="60" hasCustomPrompt="1"/>
          </p:nvPr>
        </p:nvSpPr>
        <p:spPr>
          <a:xfrm>
            <a:off x="4924210" y="5718579"/>
            <a:ext cx="5777098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7" name="テキスト プレースホルダー 12"/>
          <p:cNvSpPr>
            <a:spLocks noGrp="1"/>
          </p:cNvSpPr>
          <p:nvPr>
            <p:ph type="body" sz="quarter" idx="61" hasCustomPrompt="1"/>
          </p:nvPr>
        </p:nvSpPr>
        <p:spPr>
          <a:xfrm>
            <a:off x="4924210" y="6205843"/>
            <a:ext cx="5777098" cy="1143436"/>
          </a:xfrm>
        </p:spPr>
        <p:txBody>
          <a:bodyPr numCol="2">
            <a:normAutofit/>
          </a:bodyPr>
          <a:lstStyle>
            <a:lvl1pPr marL="285750" indent="-285750">
              <a:spcBef>
                <a:spcPts val="0"/>
              </a:spcBef>
              <a:buFont typeface="Wingdings" panose="05000000000000000000" pitchFamily="2" charset="2"/>
              <a:buChar char="n"/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8" name="テキスト プレースホルダー 12"/>
          <p:cNvSpPr>
            <a:spLocks noGrp="1"/>
          </p:cNvSpPr>
          <p:nvPr>
            <p:ph type="body" sz="quarter" idx="62" hasCustomPrompt="1"/>
          </p:nvPr>
        </p:nvSpPr>
        <p:spPr>
          <a:xfrm>
            <a:off x="4924210" y="7475020"/>
            <a:ext cx="5777098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63" hasCustomPrompt="1"/>
          </p:nvPr>
        </p:nvSpPr>
        <p:spPr>
          <a:xfrm>
            <a:off x="4924210" y="7962284"/>
            <a:ext cx="5777098" cy="1150651"/>
          </a:xfrm>
        </p:spPr>
        <p:txBody>
          <a:bodyPr numCol="2">
            <a:normAutofit/>
          </a:bodyPr>
          <a:lstStyle>
            <a:lvl1pPr marL="285750" indent="-285750">
              <a:spcBef>
                <a:spcPts val="0"/>
              </a:spcBef>
              <a:buFont typeface="Wingdings" panose="05000000000000000000" pitchFamily="2" charset="2"/>
              <a:buChar char="n"/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44522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22095" y="3821588"/>
            <a:ext cx="13643811" cy="3568017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403414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, Caption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122885" y="6780058"/>
            <a:ext cx="368974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122885" y="5838863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/>
              <a:t>Caption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2053809" y="6555903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図プレースホルダー 64"/>
          <p:cNvSpPr>
            <a:spLocks noGrp="1"/>
          </p:cNvSpPr>
          <p:nvPr>
            <p:ph type="pic" sz="quarter" idx="43" hasCustomPrompt="1"/>
          </p:nvPr>
        </p:nvSpPr>
        <p:spPr>
          <a:xfrm>
            <a:off x="1523643" y="2731688"/>
            <a:ext cx="2888231" cy="2886903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66" name="図プレースホルダー 64"/>
          <p:cNvSpPr>
            <a:spLocks noGrp="1"/>
          </p:cNvSpPr>
          <p:nvPr>
            <p:ph type="pic" sz="quarter" idx="44" hasCustomPrompt="1"/>
          </p:nvPr>
        </p:nvSpPr>
        <p:spPr>
          <a:xfrm>
            <a:off x="5750674" y="2731688"/>
            <a:ext cx="2888231" cy="2886903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7" name="図プレースホルダー 64"/>
          <p:cNvSpPr>
            <a:spLocks noGrp="1"/>
          </p:cNvSpPr>
          <p:nvPr>
            <p:ph type="pic" sz="quarter" idx="45" hasCustomPrompt="1"/>
          </p:nvPr>
        </p:nvSpPr>
        <p:spPr>
          <a:xfrm>
            <a:off x="9977705" y="2731688"/>
            <a:ext cx="2888231" cy="2886903"/>
          </a:xfr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8" name="図プレースホルダー 64"/>
          <p:cNvSpPr>
            <a:spLocks noGrp="1"/>
          </p:cNvSpPr>
          <p:nvPr>
            <p:ph type="pic" sz="quarter" idx="46" hasCustomPrompt="1"/>
          </p:nvPr>
        </p:nvSpPr>
        <p:spPr>
          <a:xfrm>
            <a:off x="14204736" y="2731688"/>
            <a:ext cx="2888231" cy="2886903"/>
          </a:xfr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2" name="テキスト プレースホルダー 12"/>
          <p:cNvSpPr>
            <a:spLocks noGrp="1"/>
          </p:cNvSpPr>
          <p:nvPr>
            <p:ph type="body" sz="quarter" idx="47" hasCustomPrompt="1"/>
          </p:nvPr>
        </p:nvSpPr>
        <p:spPr>
          <a:xfrm>
            <a:off x="5349916" y="6780058"/>
            <a:ext cx="368974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3" name="テキスト プレースホルダー 12"/>
          <p:cNvSpPr>
            <a:spLocks noGrp="1"/>
          </p:cNvSpPr>
          <p:nvPr>
            <p:ph type="body" sz="quarter" idx="48" hasCustomPrompt="1"/>
          </p:nvPr>
        </p:nvSpPr>
        <p:spPr>
          <a:xfrm>
            <a:off x="5349916" y="5838863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74" name="正方形/長方形 73"/>
          <p:cNvSpPr/>
          <p:nvPr userDrawn="1"/>
        </p:nvSpPr>
        <p:spPr>
          <a:xfrm>
            <a:off x="6280840" y="655590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5" name="テキスト プレースホルダー 12"/>
          <p:cNvSpPr>
            <a:spLocks noGrp="1"/>
          </p:cNvSpPr>
          <p:nvPr>
            <p:ph type="body" sz="quarter" idx="49" hasCustomPrompt="1"/>
          </p:nvPr>
        </p:nvSpPr>
        <p:spPr>
          <a:xfrm>
            <a:off x="9576947" y="6780058"/>
            <a:ext cx="368974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6" name="テキスト プレースホルダー 12"/>
          <p:cNvSpPr>
            <a:spLocks noGrp="1"/>
          </p:cNvSpPr>
          <p:nvPr>
            <p:ph type="body" sz="quarter" idx="50" hasCustomPrompt="1"/>
          </p:nvPr>
        </p:nvSpPr>
        <p:spPr>
          <a:xfrm>
            <a:off x="9576947" y="5838863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77" name="正方形/長方形 76"/>
          <p:cNvSpPr/>
          <p:nvPr userDrawn="1"/>
        </p:nvSpPr>
        <p:spPr>
          <a:xfrm>
            <a:off x="10507871" y="6555903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8" name="テキスト プレースホルダー 12"/>
          <p:cNvSpPr>
            <a:spLocks noGrp="1"/>
          </p:cNvSpPr>
          <p:nvPr>
            <p:ph type="body" sz="quarter" idx="51" hasCustomPrompt="1"/>
          </p:nvPr>
        </p:nvSpPr>
        <p:spPr>
          <a:xfrm>
            <a:off x="13803978" y="6780058"/>
            <a:ext cx="368974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9" name="テキスト プレースホルダー 12"/>
          <p:cNvSpPr>
            <a:spLocks noGrp="1"/>
          </p:cNvSpPr>
          <p:nvPr>
            <p:ph type="body" sz="quarter" idx="52" hasCustomPrompt="1"/>
          </p:nvPr>
        </p:nvSpPr>
        <p:spPr>
          <a:xfrm>
            <a:off x="13803978" y="5838863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80" name="正方形/長方形 79"/>
          <p:cNvSpPr/>
          <p:nvPr userDrawn="1"/>
        </p:nvSpPr>
        <p:spPr>
          <a:xfrm>
            <a:off x="14734902" y="6555903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0152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Images,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934199" y="4706921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65" name="図プレースホルダー 64"/>
          <p:cNvSpPr>
            <a:spLocks noGrp="1"/>
          </p:cNvSpPr>
          <p:nvPr>
            <p:ph type="pic" sz="quarter" idx="43" hasCustomPrompt="1"/>
          </p:nvPr>
        </p:nvSpPr>
        <p:spPr>
          <a:xfrm>
            <a:off x="1484558" y="2119084"/>
            <a:ext cx="2589028" cy="2587837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66" name="図プレースホルダー 64"/>
          <p:cNvSpPr>
            <a:spLocks noGrp="1"/>
          </p:cNvSpPr>
          <p:nvPr>
            <p:ph type="pic" sz="quarter" idx="44" hasCustomPrompt="1"/>
          </p:nvPr>
        </p:nvSpPr>
        <p:spPr>
          <a:xfrm>
            <a:off x="5711589" y="2119084"/>
            <a:ext cx="2589028" cy="2587837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7" name="図プレースホルダー 64"/>
          <p:cNvSpPr>
            <a:spLocks noGrp="1"/>
          </p:cNvSpPr>
          <p:nvPr>
            <p:ph type="pic" sz="quarter" idx="45" hasCustomPrompt="1"/>
          </p:nvPr>
        </p:nvSpPr>
        <p:spPr>
          <a:xfrm>
            <a:off x="9938620" y="2119084"/>
            <a:ext cx="2589028" cy="2587837"/>
          </a:xfr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8" name="図プレースホルダー 64"/>
          <p:cNvSpPr>
            <a:spLocks noGrp="1"/>
          </p:cNvSpPr>
          <p:nvPr>
            <p:ph type="pic" sz="quarter" idx="46" hasCustomPrompt="1"/>
          </p:nvPr>
        </p:nvSpPr>
        <p:spPr>
          <a:xfrm>
            <a:off x="14165651" y="2119084"/>
            <a:ext cx="2589028" cy="2587837"/>
          </a:xfr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3" name="テキスト プレースホルダー 12"/>
          <p:cNvSpPr>
            <a:spLocks noGrp="1"/>
          </p:cNvSpPr>
          <p:nvPr>
            <p:ph type="body" sz="quarter" idx="48" hasCustomPrompt="1"/>
          </p:nvPr>
        </p:nvSpPr>
        <p:spPr>
          <a:xfrm>
            <a:off x="5161230" y="4706921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76" name="テキスト プレースホルダー 12"/>
          <p:cNvSpPr>
            <a:spLocks noGrp="1"/>
          </p:cNvSpPr>
          <p:nvPr>
            <p:ph type="body" sz="quarter" idx="50" hasCustomPrompt="1"/>
          </p:nvPr>
        </p:nvSpPr>
        <p:spPr>
          <a:xfrm>
            <a:off x="9388261" y="4706921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79" name="テキスト プレースホルダー 12"/>
          <p:cNvSpPr>
            <a:spLocks noGrp="1"/>
          </p:cNvSpPr>
          <p:nvPr>
            <p:ph type="body" sz="quarter" idx="52" hasCustomPrompt="1"/>
          </p:nvPr>
        </p:nvSpPr>
        <p:spPr>
          <a:xfrm>
            <a:off x="13615292" y="4706921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53" hasCustomPrompt="1"/>
          </p:nvPr>
        </p:nvSpPr>
        <p:spPr>
          <a:xfrm>
            <a:off x="934199" y="8447406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30" name="図プレースホルダー 64"/>
          <p:cNvSpPr>
            <a:spLocks noGrp="1"/>
          </p:cNvSpPr>
          <p:nvPr>
            <p:ph type="pic" sz="quarter" idx="54" hasCustomPrompt="1"/>
          </p:nvPr>
        </p:nvSpPr>
        <p:spPr>
          <a:xfrm>
            <a:off x="1484558" y="5859569"/>
            <a:ext cx="2589028" cy="2587837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1" name="図プレースホルダー 64"/>
          <p:cNvSpPr>
            <a:spLocks noGrp="1"/>
          </p:cNvSpPr>
          <p:nvPr>
            <p:ph type="pic" sz="quarter" idx="55" hasCustomPrompt="1"/>
          </p:nvPr>
        </p:nvSpPr>
        <p:spPr>
          <a:xfrm>
            <a:off x="5711589" y="5859569"/>
            <a:ext cx="2589028" cy="2587837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2" name="図プレースホルダー 64"/>
          <p:cNvSpPr>
            <a:spLocks noGrp="1"/>
          </p:cNvSpPr>
          <p:nvPr>
            <p:ph type="pic" sz="quarter" idx="56" hasCustomPrompt="1"/>
          </p:nvPr>
        </p:nvSpPr>
        <p:spPr>
          <a:xfrm>
            <a:off x="9938620" y="5859569"/>
            <a:ext cx="2589028" cy="2587837"/>
          </a:xfr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3" name="図プレースホルダー 64"/>
          <p:cNvSpPr>
            <a:spLocks noGrp="1"/>
          </p:cNvSpPr>
          <p:nvPr>
            <p:ph type="pic" sz="quarter" idx="57" hasCustomPrompt="1"/>
          </p:nvPr>
        </p:nvSpPr>
        <p:spPr>
          <a:xfrm>
            <a:off x="14165651" y="5859569"/>
            <a:ext cx="2589028" cy="2587837"/>
          </a:xfr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58" hasCustomPrompt="1"/>
          </p:nvPr>
        </p:nvSpPr>
        <p:spPr>
          <a:xfrm>
            <a:off x="5161230" y="8447406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59" hasCustomPrompt="1"/>
          </p:nvPr>
        </p:nvSpPr>
        <p:spPr>
          <a:xfrm>
            <a:off x="9388261" y="8447406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60" hasCustomPrompt="1"/>
          </p:nvPr>
        </p:nvSpPr>
        <p:spPr>
          <a:xfrm>
            <a:off x="13615292" y="8447406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0161964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, Caption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886770" y="6780058"/>
            <a:ext cx="451096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886770" y="5838863"/>
            <a:ext cx="451096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3228304" y="6555903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図プレースホルダー 64"/>
          <p:cNvSpPr>
            <a:spLocks noGrp="1"/>
          </p:cNvSpPr>
          <p:nvPr>
            <p:ph type="pic" sz="quarter" idx="43" hasCustomPrompt="1"/>
          </p:nvPr>
        </p:nvSpPr>
        <p:spPr>
          <a:xfrm>
            <a:off x="2698138" y="2731688"/>
            <a:ext cx="2888231" cy="2886903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66" name="図プレースホルダー 64"/>
          <p:cNvSpPr>
            <a:spLocks noGrp="1"/>
          </p:cNvSpPr>
          <p:nvPr>
            <p:ph type="pic" sz="quarter" idx="44" hasCustomPrompt="1"/>
          </p:nvPr>
        </p:nvSpPr>
        <p:spPr>
          <a:xfrm>
            <a:off x="7699884" y="2731688"/>
            <a:ext cx="2888231" cy="2886903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7" name="図プレースホルダー 64"/>
          <p:cNvSpPr>
            <a:spLocks noGrp="1"/>
          </p:cNvSpPr>
          <p:nvPr>
            <p:ph type="pic" sz="quarter" idx="45" hasCustomPrompt="1"/>
          </p:nvPr>
        </p:nvSpPr>
        <p:spPr>
          <a:xfrm>
            <a:off x="12701630" y="2731688"/>
            <a:ext cx="2888231" cy="2886903"/>
          </a:xfr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2" name="テキスト プレースホルダー 12"/>
          <p:cNvSpPr>
            <a:spLocks noGrp="1"/>
          </p:cNvSpPr>
          <p:nvPr>
            <p:ph type="body" sz="quarter" idx="47" hasCustomPrompt="1"/>
          </p:nvPr>
        </p:nvSpPr>
        <p:spPr>
          <a:xfrm>
            <a:off x="6888516" y="6780058"/>
            <a:ext cx="451096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3" name="テキスト プレースホルダー 12"/>
          <p:cNvSpPr>
            <a:spLocks noGrp="1"/>
          </p:cNvSpPr>
          <p:nvPr>
            <p:ph type="body" sz="quarter" idx="48" hasCustomPrompt="1"/>
          </p:nvPr>
        </p:nvSpPr>
        <p:spPr>
          <a:xfrm>
            <a:off x="6888516" y="5838863"/>
            <a:ext cx="451096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74" name="正方形/長方形 73"/>
          <p:cNvSpPr/>
          <p:nvPr userDrawn="1"/>
        </p:nvSpPr>
        <p:spPr>
          <a:xfrm>
            <a:off x="8230050" y="655590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5" name="テキスト プレースホルダー 12"/>
          <p:cNvSpPr>
            <a:spLocks noGrp="1"/>
          </p:cNvSpPr>
          <p:nvPr>
            <p:ph type="body" sz="quarter" idx="49" hasCustomPrompt="1"/>
          </p:nvPr>
        </p:nvSpPr>
        <p:spPr>
          <a:xfrm>
            <a:off x="11890262" y="6780058"/>
            <a:ext cx="451096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6" name="テキスト プレースホルダー 12"/>
          <p:cNvSpPr>
            <a:spLocks noGrp="1"/>
          </p:cNvSpPr>
          <p:nvPr>
            <p:ph type="body" sz="quarter" idx="50" hasCustomPrompt="1"/>
          </p:nvPr>
        </p:nvSpPr>
        <p:spPr>
          <a:xfrm>
            <a:off x="11890262" y="5838863"/>
            <a:ext cx="451096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77" name="正方形/長方形 76"/>
          <p:cNvSpPr/>
          <p:nvPr userDrawn="1"/>
        </p:nvSpPr>
        <p:spPr>
          <a:xfrm>
            <a:off x="13231796" y="6555903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811655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2684351"/>
            <a:ext cx="18287642" cy="4413136"/>
          </a:xfrm>
          <a:solidFill>
            <a:schemeClr val="bg1"/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Insert a background image</a:t>
            </a:r>
            <a:endParaRPr kumimoji="1" lang="ja-JP" altLang="en-US" dirty="0"/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2684351"/>
            <a:ext cx="8186056" cy="4413136"/>
          </a:xfrm>
          <a:solidFill>
            <a:schemeClr val="accent1">
              <a:alpha val="70000"/>
            </a:schemeClr>
          </a:solidFill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660399" y="3904343"/>
            <a:ext cx="7104744" cy="2859314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90776" y="7289077"/>
            <a:ext cx="13506449" cy="172157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836403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90776" y="7289077"/>
            <a:ext cx="13506449" cy="172157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23"/>
          </p:nvPr>
        </p:nvSpPr>
        <p:spPr>
          <a:xfrm>
            <a:off x="0" y="2684351"/>
            <a:ext cx="18287642" cy="6357136"/>
          </a:xfrm>
          <a:custGeom>
            <a:avLst/>
            <a:gdLst>
              <a:gd name="connsiteX0" fmla="*/ 1 w 18287642"/>
              <a:gd name="connsiteY0" fmla="*/ 5709136 h 6357136"/>
              <a:gd name="connsiteX1" fmla="*/ 648001 w 18287642"/>
              <a:gd name="connsiteY1" fmla="*/ 5709136 h 6357136"/>
              <a:gd name="connsiteX2" fmla="*/ 648001 w 18287642"/>
              <a:gd name="connsiteY2" fmla="*/ 6357136 h 6357136"/>
              <a:gd name="connsiteX3" fmla="*/ 1 w 18287642"/>
              <a:gd name="connsiteY3" fmla="*/ 6357136 h 6357136"/>
              <a:gd name="connsiteX4" fmla="*/ 648001 w 18287642"/>
              <a:gd name="connsiteY4" fmla="*/ 5061136 h 6357136"/>
              <a:gd name="connsiteX5" fmla="*/ 1296001 w 18287642"/>
              <a:gd name="connsiteY5" fmla="*/ 5061136 h 6357136"/>
              <a:gd name="connsiteX6" fmla="*/ 1296001 w 18287642"/>
              <a:gd name="connsiteY6" fmla="*/ 5709136 h 6357136"/>
              <a:gd name="connsiteX7" fmla="*/ 648001 w 18287642"/>
              <a:gd name="connsiteY7" fmla="*/ 5709136 h 6357136"/>
              <a:gd name="connsiteX8" fmla="*/ 0 w 18287642"/>
              <a:gd name="connsiteY8" fmla="*/ 0 h 6357136"/>
              <a:gd name="connsiteX9" fmla="*/ 15297150 w 18287642"/>
              <a:gd name="connsiteY9" fmla="*/ 0 h 6357136"/>
              <a:gd name="connsiteX10" fmla="*/ 15297150 w 18287642"/>
              <a:gd name="connsiteY10" fmla="*/ 1699 h 6357136"/>
              <a:gd name="connsiteX11" fmla="*/ 18287642 w 18287642"/>
              <a:gd name="connsiteY11" fmla="*/ 1699 h 6357136"/>
              <a:gd name="connsiteX12" fmla="*/ 18287642 w 18287642"/>
              <a:gd name="connsiteY12" fmla="*/ 4413136 h 6357136"/>
              <a:gd name="connsiteX13" fmla="*/ 1944001 w 18287642"/>
              <a:gd name="connsiteY13" fmla="*/ 4413136 h 6357136"/>
              <a:gd name="connsiteX14" fmla="*/ 1944001 w 18287642"/>
              <a:gd name="connsiteY14" fmla="*/ 5061136 h 6357136"/>
              <a:gd name="connsiteX15" fmla="*/ 1296001 w 18287642"/>
              <a:gd name="connsiteY15" fmla="*/ 5061136 h 6357136"/>
              <a:gd name="connsiteX16" fmla="*/ 1296001 w 18287642"/>
              <a:gd name="connsiteY16" fmla="*/ 4413136 h 6357136"/>
              <a:gd name="connsiteX17" fmla="*/ 648001 w 18287642"/>
              <a:gd name="connsiteY17" fmla="*/ 4413136 h 6357136"/>
              <a:gd name="connsiteX18" fmla="*/ 648001 w 18287642"/>
              <a:gd name="connsiteY18" fmla="*/ 5061136 h 6357136"/>
              <a:gd name="connsiteX19" fmla="*/ 1 w 18287642"/>
              <a:gd name="connsiteY19" fmla="*/ 5061136 h 6357136"/>
              <a:gd name="connsiteX20" fmla="*/ 1 w 18287642"/>
              <a:gd name="connsiteY20" fmla="*/ 4413136 h 6357136"/>
              <a:gd name="connsiteX21" fmla="*/ 0 w 18287642"/>
              <a:gd name="connsiteY21" fmla="*/ 4413136 h 635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287642" h="6357136">
                <a:moveTo>
                  <a:pt x="1" y="5709136"/>
                </a:moveTo>
                <a:lnTo>
                  <a:pt x="648001" y="5709136"/>
                </a:lnTo>
                <a:lnTo>
                  <a:pt x="648001" y="6357136"/>
                </a:lnTo>
                <a:lnTo>
                  <a:pt x="1" y="6357136"/>
                </a:lnTo>
                <a:close/>
                <a:moveTo>
                  <a:pt x="648001" y="5061136"/>
                </a:moveTo>
                <a:lnTo>
                  <a:pt x="1296001" y="5061136"/>
                </a:lnTo>
                <a:lnTo>
                  <a:pt x="1296001" y="5709136"/>
                </a:lnTo>
                <a:lnTo>
                  <a:pt x="648001" y="5709136"/>
                </a:lnTo>
                <a:close/>
                <a:moveTo>
                  <a:pt x="0" y="0"/>
                </a:moveTo>
                <a:lnTo>
                  <a:pt x="15297150" y="0"/>
                </a:lnTo>
                <a:lnTo>
                  <a:pt x="15297150" y="1699"/>
                </a:lnTo>
                <a:lnTo>
                  <a:pt x="18287642" y="1699"/>
                </a:lnTo>
                <a:lnTo>
                  <a:pt x="18287642" y="4413136"/>
                </a:lnTo>
                <a:lnTo>
                  <a:pt x="1944001" y="4413136"/>
                </a:lnTo>
                <a:lnTo>
                  <a:pt x="1944001" y="5061136"/>
                </a:lnTo>
                <a:lnTo>
                  <a:pt x="1296001" y="5061136"/>
                </a:lnTo>
                <a:lnTo>
                  <a:pt x="1296001" y="4413136"/>
                </a:lnTo>
                <a:lnTo>
                  <a:pt x="648001" y="4413136"/>
                </a:lnTo>
                <a:lnTo>
                  <a:pt x="648001" y="5061136"/>
                </a:lnTo>
                <a:lnTo>
                  <a:pt x="1" y="5061136"/>
                </a:lnTo>
                <a:lnTo>
                  <a:pt x="1" y="4413136"/>
                </a:lnTo>
                <a:lnTo>
                  <a:pt x="0" y="441313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800" baseline="0"/>
            </a:lvl1pPr>
          </a:lstStyle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Insert a wide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709584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8506900" y="7289077"/>
            <a:ext cx="8603968" cy="172157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図プレースホルダー 9"/>
          <p:cNvSpPr>
            <a:spLocks noGrp="1"/>
          </p:cNvSpPr>
          <p:nvPr>
            <p:ph type="pic" sz="quarter" idx="23"/>
          </p:nvPr>
        </p:nvSpPr>
        <p:spPr>
          <a:xfrm>
            <a:off x="0" y="2684351"/>
            <a:ext cx="18287642" cy="6357136"/>
          </a:xfrm>
          <a:custGeom>
            <a:avLst/>
            <a:gdLst>
              <a:gd name="connsiteX0" fmla="*/ 1 w 18287642"/>
              <a:gd name="connsiteY0" fmla="*/ 5709136 h 6357136"/>
              <a:gd name="connsiteX1" fmla="*/ 648001 w 18287642"/>
              <a:gd name="connsiteY1" fmla="*/ 5709136 h 6357136"/>
              <a:gd name="connsiteX2" fmla="*/ 648001 w 18287642"/>
              <a:gd name="connsiteY2" fmla="*/ 6357136 h 6357136"/>
              <a:gd name="connsiteX3" fmla="*/ 1 w 18287642"/>
              <a:gd name="connsiteY3" fmla="*/ 6357136 h 6357136"/>
              <a:gd name="connsiteX4" fmla="*/ 648001 w 18287642"/>
              <a:gd name="connsiteY4" fmla="*/ 5061136 h 6357136"/>
              <a:gd name="connsiteX5" fmla="*/ 1296001 w 18287642"/>
              <a:gd name="connsiteY5" fmla="*/ 5061136 h 6357136"/>
              <a:gd name="connsiteX6" fmla="*/ 1296001 w 18287642"/>
              <a:gd name="connsiteY6" fmla="*/ 5709136 h 6357136"/>
              <a:gd name="connsiteX7" fmla="*/ 648001 w 18287642"/>
              <a:gd name="connsiteY7" fmla="*/ 5709136 h 6357136"/>
              <a:gd name="connsiteX8" fmla="*/ 0 w 18287642"/>
              <a:gd name="connsiteY8" fmla="*/ 0 h 6357136"/>
              <a:gd name="connsiteX9" fmla="*/ 15457714 w 18287642"/>
              <a:gd name="connsiteY9" fmla="*/ 0 h 6357136"/>
              <a:gd name="connsiteX10" fmla="*/ 16343642 w 18287642"/>
              <a:gd name="connsiteY10" fmla="*/ 0 h 6357136"/>
              <a:gd name="connsiteX11" fmla="*/ 16991642 w 18287642"/>
              <a:gd name="connsiteY11" fmla="*/ 0 h 6357136"/>
              <a:gd name="connsiteX12" fmla="*/ 18287642 w 18287642"/>
              <a:gd name="connsiteY12" fmla="*/ 0 h 6357136"/>
              <a:gd name="connsiteX13" fmla="*/ 18287642 w 18287642"/>
              <a:gd name="connsiteY13" fmla="*/ 4413136 h 6357136"/>
              <a:gd name="connsiteX14" fmla="*/ 1944001 w 18287642"/>
              <a:gd name="connsiteY14" fmla="*/ 4413136 h 6357136"/>
              <a:gd name="connsiteX15" fmla="*/ 1944001 w 18287642"/>
              <a:gd name="connsiteY15" fmla="*/ 5061136 h 6357136"/>
              <a:gd name="connsiteX16" fmla="*/ 1296001 w 18287642"/>
              <a:gd name="connsiteY16" fmla="*/ 5061136 h 6357136"/>
              <a:gd name="connsiteX17" fmla="*/ 1296001 w 18287642"/>
              <a:gd name="connsiteY17" fmla="*/ 4413136 h 6357136"/>
              <a:gd name="connsiteX18" fmla="*/ 648001 w 18287642"/>
              <a:gd name="connsiteY18" fmla="*/ 4413136 h 6357136"/>
              <a:gd name="connsiteX19" fmla="*/ 648001 w 18287642"/>
              <a:gd name="connsiteY19" fmla="*/ 5061136 h 6357136"/>
              <a:gd name="connsiteX20" fmla="*/ 1 w 18287642"/>
              <a:gd name="connsiteY20" fmla="*/ 5061136 h 6357136"/>
              <a:gd name="connsiteX21" fmla="*/ 1 w 18287642"/>
              <a:gd name="connsiteY21" fmla="*/ 4413136 h 6357136"/>
              <a:gd name="connsiteX22" fmla="*/ 0 w 18287642"/>
              <a:gd name="connsiteY22" fmla="*/ 4413136 h 635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287642" h="6357136">
                <a:moveTo>
                  <a:pt x="1" y="5709136"/>
                </a:moveTo>
                <a:lnTo>
                  <a:pt x="648001" y="5709136"/>
                </a:lnTo>
                <a:lnTo>
                  <a:pt x="648001" y="6357136"/>
                </a:lnTo>
                <a:lnTo>
                  <a:pt x="1" y="6357136"/>
                </a:lnTo>
                <a:close/>
                <a:moveTo>
                  <a:pt x="648001" y="5061136"/>
                </a:moveTo>
                <a:lnTo>
                  <a:pt x="1296001" y="5061136"/>
                </a:lnTo>
                <a:lnTo>
                  <a:pt x="1296001" y="5709136"/>
                </a:lnTo>
                <a:lnTo>
                  <a:pt x="648001" y="5709136"/>
                </a:lnTo>
                <a:close/>
                <a:moveTo>
                  <a:pt x="0" y="0"/>
                </a:moveTo>
                <a:lnTo>
                  <a:pt x="15457714" y="0"/>
                </a:lnTo>
                <a:lnTo>
                  <a:pt x="16343642" y="0"/>
                </a:lnTo>
                <a:lnTo>
                  <a:pt x="16991642" y="0"/>
                </a:lnTo>
                <a:lnTo>
                  <a:pt x="18287642" y="0"/>
                </a:lnTo>
                <a:lnTo>
                  <a:pt x="18287642" y="4413136"/>
                </a:lnTo>
                <a:lnTo>
                  <a:pt x="1944001" y="4413136"/>
                </a:lnTo>
                <a:lnTo>
                  <a:pt x="1944001" y="5061136"/>
                </a:lnTo>
                <a:lnTo>
                  <a:pt x="1296001" y="5061136"/>
                </a:lnTo>
                <a:lnTo>
                  <a:pt x="1296001" y="4413136"/>
                </a:lnTo>
                <a:lnTo>
                  <a:pt x="648001" y="4413136"/>
                </a:lnTo>
                <a:lnTo>
                  <a:pt x="648001" y="5061136"/>
                </a:lnTo>
                <a:lnTo>
                  <a:pt x="1" y="5061136"/>
                </a:lnTo>
                <a:lnTo>
                  <a:pt x="1" y="4413136"/>
                </a:lnTo>
                <a:lnTo>
                  <a:pt x="0" y="441313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800" baseline="0"/>
            </a:lvl1pPr>
          </a:lstStyle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Insert a wide image</a:t>
            </a:r>
            <a:endParaRPr kumimoji="1" lang="ja-JP" altLang="en-US" dirty="0"/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2358189" y="2684351"/>
            <a:ext cx="5827868" cy="6357136"/>
          </a:xfrm>
          <a:solidFill>
            <a:schemeClr val="accent1">
              <a:alpha val="80000"/>
            </a:schemeClr>
          </a:solidFill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2679031" y="3031958"/>
            <a:ext cx="5086111" cy="566286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60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579282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90776" y="7289077"/>
            <a:ext cx="13506449" cy="1721574"/>
          </a:xfrm>
        </p:spPr>
        <p:txBody>
          <a:bodyPr anchor="ctr"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2" name="図プレースホルダー 11"/>
          <p:cNvSpPr>
            <a:spLocks noGrp="1"/>
          </p:cNvSpPr>
          <p:nvPr>
            <p:ph type="pic" sz="quarter" idx="23" hasCustomPrompt="1"/>
          </p:nvPr>
        </p:nvSpPr>
        <p:spPr>
          <a:xfrm>
            <a:off x="0" y="2684351"/>
            <a:ext cx="18287642" cy="6357136"/>
          </a:xfrm>
          <a:custGeom>
            <a:avLst/>
            <a:gdLst>
              <a:gd name="connsiteX0" fmla="*/ 1 w 18287642"/>
              <a:gd name="connsiteY0" fmla="*/ 5709136 h 6357136"/>
              <a:gd name="connsiteX1" fmla="*/ 648001 w 18287642"/>
              <a:gd name="connsiteY1" fmla="*/ 5709136 h 6357136"/>
              <a:gd name="connsiteX2" fmla="*/ 648001 w 18287642"/>
              <a:gd name="connsiteY2" fmla="*/ 6357136 h 6357136"/>
              <a:gd name="connsiteX3" fmla="*/ 1 w 18287642"/>
              <a:gd name="connsiteY3" fmla="*/ 6357136 h 6357136"/>
              <a:gd name="connsiteX4" fmla="*/ 648001 w 18287642"/>
              <a:gd name="connsiteY4" fmla="*/ 5061136 h 6357136"/>
              <a:gd name="connsiteX5" fmla="*/ 1296001 w 18287642"/>
              <a:gd name="connsiteY5" fmla="*/ 5061136 h 6357136"/>
              <a:gd name="connsiteX6" fmla="*/ 1296001 w 18287642"/>
              <a:gd name="connsiteY6" fmla="*/ 5709136 h 6357136"/>
              <a:gd name="connsiteX7" fmla="*/ 648001 w 18287642"/>
              <a:gd name="connsiteY7" fmla="*/ 5709136 h 6357136"/>
              <a:gd name="connsiteX8" fmla="*/ 0 w 18287642"/>
              <a:gd name="connsiteY8" fmla="*/ 0 h 6357136"/>
              <a:gd name="connsiteX9" fmla="*/ 14344650 w 18287642"/>
              <a:gd name="connsiteY9" fmla="*/ 0 h 6357136"/>
              <a:gd name="connsiteX10" fmla="*/ 14344650 w 18287642"/>
              <a:gd name="connsiteY10" fmla="*/ 1699 h 6357136"/>
              <a:gd name="connsiteX11" fmla="*/ 18287642 w 18287642"/>
              <a:gd name="connsiteY11" fmla="*/ 1699 h 6357136"/>
              <a:gd name="connsiteX12" fmla="*/ 18287642 w 18287642"/>
              <a:gd name="connsiteY12" fmla="*/ 4413136 h 6357136"/>
              <a:gd name="connsiteX13" fmla="*/ 1944001 w 18287642"/>
              <a:gd name="connsiteY13" fmla="*/ 4413136 h 6357136"/>
              <a:gd name="connsiteX14" fmla="*/ 1944001 w 18287642"/>
              <a:gd name="connsiteY14" fmla="*/ 5061136 h 6357136"/>
              <a:gd name="connsiteX15" fmla="*/ 1296001 w 18287642"/>
              <a:gd name="connsiteY15" fmla="*/ 5061136 h 6357136"/>
              <a:gd name="connsiteX16" fmla="*/ 1296001 w 18287642"/>
              <a:gd name="connsiteY16" fmla="*/ 4413136 h 6357136"/>
              <a:gd name="connsiteX17" fmla="*/ 648001 w 18287642"/>
              <a:gd name="connsiteY17" fmla="*/ 4413136 h 6357136"/>
              <a:gd name="connsiteX18" fmla="*/ 648001 w 18287642"/>
              <a:gd name="connsiteY18" fmla="*/ 5061136 h 6357136"/>
              <a:gd name="connsiteX19" fmla="*/ 1 w 18287642"/>
              <a:gd name="connsiteY19" fmla="*/ 5061136 h 6357136"/>
              <a:gd name="connsiteX20" fmla="*/ 1 w 18287642"/>
              <a:gd name="connsiteY20" fmla="*/ 4413136 h 6357136"/>
              <a:gd name="connsiteX21" fmla="*/ 0 w 18287642"/>
              <a:gd name="connsiteY21" fmla="*/ 4413136 h 635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287642" h="6357136">
                <a:moveTo>
                  <a:pt x="1" y="5709136"/>
                </a:moveTo>
                <a:lnTo>
                  <a:pt x="648001" y="5709136"/>
                </a:lnTo>
                <a:lnTo>
                  <a:pt x="648001" y="6357136"/>
                </a:lnTo>
                <a:lnTo>
                  <a:pt x="1" y="6357136"/>
                </a:lnTo>
                <a:close/>
                <a:moveTo>
                  <a:pt x="648001" y="5061136"/>
                </a:moveTo>
                <a:lnTo>
                  <a:pt x="1296001" y="5061136"/>
                </a:lnTo>
                <a:lnTo>
                  <a:pt x="1296001" y="5709136"/>
                </a:lnTo>
                <a:lnTo>
                  <a:pt x="648001" y="5709136"/>
                </a:lnTo>
                <a:close/>
                <a:moveTo>
                  <a:pt x="0" y="0"/>
                </a:moveTo>
                <a:lnTo>
                  <a:pt x="14344650" y="0"/>
                </a:lnTo>
                <a:lnTo>
                  <a:pt x="14344650" y="1699"/>
                </a:lnTo>
                <a:lnTo>
                  <a:pt x="18287642" y="1699"/>
                </a:lnTo>
                <a:lnTo>
                  <a:pt x="18287642" y="4413136"/>
                </a:lnTo>
                <a:lnTo>
                  <a:pt x="1944001" y="4413136"/>
                </a:lnTo>
                <a:lnTo>
                  <a:pt x="1944001" y="5061136"/>
                </a:lnTo>
                <a:lnTo>
                  <a:pt x="1296001" y="5061136"/>
                </a:lnTo>
                <a:lnTo>
                  <a:pt x="1296001" y="4413136"/>
                </a:lnTo>
                <a:lnTo>
                  <a:pt x="648001" y="4413136"/>
                </a:lnTo>
                <a:lnTo>
                  <a:pt x="648001" y="5061136"/>
                </a:lnTo>
                <a:lnTo>
                  <a:pt x="1" y="5061136"/>
                </a:lnTo>
                <a:lnTo>
                  <a:pt x="1" y="4413136"/>
                </a:lnTo>
                <a:lnTo>
                  <a:pt x="0" y="441313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 </a:t>
            </a:r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Insert a wide image</a:t>
            </a:r>
            <a:endParaRPr kumimoji="1" lang="ja-JP" altLang="en-US" dirty="0"/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0" y="6140740"/>
            <a:ext cx="18287642" cy="943542"/>
          </a:xfrm>
          <a:solidFill>
            <a:schemeClr val="accent1">
              <a:alpha val="50000"/>
            </a:schemeClr>
          </a:solidFill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4400" baseline="0">
                <a:solidFill>
                  <a:schemeClr val="bg1"/>
                </a:solidFill>
                <a:latin typeface="Ubuntu Bold" panose="020B0804030602030204" pitchFamily="34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2390775" y="6157520"/>
            <a:ext cx="13506449" cy="88248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639198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 &amp; Cent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6093619" y="2684464"/>
            <a:ext cx="6100763" cy="44211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90776" y="7289077"/>
            <a:ext cx="13506449" cy="1721574"/>
          </a:xfrm>
        </p:spPr>
        <p:txBody>
          <a:bodyPr anchor="ctr"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6613389" y="3532834"/>
            <a:ext cx="618989" cy="618989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48" hasCustomPrompt="1"/>
          </p:nvPr>
        </p:nvSpPr>
        <p:spPr>
          <a:xfrm>
            <a:off x="7353301" y="3458131"/>
            <a:ext cx="43138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図プレースホルダー 29"/>
          <p:cNvSpPr>
            <a:spLocks noGrp="1"/>
          </p:cNvSpPr>
          <p:nvPr>
            <p:ph type="pic" sz="quarter" idx="49" hasCustomPrompt="1"/>
          </p:nvPr>
        </p:nvSpPr>
        <p:spPr>
          <a:xfrm>
            <a:off x="1" y="2684462"/>
            <a:ext cx="6093616" cy="4421187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1" name="図プレースホルダー 29"/>
          <p:cNvSpPr>
            <a:spLocks noGrp="1"/>
          </p:cNvSpPr>
          <p:nvPr>
            <p:ph type="pic" sz="quarter" idx="50" hasCustomPrompt="1"/>
          </p:nvPr>
        </p:nvSpPr>
        <p:spPr>
          <a:xfrm>
            <a:off x="12194027" y="2684462"/>
            <a:ext cx="6093616" cy="4421187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2" name="図プレースホルダー 25"/>
          <p:cNvSpPr>
            <a:spLocks noGrp="1"/>
          </p:cNvSpPr>
          <p:nvPr>
            <p:ph type="pic" sz="quarter" idx="51" hasCustomPrompt="1"/>
          </p:nvPr>
        </p:nvSpPr>
        <p:spPr>
          <a:xfrm>
            <a:off x="6613389" y="4668664"/>
            <a:ext cx="618989" cy="618989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52" hasCustomPrompt="1"/>
          </p:nvPr>
        </p:nvSpPr>
        <p:spPr>
          <a:xfrm>
            <a:off x="7353301" y="4593961"/>
            <a:ext cx="43138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図プレースホルダー 25"/>
          <p:cNvSpPr>
            <a:spLocks noGrp="1"/>
          </p:cNvSpPr>
          <p:nvPr>
            <p:ph type="pic" sz="quarter" idx="53" hasCustomPrompt="1"/>
          </p:nvPr>
        </p:nvSpPr>
        <p:spPr>
          <a:xfrm>
            <a:off x="6613389" y="5804494"/>
            <a:ext cx="618989" cy="618989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54" hasCustomPrompt="1"/>
          </p:nvPr>
        </p:nvSpPr>
        <p:spPr>
          <a:xfrm>
            <a:off x="7353301" y="5729791"/>
            <a:ext cx="43138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861747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Phone  &amp; 4 Icons, Headings, 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947003" y="3713114"/>
            <a:ext cx="4945558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947003" y="2723793"/>
            <a:ext cx="4945558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5" name="正方形/長方形 24"/>
          <p:cNvSpPr/>
          <p:nvPr userDrawn="1"/>
        </p:nvSpPr>
        <p:spPr>
          <a:xfrm>
            <a:off x="2057954" y="3488959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円/楕円 4"/>
          <p:cNvSpPr/>
          <p:nvPr userDrawn="1"/>
        </p:nvSpPr>
        <p:spPr>
          <a:xfrm>
            <a:off x="626586" y="2919886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879843" y="317395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1388278" y="3776058"/>
            <a:ext cx="5030709" cy="2056805"/>
          </a:xfrm>
        </p:spPr>
        <p:txBody>
          <a:bodyPr>
            <a:normAutofit/>
          </a:bodyPr>
          <a:lstStyle>
            <a:lvl1pPr algn="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1388278" y="2786737"/>
            <a:ext cx="5030709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14460991" y="355190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31" name="円/楕円 4"/>
          <p:cNvSpPr/>
          <p:nvPr userDrawn="1"/>
        </p:nvSpPr>
        <p:spPr>
          <a:xfrm>
            <a:off x="16542148" y="2982830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図プレースホルダー 25"/>
          <p:cNvSpPr>
            <a:spLocks noGrp="1"/>
          </p:cNvSpPr>
          <p:nvPr>
            <p:ph type="pic" sz="quarter" idx="18" hasCustomPrompt="1"/>
          </p:nvPr>
        </p:nvSpPr>
        <p:spPr>
          <a:xfrm>
            <a:off x="16795405" y="3236902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947003" y="7001529"/>
            <a:ext cx="4945558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947003" y="6012208"/>
            <a:ext cx="4945558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2057954" y="6777374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円/楕円 4"/>
          <p:cNvSpPr/>
          <p:nvPr userDrawn="1"/>
        </p:nvSpPr>
        <p:spPr>
          <a:xfrm>
            <a:off x="626586" y="6208301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図プレースホルダー 25"/>
          <p:cNvSpPr>
            <a:spLocks noGrp="1"/>
          </p:cNvSpPr>
          <p:nvPr>
            <p:ph type="pic" sz="quarter" idx="21" hasCustomPrompt="1"/>
          </p:nvPr>
        </p:nvSpPr>
        <p:spPr>
          <a:xfrm>
            <a:off x="879843" y="646237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1388278" y="7001529"/>
            <a:ext cx="5030709" cy="2056805"/>
          </a:xfrm>
        </p:spPr>
        <p:txBody>
          <a:bodyPr>
            <a:normAutofit/>
          </a:bodyPr>
          <a:lstStyle>
            <a:lvl1pPr algn="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1388278" y="6012208"/>
            <a:ext cx="5030709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0" name="正方形/長方形 39"/>
          <p:cNvSpPr/>
          <p:nvPr userDrawn="1"/>
        </p:nvSpPr>
        <p:spPr>
          <a:xfrm>
            <a:off x="14460991" y="6777374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41" name="円/楕円 4"/>
          <p:cNvSpPr/>
          <p:nvPr userDrawn="1"/>
        </p:nvSpPr>
        <p:spPr>
          <a:xfrm>
            <a:off x="16542148" y="6208301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図プレースホルダー 25"/>
          <p:cNvSpPr>
            <a:spLocks noGrp="1"/>
          </p:cNvSpPr>
          <p:nvPr>
            <p:ph type="pic" sz="quarter" idx="24" hasCustomPrompt="1"/>
          </p:nvPr>
        </p:nvSpPr>
        <p:spPr>
          <a:xfrm>
            <a:off x="16795405" y="646237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pic>
        <p:nvPicPr>
          <p:cNvPr id="43" name="図 4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603" y="2228602"/>
            <a:ext cx="3583638" cy="7322170"/>
          </a:xfrm>
          <a:prstGeom prst="rect">
            <a:avLst/>
          </a:prstGeom>
          <a:effectLst/>
        </p:spPr>
      </p:pic>
      <p:sp>
        <p:nvSpPr>
          <p:cNvPr id="44" name="図プレースホルダー 2"/>
          <p:cNvSpPr>
            <a:spLocks noGrp="1"/>
          </p:cNvSpPr>
          <p:nvPr>
            <p:ph type="pic" sz="quarter" idx="25" hasCustomPrompt="1"/>
          </p:nvPr>
        </p:nvSpPr>
        <p:spPr>
          <a:xfrm>
            <a:off x="7642859" y="3165437"/>
            <a:ext cx="3055621" cy="5483263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45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6057900" y="9582811"/>
            <a:ext cx="6172200" cy="547603"/>
          </a:xfrm>
        </p:spPr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13297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Image &amp; 4 Icons, Headings, 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6126646" y="1944914"/>
            <a:ext cx="6069156" cy="8340499"/>
          </a:xfrm>
          <a:solidFill>
            <a:schemeClr val="bg1"/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947003" y="371311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947003" y="272379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5" name="正方形/長方形 24"/>
          <p:cNvSpPr/>
          <p:nvPr userDrawn="1"/>
        </p:nvSpPr>
        <p:spPr>
          <a:xfrm>
            <a:off x="2057954" y="3488959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円/楕円 4"/>
          <p:cNvSpPr/>
          <p:nvPr userDrawn="1"/>
        </p:nvSpPr>
        <p:spPr>
          <a:xfrm>
            <a:off x="626586" y="2919886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879843" y="317395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2168390" y="3776058"/>
            <a:ext cx="4250597" cy="2056805"/>
          </a:xfrm>
        </p:spPr>
        <p:txBody>
          <a:bodyPr>
            <a:normAutofit/>
          </a:bodyPr>
          <a:lstStyle>
            <a:lvl1pPr algn="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2168390" y="2786737"/>
            <a:ext cx="4250597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14460991" y="355190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31" name="円/楕円 4"/>
          <p:cNvSpPr/>
          <p:nvPr userDrawn="1"/>
        </p:nvSpPr>
        <p:spPr>
          <a:xfrm>
            <a:off x="16542148" y="2982830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図プレースホルダー 25"/>
          <p:cNvSpPr>
            <a:spLocks noGrp="1"/>
          </p:cNvSpPr>
          <p:nvPr>
            <p:ph type="pic" sz="quarter" idx="18" hasCustomPrompt="1"/>
          </p:nvPr>
        </p:nvSpPr>
        <p:spPr>
          <a:xfrm>
            <a:off x="16795405" y="3236902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947003" y="7001529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947003" y="6012208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2057954" y="6777374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円/楕円 4"/>
          <p:cNvSpPr/>
          <p:nvPr userDrawn="1"/>
        </p:nvSpPr>
        <p:spPr>
          <a:xfrm>
            <a:off x="626586" y="6208301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図プレースホルダー 25"/>
          <p:cNvSpPr>
            <a:spLocks noGrp="1"/>
          </p:cNvSpPr>
          <p:nvPr>
            <p:ph type="pic" sz="quarter" idx="21" hasCustomPrompt="1"/>
          </p:nvPr>
        </p:nvSpPr>
        <p:spPr>
          <a:xfrm>
            <a:off x="879843" y="646237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2168390" y="7001529"/>
            <a:ext cx="4250597" cy="2056805"/>
          </a:xfrm>
        </p:spPr>
        <p:txBody>
          <a:bodyPr>
            <a:normAutofit/>
          </a:bodyPr>
          <a:lstStyle>
            <a:lvl1pPr algn="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2168390" y="6012208"/>
            <a:ext cx="4250597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0" name="正方形/長方形 39"/>
          <p:cNvSpPr/>
          <p:nvPr userDrawn="1"/>
        </p:nvSpPr>
        <p:spPr>
          <a:xfrm>
            <a:off x="14460991" y="6777374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41" name="円/楕円 4"/>
          <p:cNvSpPr/>
          <p:nvPr userDrawn="1"/>
        </p:nvSpPr>
        <p:spPr>
          <a:xfrm>
            <a:off x="16542148" y="6208301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図プレースホルダー 25"/>
          <p:cNvSpPr>
            <a:spLocks noGrp="1"/>
          </p:cNvSpPr>
          <p:nvPr>
            <p:ph type="pic" sz="quarter" idx="24" hasCustomPrompt="1"/>
          </p:nvPr>
        </p:nvSpPr>
        <p:spPr>
          <a:xfrm>
            <a:off x="16795405" y="646237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43412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Heading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200400" y="4698914"/>
            <a:ext cx="11887200" cy="2366282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200400" y="3578967"/>
            <a:ext cx="11887200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3311352" y="4416703"/>
            <a:ext cx="120942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75790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,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図プレースホルダー 32"/>
          <p:cNvSpPr>
            <a:spLocks noGrp="1"/>
          </p:cNvSpPr>
          <p:nvPr>
            <p:ph type="pic" sz="quarter" idx="13" hasCustomPrompt="1"/>
          </p:nvPr>
        </p:nvSpPr>
        <p:spPr>
          <a:xfrm>
            <a:off x="8513005" y="2520949"/>
            <a:ext cx="9776571" cy="3957682"/>
          </a:xfrm>
          <a:custGeom>
            <a:avLst/>
            <a:gdLst>
              <a:gd name="connsiteX0" fmla="*/ 0 w 9776571"/>
              <a:gd name="connsiteY0" fmla="*/ 45 h 3957682"/>
              <a:gd name="connsiteX1" fmla="*/ 648000 w 9776571"/>
              <a:gd name="connsiteY1" fmla="*/ 45 h 3957682"/>
              <a:gd name="connsiteX2" fmla="*/ 648000 w 9776571"/>
              <a:gd name="connsiteY2" fmla="*/ 648045 h 3957682"/>
              <a:gd name="connsiteX3" fmla="*/ 1294067 w 9776571"/>
              <a:gd name="connsiteY3" fmla="*/ 648045 h 3957682"/>
              <a:gd name="connsiteX4" fmla="*/ 1294067 w 9776571"/>
              <a:gd name="connsiteY4" fmla="*/ 1296045 h 3957682"/>
              <a:gd name="connsiteX5" fmla="*/ 646067 w 9776571"/>
              <a:gd name="connsiteY5" fmla="*/ 1296045 h 3957682"/>
              <a:gd name="connsiteX6" fmla="*/ 646067 w 9776571"/>
              <a:gd name="connsiteY6" fmla="*/ 648045 h 3957682"/>
              <a:gd name="connsiteX7" fmla="*/ 0 w 9776571"/>
              <a:gd name="connsiteY7" fmla="*/ 648045 h 3957682"/>
              <a:gd name="connsiteX8" fmla="*/ 5685585 w 9776571"/>
              <a:gd name="connsiteY8" fmla="*/ 0 h 3957682"/>
              <a:gd name="connsiteX9" fmla="*/ 9776571 w 9776571"/>
              <a:gd name="connsiteY9" fmla="*/ 0 h 3957682"/>
              <a:gd name="connsiteX10" fmla="*/ 9776571 w 9776571"/>
              <a:gd name="connsiteY10" fmla="*/ 3957638 h 3957682"/>
              <a:gd name="connsiteX11" fmla="*/ 9735449 w 9776571"/>
              <a:gd name="connsiteY11" fmla="*/ 3957638 h 3957682"/>
              <a:gd name="connsiteX12" fmla="*/ 9735449 w 9776571"/>
              <a:gd name="connsiteY12" fmla="*/ 3957682 h 3957682"/>
              <a:gd name="connsiteX13" fmla="*/ 1942067 w 9776571"/>
              <a:gd name="connsiteY13" fmla="*/ 3957682 h 3957682"/>
              <a:gd name="connsiteX14" fmla="*/ 1942067 w 9776571"/>
              <a:gd name="connsiteY14" fmla="*/ 1944045 h 3957682"/>
              <a:gd name="connsiteX15" fmla="*/ 1294067 w 9776571"/>
              <a:gd name="connsiteY15" fmla="*/ 1944045 h 3957682"/>
              <a:gd name="connsiteX16" fmla="*/ 1294067 w 9776571"/>
              <a:gd name="connsiteY16" fmla="*/ 1296045 h 3957682"/>
              <a:gd name="connsiteX17" fmla="*/ 1942067 w 9776571"/>
              <a:gd name="connsiteY17" fmla="*/ 1296045 h 3957682"/>
              <a:gd name="connsiteX18" fmla="*/ 1942067 w 9776571"/>
              <a:gd name="connsiteY18" fmla="*/ 648045 h 3957682"/>
              <a:gd name="connsiteX19" fmla="*/ 1294067 w 9776571"/>
              <a:gd name="connsiteY19" fmla="*/ 648045 h 3957682"/>
              <a:gd name="connsiteX20" fmla="*/ 1294067 w 9776571"/>
              <a:gd name="connsiteY20" fmla="*/ 45 h 3957682"/>
              <a:gd name="connsiteX21" fmla="*/ 1942067 w 9776571"/>
              <a:gd name="connsiteY21" fmla="*/ 45 h 3957682"/>
              <a:gd name="connsiteX22" fmla="*/ 5685585 w 9776571"/>
              <a:gd name="connsiteY22" fmla="*/ 45 h 3957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776571" h="3957682">
                <a:moveTo>
                  <a:pt x="0" y="45"/>
                </a:moveTo>
                <a:lnTo>
                  <a:pt x="648000" y="45"/>
                </a:lnTo>
                <a:lnTo>
                  <a:pt x="648000" y="648045"/>
                </a:lnTo>
                <a:lnTo>
                  <a:pt x="1294067" y="648045"/>
                </a:lnTo>
                <a:lnTo>
                  <a:pt x="1294067" y="1296045"/>
                </a:lnTo>
                <a:lnTo>
                  <a:pt x="646067" y="1296045"/>
                </a:lnTo>
                <a:lnTo>
                  <a:pt x="646067" y="648045"/>
                </a:lnTo>
                <a:lnTo>
                  <a:pt x="0" y="648045"/>
                </a:lnTo>
                <a:close/>
                <a:moveTo>
                  <a:pt x="5685585" y="0"/>
                </a:moveTo>
                <a:lnTo>
                  <a:pt x="9776571" y="0"/>
                </a:lnTo>
                <a:lnTo>
                  <a:pt x="9776571" y="3957638"/>
                </a:lnTo>
                <a:lnTo>
                  <a:pt x="9735449" y="3957638"/>
                </a:lnTo>
                <a:lnTo>
                  <a:pt x="9735449" y="3957682"/>
                </a:lnTo>
                <a:lnTo>
                  <a:pt x="1942067" y="3957682"/>
                </a:lnTo>
                <a:lnTo>
                  <a:pt x="1942067" y="1944045"/>
                </a:lnTo>
                <a:lnTo>
                  <a:pt x="1294067" y="1944045"/>
                </a:lnTo>
                <a:lnTo>
                  <a:pt x="1294067" y="1296045"/>
                </a:lnTo>
                <a:lnTo>
                  <a:pt x="1942067" y="1296045"/>
                </a:lnTo>
                <a:lnTo>
                  <a:pt x="1942067" y="648045"/>
                </a:lnTo>
                <a:lnTo>
                  <a:pt x="1294067" y="648045"/>
                </a:lnTo>
                <a:lnTo>
                  <a:pt x="1294067" y="45"/>
                </a:lnTo>
                <a:lnTo>
                  <a:pt x="1942067" y="45"/>
                </a:lnTo>
                <a:lnTo>
                  <a:pt x="5685585" y="4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r>
              <a:rPr kumimoji="1" lang="en-US" altLang="ja-JP" dirty="0"/>
              <a:t>                      Insert an image</a:t>
            </a:r>
            <a:endParaRPr kumimoji="1" lang="ja-JP" altLang="en-US" dirty="0"/>
          </a:p>
        </p:txBody>
      </p:sp>
      <p:sp>
        <p:nvSpPr>
          <p:cNvPr id="34" name="図プレースホルダー 33"/>
          <p:cNvSpPr>
            <a:spLocks noGrp="1"/>
          </p:cNvSpPr>
          <p:nvPr>
            <p:ph type="pic" sz="quarter" idx="16" hasCustomPrompt="1"/>
          </p:nvPr>
        </p:nvSpPr>
        <p:spPr>
          <a:xfrm>
            <a:off x="-1" y="2520949"/>
            <a:ext cx="9776572" cy="3957682"/>
          </a:xfrm>
          <a:custGeom>
            <a:avLst/>
            <a:gdLst>
              <a:gd name="connsiteX0" fmla="*/ 9128572 w 9776572"/>
              <a:gd name="connsiteY0" fmla="*/ 3309682 h 3957682"/>
              <a:gd name="connsiteX1" fmla="*/ 9776572 w 9776572"/>
              <a:gd name="connsiteY1" fmla="*/ 3309682 h 3957682"/>
              <a:gd name="connsiteX2" fmla="*/ 9776572 w 9776572"/>
              <a:gd name="connsiteY2" fmla="*/ 3957682 h 3957682"/>
              <a:gd name="connsiteX3" fmla="*/ 9128572 w 9776572"/>
              <a:gd name="connsiteY3" fmla="*/ 3957682 h 3957682"/>
              <a:gd name="connsiteX4" fmla="*/ 8480572 w 9776572"/>
              <a:gd name="connsiteY4" fmla="*/ 2661682 h 3957682"/>
              <a:gd name="connsiteX5" fmla="*/ 9128572 w 9776572"/>
              <a:gd name="connsiteY5" fmla="*/ 2661682 h 3957682"/>
              <a:gd name="connsiteX6" fmla="*/ 9128572 w 9776572"/>
              <a:gd name="connsiteY6" fmla="*/ 3309682 h 3957682"/>
              <a:gd name="connsiteX7" fmla="*/ 8480572 w 9776572"/>
              <a:gd name="connsiteY7" fmla="*/ 3309682 h 3957682"/>
              <a:gd name="connsiteX8" fmla="*/ 0 w 9776572"/>
              <a:gd name="connsiteY8" fmla="*/ 0 h 3957682"/>
              <a:gd name="connsiteX9" fmla="*/ 4090987 w 9776572"/>
              <a:gd name="connsiteY9" fmla="*/ 0 h 3957682"/>
              <a:gd name="connsiteX10" fmla="*/ 4090987 w 9776572"/>
              <a:gd name="connsiteY10" fmla="*/ 45 h 3957682"/>
              <a:gd name="connsiteX11" fmla="*/ 7832572 w 9776572"/>
              <a:gd name="connsiteY11" fmla="*/ 45 h 3957682"/>
              <a:gd name="connsiteX12" fmla="*/ 7832572 w 9776572"/>
              <a:gd name="connsiteY12" fmla="*/ 2012050 h 3957682"/>
              <a:gd name="connsiteX13" fmla="*/ 8480572 w 9776572"/>
              <a:gd name="connsiteY13" fmla="*/ 2012050 h 3957682"/>
              <a:gd name="connsiteX14" fmla="*/ 8480572 w 9776572"/>
              <a:gd name="connsiteY14" fmla="*/ 2660050 h 3957682"/>
              <a:gd name="connsiteX15" fmla="*/ 7832572 w 9776572"/>
              <a:gd name="connsiteY15" fmla="*/ 2660050 h 3957682"/>
              <a:gd name="connsiteX16" fmla="*/ 7832572 w 9776572"/>
              <a:gd name="connsiteY16" fmla="*/ 3309682 h 3957682"/>
              <a:gd name="connsiteX17" fmla="*/ 8480572 w 9776572"/>
              <a:gd name="connsiteY17" fmla="*/ 3309682 h 3957682"/>
              <a:gd name="connsiteX18" fmla="*/ 8480572 w 9776572"/>
              <a:gd name="connsiteY18" fmla="*/ 3957682 h 3957682"/>
              <a:gd name="connsiteX19" fmla="*/ 7832572 w 9776572"/>
              <a:gd name="connsiteY19" fmla="*/ 3957682 h 3957682"/>
              <a:gd name="connsiteX20" fmla="*/ 39189 w 9776572"/>
              <a:gd name="connsiteY20" fmla="*/ 3957682 h 3957682"/>
              <a:gd name="connsiteX21" fmla="*/ 39189 w 9776572"/>
              <a:gd name="connsiteY21" fmla="*/ 3957638 h 3957682"/>
              <a:gd name="connsiteX22" fmla="*/ 0 w 9776572"/>
              <a:gd name="connsiteY22" fmla="*/ 3957638 h 3957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776572" h="3957682">
                <a:moveTo>
                  <a:pt x="9128572" y="3309682"/>
                </a:moveTo>
                <a:lnTo>
                  <a:pt x="9776572" y="3309682"/>
                </a:lnTo>
                <a:lnTo>
                  <a:pt x="9776572" y="3957682"/>
                </a:lnTo>
                <a:lnTo>
                  <a:pt x="9128572" y="3957682"/>
                </a:lnTo>
                <a:close/>
                <a:moveTo>
                  <a:pt x="8480572" y="2661682"/>
                </a:moveTo>
                <a:lnTo>
                  <a:pt x="9128572" y="2661682"/>
                </a:lnTo>
                <a:lnTo>
                  <a:pt x="9128572" y="3309682"/>
                </a:lnTo>
                <a:lnTo>
                  <a:pt x="8480572" y="3309682"/>
                </a:lnTo>
                <a:close/>
                <a:moveTo>
                  <a:pt x="0" y="0"/>
                </a:moveTo>
                <a:lnTo>
                  <a:pt x="4090987" y="0"/>
                </a:lnTo>
                <a:lnTo>
                  <a:pt x="4090987" y="45"/>
                </a:lnTo>
                <a:lnTo>
                  <a:pt x="7832572" y="45"/>
                </a:lnTo>
                <a:lnTo>
                  <a:pt x="7832572" y="2012050"/>
                </a:lnTo>
                <a:lnTo>
                  <a:pt x="8480572" y="2012050"/>
                </a:lnTo>
                <a:lnTo>
                  <a:pt x="8480572" y="2660050"/>
                </a:lnTo>
                <a:lnTo>
                  <a:pt x="7832572" y="2660050"/>
                </a:lnTo>
                <a:lnTo>
                  <a:pt x="7832572" y="3309682"/>
                </a:lnTo>
                <a:lnTo>
                  <a:pt x="8480572" y="3309682"/>
                </a:lnTo>
                <a:lnTo>
                  <a:pt x="8480572" y="3957682"/>
                </a:lnTo>
                <a:lnTo>
                  <a:pt x="7832572" y="3957682"/>
                </a:lnTo>
                <a:lnTo>
                  <a:pt x="39189" y="3957682"/>
                </a:lnTo>
                <a:lnTo>
                  <a:pt x="39189" y="3957638"/>
                </a:lnTo>
                <a:lnTo>
                  <a:pt x="0" y="395763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351485" y="7642973"/>
            <a:ext cx="6400609" cy="1716691"/>
          </a:xfrm>
        </p:spPr>
        <p:txBody>
          <a:bodyPr>
            <a:normAutofit/>
          </a:bodyPr>
          <a:lstStyle>
            <a:lvl1pPr algn="l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351485" y="6701778"/>
            <a:ext cx="6400609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1456909" y="7418818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0408210" y="7642973"/>
            <a:ext cx="6400609" cy="1716691"/>
          </a:xfrm>
        </p:spPr>
        <p:txBody>
          <a:bodyPr>
            <a:normAutofit/>
          </a:bodyPr>
          <a:lstStyle>
            <a:lvl1pPr algn="l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0408210" y="6701778"/>
            <a:ext cx="6400609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9" name="正方形/長方形 28"/>
          <p:cNvSpPr/>
          <p:nvPr userDrawn="1"/>
        </p:nvSpPr>
        <p:spPr>
          <a:xfrm>
            <a:off x="10513634" y="7418818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14063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, Headings &amp; Texts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6057900" y="3646421"/>
            <a:ext cx="8877300" cy="1716691"/>
          </a:xfrm>
        </p:spPr>
        <p:txBody>
          <a:bodyPr>
            <a:normAutofit/>
          </a:bodyPr>
          <a:lstStyle>
            <a:lvl1pPr marL="342900" indent="-342900" algn="l">
              <a:spcBef>
                <a:spcPts val="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6057900" y="2705226"/>
            <a:ext cx="8877300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6163324" y="3422266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図プレースホルダー 64"/>
          <p:cNvSpPr>
            <a:spLocks noGrp="1"/>
          </p:cNvSpPr>
          <p:nvPr>
            <p:ph type="pic" sz="quarter" idx="43" hasCustomPrompt="1"/>
          </p:nvPr>
        </p:nvSpPr>
        <p:spPr>
          <a:xfrm>
            <a:off x="2857481" y="2578957"/>
            <a:ext cx="2888231" cy="2886903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44" hasCustomPrompt="1"/>
          </p:nvPr>
        </p:nvSpPr>
        <p:spPr>
          <a:xfrm>
            <a:off x="6057900" y="7054075"/>
            <a:ext cx="8877300" cy="1716691"/>
          </a:xfrm>
        </p:spPr>
        <p:txBody>
          <a:bodyPr>
            <a:normAutofit/>
          </a:bodyPr>
          <a:lstStyle>
            <a:lvl1pPr marL="342900" indent="-342900" algn="l">
              <a:spcBef>
                <a:spcPts val="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テキスト プレースホルダー 12"/>
          <p:cNvSpPr>
            <a:spLocks noGrp="1"/>
          </p:cNvSpPr>
          <p:nvPr>
            <p:ph type="body" sz="quarter" idx="45" hasCustomPrompt="1"/>
          </p:nvPr>
        </p:nvSpPr>
        <p:spPr>
          <a:xfrm>
            <a:off x="6057900" y="6112880"/>
            <a:ext cx="8877300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0" name="正方形/長方形 19"/>
          <p:cNvSpPr/>
          <p:nvPr userDrawn="1"/>
        </p:nvSpPr>
        <p:spPr>
          <a:xfrm>
            <a:off x="6163324" y="6829920"/>
            <a:ext cx="1827899" cy="72008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図プレースホルダー 64"/>
          <p:cNvSpPr>
            <a:spLocks noGrp="1"/>
          </p:cNvSpPr>
          <p:nvPr>
            <p:ph type="pic" sz="quarter" idx="46" hasCustomPrompt="1"/>
          </p:nvPr>
        </p:nvSpPr>
        <p:spPr>
          <a:xfrm>
            <a:off x="2857481" y="5986611"/>
            <a:ext cx="2888231" cy="2886903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704446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&amp; Mobole 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図プレースホルダー 12"/>
          <p:cNvSpPr>
            <a:spLocks noGrp="1"/>
          </p:cNvSpPr>
          <p:nvPr>
            <p:ph type="pic" sz="quarter" idx="23" hasCustomPrompt="1"/>
          </p:nvPr>
        </p:nvSpPr>
        <p:spPr>
          <a:xfrm>
            <a:off x="0" y="2895601"/>
            <a:ext cx="18287642" cy="6359589"/>
          </a:xfrm>
          <a:custGeom>
            <a:avLst/>
            <a:gdLst>
              <a:gd name="connsiteX0" fmla="*/ 1 w 18287642"/>
              <a:gd name="connsiteY0" fmla="*/ 5711589 h 6359589"/>
              <a:gd name="connsiteX1" fmla="*/ 648001 w 18287642"/>
              <a:gd name="connsiteY1" fmla="*/ 5711589 h 6359589"/>
              <a:gd name="connsiteX2" fmla="*/ 648001 w 18287642"/>
              <a:gd name="connsiteY2" fmla="*/ 6359589 h 6359589"/>
              <a:gd name="connsiteX3" fmla="*/ 1 w 18287642"/>
              <a:gd name="connsiteY3" fmla="*/ 6359589 h 6359589"/>
              <a:gd name="connsiteX4" fmla="*/ 648001 w 18287642"/>
              <a:gd name="connsiteY4" fmla="*/ 5063589 h 6359589"/>
              <a:gd name="connsiteX5" fmla="*/ 1296001 w 18287642"/>
              <a:gd name="connsiteY5" fmla="*/ 5063589 h 6359589"/>
              <a:gd name="connsiteX6" fmla="*/ 1296001 w 18287642"/>
              <a:gd name="connsiteY6" fmla="*/ 5711589 h 6359589"/>
              <a:gd name="connsiteX7" fmla="*/ 648001 w 18287642"/>
              <a:gd name="connsiteY7" fmla="*/ 5711589 h 6359589"/>
              <a:gd name="connsiteX8" fmla="*/ 16343642 w 18287642"/>
              <a:gd name="connsiteY8" fmla="*/ 0 h 6359589"/>
              <a:gd name="connsiteX9" fmla="*/ 16991642 w 18287642"/>
              <a:gd name="connsiteY9" fmla="*/ 0 h 6359589"/>
              <a:gd name="connsiteX10" fmla="*/ 16991642 w 18287642"/>
              <a:gd name="connsiteY10" fmla="*/ 2453 h 6359589"/>
              <a:gd name="connsiteX11" fmla="*/ 18287642 w 18287642"/>
              <a:gd name="connsiteY11" fmla="*/ 2453 h 6359589"/>
              <a:gd name="connsiteX12" fmla="*/ 18287642 w 18287642"/>
              <a:gd name="connsiteY12" fmla="*/ 4415589 h 6359589"/>
              <a:gd name="connsiteX13" fmla="*/ 1944001 w 18287642"/>
              <a:gd name="connsiteY13" fmla="*/ 4415589 h 6359589"/>
              <a:gd name="connsiteX14" fmla="*/ 1944001 w 18287642"/>
              <a:gd name="connsiteY14" fmla="*/ 5063589 h 6359589"/>
              <a:gd name="connsiteX15" fmla="*/ 1296001 w 18287642"/>
              <a:gd name="connsiteY15" fmla="*/ 5063589 h 6359589"/>
              <a:gd name="connsiteX16" fmla="*/ 1296001 w 18287642"/>
              <a:gd name="connsiteY16" fmla="*/ 4415589 h 6359589"/>
              <a:gd name="connsiteX17" fmla="*/ 648001 w 18287642"/>
              <a:gd name="connsiteY17" fmla="*/ 4415589 h 6359589"/>
              <a:gd name="connsiteX18" fmla="*/ 648001 w 18287642"/>
              <a:gd name="connsiteY18" fmla="*/ 5063589 h 6359589"/>
              <a:gd name="connsiteX19" fmla="*/ 1 w 18287642"/>
              <a:gd name="connsiteY19" fmla="*/ 5063589 h 6359589"/>
              <a:gd name="connsiteX20" fmla="*/ 1 w 18287642"/>
              <a:gd name="connsiteY20" fmla="*/ 4415589 h 6359589"/>
              <a:gd name="connsiteX21" fmla="*/ 0 w 18287642"/>
              <a:gd name="connsiteY21" fmla="*/ 4415589 h 6359589"/>
              <a:gd name="connsiteX22" fmla="*/ 0 w 18287642"/>
              <a:gd name="connsiteY22" fmla="*/ 2453 h 6359589"/>
              <a:gd name="connsiteX23" fmla="*/ 16343642 w 18287642"/>
              <a:gd name="connsiteY23" fmla="*/ 2453 h 6359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8287642" h="6359589">
                <a:moveTo>
                  <a:pt x="1" y="5711589"/>
                </a:moveTo>
                <a:lnTo>
                  <a:pt x="648001" y="5711589"/>
                </a:lnTo>
                <a:lnTo>
                  <a:pt x="648001" y="6359589"/>
                </a:lnTo>
                <a:lnTo>
                  <a:pt x="1" y="6359589"/>
                </a:lnTo>
                <a:close/>
                <a:moveTo>
                  <a:pt x="648001" y="5063589"/>
                </a:moveTo>
                <a:lnTo>
                  <a:pt x="1296001" y="5063589"/>
                </a:lnTo>
                <a:lnTo>
                  <a:pt x="1296001" y="5711589"/>
                </a:lnTo>
                <a:lnTo>
                  <a:pt x="648001" y="5711589"/>
                </a:lnTo>
                <a:close/>
                <a:moveTo>
                  <a:pt x="16343642" y="0"/>
                </a:moveTo>
                <a:lnTo>
                  <a:pt x="16991642" y="0"/>
                </a:lnTo>
                <a:lnTo>
                  <a:pt x="16991642" y="2453"/>
                </a:lnTo>
                <a:lnTo>
                  <a:pt x="18287642" y="2453"/>
                </a:lnTo>
                <a:lnTo>
                  <a:pt x="18287642" y="4415589"/>
                </a:lnTo>
                <a:lnTo>
                  <a:pt x="1944001" y="4415589"/>
                </a:lnTo>
                <a:lnTo>
                  <a:pt x="1944001" y="5063589"/>
                </a:lnTo>
                <a:lnTo>
                  <a:pt x="1296001" y="5063589"/>
                </a:lnTo>
                <a:lnTo>
                  <a:pt x="1296001" y="4415589"/>
                </a:lnTo>
                <a:lnTo>
                  <a:pt x="648001" y="4415589"/>
                </a:lnTo>
                <a:lnTo>
                  <a:pt x="648001" y="5063589"/>
                </a:lnTo>
                <a:lnTo>
                  <a:pt x="1" y="5063589"/>
                </a:lnTo>
                <a:lnTo>
                  <a:pt x="1" y="4415589"/>
                </a:lnTo>
                <a:lnTo>
                  <a:pt x="0" y="4415589"/>
                </a:lnTo>
                <a:lnTo>
                  <a:pt x="0" y="2453"/>
                </a:lnTo>
                <a:lnTo>
                  <a:pt x="16343642" y="24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 </a:t>
            </a:r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 Insert a wide image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387520" y="7535560"/>
            <a:ext cx="11896024" cy="1719629"/>
          </a:xfrm>
        </p:spPr>
        <p:txBody>
          <a:bodyPr anchor="ctr">
            <a:normAutofit/>
          </a:bodyPr>
          <a:lstStyle>
            <a:lvl1pPr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0" y="6358977"/>
            <a:ext cx="18287642" cy="943542"/>
          </a:xfrm>
          <a:solidFill>
            <a:schemeClr val="accent1">
              <a:alpha val="50000"/>
            </a:schemeClr>
          </a:solidFill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4400" baseline="0">
                <a:solidFill>
                  <a:schemeClr val="bg1"/>
                </a:solidFill>
                <a:latin typeface="Ubuntu Bold" panose="020B0804030602030204" pitchFamily="34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3011286" y="1878795"/>
            <a:ext cx="3758481" cy="5440643"/>
          </a:xfrm>
          <a:blipFill>
            <a:blip r:embed="rId2"/>
            <a:srcRect/>
            <a:stretch>
              <a:fillRect t="-2" b="-41147"/>
            </a:stretch>
          </a:blip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25" hasCustomPrompt="1"/>
          </p:nvPr>
        </p:nvSpPr>
        <p:spPr>
          <a:xfrm>
            <a:off x="3289579" y="2858733"/>
            <a:ext cx="3201895" cy="4460931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7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6934200" y="6390747"/>
            <a:ext cx="8363858" cy="882483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517875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, Caption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図プレースホルダー 11"/>
          <p:cNvSpPr>
            <a:spLocks noGrp="1"/>
          </p:cNvSpPr>
          <p:nvPr>
            <p:ph type="pic" sz="quarter" idx="18" hasCustomPrompt="1"/>
          </p:nvPr>
        </p:nvSpPr>
        <p:spPr>
          <a:xfrm>
            <a:off x="677134" y="2244696"/>
            <a:ext cx="3178175" cy="5095875"/>
          </a:xfr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4" name="図プレースホルダー 11"/>
          <p:cNvSpPr>
            <a:spLocks noGrp="1"/>
          </p:cNvSpPr>
          <p:nvPr>
            <p:ph type="pic" sz="quarter" idx="24" hasCustomPrompt="1"/>
          </p:nvPr>
        </p:nvSpPr>
        <p:spPr>
          <a:xfrm>
            <a:off x="7559425" y="2244696"/>
            <a:ext cx="3178175" cy="5095875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7" name="図プレースホルダー 11"/>
          <p:cNvSpPr>
            <a:spLocks noGrp="1"/>
          </p:cNvSpPr>
          <p:nvPr>
            <p:ph type="pic" sz="quarter" idx="27" hasCustomPrompt="1"/>
          </p:nvPr>
        </p:nvSpPr>
        <p:spPr>
          <a:xfrm>
            <a:off x="11000457" y="2244696"/>
            <a:ext cx="3178175" cy="5095875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0" name="図プレースホルダー 11"/>
          <p:cNvSpPr>
            <a:spLocks noGrp="1"/>
          </p:cNvSpPr>
          <p:nvPr>
            <p:ph type="pic" sz="quarter" idx="30" hasCustomPrompt="1"/>
          </p:nvPr>
        </p:nvSpPr>
        <p:spPr>
          <a:xfrm>
            <a:off x="14441489" y="2244696"/>
            <a:ext cx="3178175" cy="5095875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1" name="図プレースホルダー 11"/>
          <p:cNvSpPr>
            <a:spLocks noGrp="1"/>
          </p:cNvSpPr>
          <p:nvPr>
            <p:ph type="pic" sz="quarter" idx="21" hasCustomPrompt="1"/>
          </p:nvPr>
        </p:nvSpPr>
        <p:spPr>
          <a:xfrm>
            <a:off x="4118393" y="2244696"/>
            <a:ext cx="3178175" cy="5095875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0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4117939" y="6593539"/>
            <a:ext cx="3178629" cy="747032"/>
          </a:xfrm>
          <a:solidFill>
            <a:schemeClr val="accent2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7558971" y="6593539"/>
            <a:ext cx="3178629" cy="747032"/>
          </a:xfrm>
          <a:solidFill>
            <a:schemeClr val="accent3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11000003" y="6593539"/>
            <a:ext cx="3178629" cy="747032"/>
          </a:xfrm>
          <a:solidFill>
            <a:schemeClr val="accent4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4441035" y="6593539"/>
            <a:ext cx="3178629" cy="747032"/>
          </a:xfrm>
          <a:solidFill>
            <a:schemeClr val="accent5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676907" y="6593539"/>
            <a:ext cx="3178629" cy="747032"/>
          </a:xfrm>
          <a:solidFill>
            <a:schemeClr val="accent1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195988" y="7732296"/>
            <a:ext cx="11896024" cy="1522894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5464357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Images &amp; 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フリーフォーム 50"/>
          <p:cNvSpPr/>
          <p:nvPr userDrawn="1"/>
        </p:nvSpPr>
        <p:spPr>
          <a:xfrm>
            <a:off x="12579336" y="2185597"/>
            <a:ext cx="5364000" cy="3420000"/>
          </a:xfrm>
          <a:custGeom>
            <a:avLst/>
            <a:gdLst>
              <a:gd name="connsiteX0" fmla="*/ 4068000 w 5364000"/>
              <a:gd name="connsiteY0" fmla="*/ 648000 h 3420000"/>
              <a:gd name="connsiteX1" fmla="*/ 4716000 w 5364000"/>
              <a:gd name="connsiteY1" fmla="*/ 648000 h 3420000"/>
              <a:gd name="connsiteX2" fmla="*/ 4716000 w 5364000"/>
              <a:gd name="connsiteY2" fmla="*/ 1296000 h 3420000"/>
              <a:gd name="connsiteX3" fmla="*/ 4068000 w 5364000"/>
              <a:gd name="connsiteY3" fmla="*/ 1296000 h 3420000"/>
              <a:gd name="connsiteX4" fmla="*/ 4716000 w 5364000"/>
              <a:gd name="connsiteY4" fmla="*/ 0 h 3420000"/>
              <a:gd name="connsiteX5" fmla="*/ 5364000 w 5364000"/>
              <a:gd name="connsiteY5" fmla="*/ 0 h 3420000"/>
              <a:gd name="connsiteX6" fmla="*/ 5364000 w 5364000"/>
              <a:gd name="connsiteY6" fmla="*/ 648000 h 3420000"/>
              <a:gd name="connsiteX7" fmla="*/ 4716000 w 5364000"/>
              <a:gd name="connsiteY7" fmla="*/ 648000 h 3420000"/>
              <a:gd name="connsiteX8" fmla="*/ 0 w 5364000"/>
              <a:gd name="connsiteY8" fmla="*/ 0 h 3420000"/>
              <a:gd name="connsiteX9" fmla="*/ 3420000 w 5364000"/>
              <a:gd name="connsiteY9" fmla="*/ 0 h 3420000"/>
              <a:gd name="connsiteX10" fmla="*/ 4068000 w 5364000"/>
              <a:gd name="connsiteY10" fmla="*/ 0 h 3420000"/>
              <a:gd name="connsiteX11" fmla="*/ 4068000 w 5364000"/>
              <a:gd name="connsiteY11" fmla="*/ 648000 h 3420000"/>
              <a:gd name="connsiteX12" fmla="*/ 3420000 w 5364000"/>
              <a:gd name="connsiteY12" fmla="*/ 648000 h 3420000"/>
              <a:gd name="connsiteX13" fmla="*/ 3420000 w 5364000"/>
              <a:gd name="connsiteY13" fmla="*/ 1296000 h 3420000"/>
              <a:gd name="connsiteX14" fmla="*/ 4068000 w 5364000"/>
              <a:gd name="connsiteY14" fmla="*/ 1296000 h 3420000"/>
              <a:gd name="connsiteX15" fmla="*/ 4068000 w 5364000"/>
              <a:gd name="connsiteY15" fmla="*/ 1944000 h 3420000"/>
              <a:gd name="connsiteX16" fmla="*/ 3420000 w 5364000"/>
              <a:gd name="connsiteY16" fmla="*/ 1944000 h 3420000"/>
              <a:gd name="connsiteX17" fmla="*/ 3420000 w 5364000"/>
              <a:gd name="connsiteY17" fmla="*/ 3420000 h 3420000"/>
              <a:gd name="connsiteX18" fmla="*/ 0 w 5364000"/>
              <a:gd name="connsiteY18" fmla="*/ 3420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364000" h="3420000">
                <a:moveTo>
                  <a:pt x="4068000" y="648000"/>
                </a:moveTo>
                <a:lnTo>
                  <a:pt x="4716000" y="648000"/>
                </a:lnTo>
                <a:lnTo>
                  <a:pt x="4716000" y="1296000"/>
                </a:lnTo>
                <a:lnTo>
                  <a:pt x="4068000" y="1296000"/>
                </a:lnTo>
                <a:close/>
                <a:moveTo>
                  <a:pt x="4716000" y="0"/>
                </a:moveTo>
                <a:lnTo>
                  <a:pt x="5364000" y="0"/>
                </a:lnTo>
                <a:lnTo>
                  <a:pt x="5364000" y="648000"/>
                </a:lnTo>
                <a:lnTo>
                  <a:pt x="4716000" y="648000"/>
                </a:lnTo>
                <a:close/>
                <a:moveTo>
                  <a:pt x="0" y="0"/>
                </a:moveTo>
                <a:lnTo>
                  <a:pt x="3420000" y="0"/>
                </a:lnTo>
                <a:lnTo>
                  <a:pt x="4068000" y="0"/>
                </a:lnTo>
                <a:lnTo>
                  <a:pt x="4068000" y="648000"/>
                </a:lnTo>
                <a:lnTo>
                  <a:pt x="3420000" y="648000"/>
                </a:lnTo>
                <a:lnTo>
                  <a:pt x="3420000" y="1296000"/>
                </a:lnTo>
                <a:lnTo>
                  <a:pt x="4068000" y="1296000"/>
                </a:lnTo>
                <a:lnTo>
                  <a:pt x="4068000" y="1944000"/>
                </a:lnTo>
                <a:lnTo>
                  <a:pt x="3420000" y="1944000"/>
                </a:lnTo>
                <a:lnTo>
                  <a:pt x="3420000" y="3420000"/>
                </a:lnTo>
                <a:lnTo>
                  <a:pt x="0" y="342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 userDrawn="1"/>
        </p:nvSpPr>
        <p:spPr>
          <a:xfrm>
            <a:off x="5739336" y="2185597"/>
            <a:ext cx="3420000" cy="34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9" name="図プレースホルダー 28"/>
          <p:cNvSpPr>
            <a:spLocks noGrp="1"/>
          </p:cNvSpPr>
          <p:nvPr>
            <p:ph type="pic" sz="quarter" idx="12" hasCustomPrompt="1"/>
          </p:nvPr>
        </p:nvSpPr>
        <p:spPr>
          <a:xfrm>
            <a:off x="2319336" y="2185597"/>
            <a:ext cx="3715275" cy="3420000"/>
          </a:xfrm>
          <a:custGeom>
            <a:avLst/>
            <a:gdLst>
              <a:gd name="connsiteX0" fmla="*/ 0 w 3715275"/>
              <a:gd name="connsiteY0" fmla="*/ 0 h 3420000"/>
              <a:gd name="connsiteX1" fmla="*/ 295275 w 3715275"/>
              <a:gd name="connsiteY1" fmla="*/ 0 h 3420000"/>
              <a:gd name="connsiteX2" fmla="*/ 3420000 w 3715275"/>
              <a:gd name="connsiteY2" fmla="*/ 0 h 3420000"/>
              <a:gd name="connsiteX3" fmla="*/ 3420000 w 3715275"/>
              <a:gd name="connsiteY3" fmla="*/ 1562363 h 3420000"/>
              <a:gd name="connsiteX4" fmla="*/ 3715275 w 3715275"/>
              <a:gd name="connsiteY4" fmla="*/ 1710000 h 3420000"/>
              <a:gd name="connsiteX5" fmla="*/ 3420000 w 3715275"/>
              <a:gd name="connsiteY5" fmla="*/ 1857638 h 3420000"/>
              <a:gd name="connsiteX6" fmla="*/ 3420000 w 3715275"/>
              <a:gd name="connsiteY6" fmla="*/ 3420000 h 3420000"/>
              <a:gd name="connsiteX7" fmla="*/ 295275 w 3715275"/>
              <a:gd name="connsiteY7" fmla="*/ 3420000 h 3420000"/>
              <a:gd name="connsiteX8" fmla="*/ 0 w 3715275"/>
              <a:gd name="connsiteY8" fmla="*/ 3420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15275" h="3420000">
                <a:moveTo>
                  <a:pt x="0" y="0"/>
                </a:moveTo>
                <a:lnTo>
                  <a:pt x="295275" y="0"/>
                </a:lnTo>
                <a:lnTo>
                  <a:pt x="3420000" y="0"/>
                </a:lnTo>
                <a:lnTo>
                  <a:pt x="3420000" y="1562363"/>
                </a:lnTo>
                <a:lnTo>
                  <a:pt x="3715275" y="1710000"/>
                </a:lnTo>
                <a:lnTo>
                  <a:pt x="3420000" y="1857638"/>
                </a:lnTo>
                <a:lnTo>
                  <a:pt x="3420000" y="3420000"/>
                </a:lnTo>
                <a:lnTo>
                  <a:pt x="295275" y="3420000"/>
                </a:lnTo>
                <a:lnTo>
                  <a:pt x="0" y="3420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56" name="フリーフォーム 55"/>
          <p:cNvSpPr/>
          <p:nvPr userDrawn="1"/>
        </p:nvSpPr>
        <p:spPr>
          <a:xfrm>
            <a:off x="375336" y="5605597"/>
            <a:ext cx="5364000" cy="3420000"/>
          </a:xfrm>
          <a:custGeom>
            <a:avLst/>
            <a:gdLst>
              <a:gd name="connsiteX0" fmla="*/ 0 w 5364000"/>
              <a:gd name="connsiteY0" fmla="*/ 2767393 h 3420000"/>
              <a:gd name="connsiteX1" fmla="*/ 648000 w 5364000"/>
              <a:gd name="connsiteY1" fmla="*/ 2767393 h 3420000"/>
              <a:gd name="connsiteX2" fmla="*/ 648000 w 5364000"/>
              <a:gd name="connsiteY2" fmla="*/ 3415393 h 3420000"/>
              <a:gd name="connsiteX3" fmla="*/ 0 w 5364000"/>
              <a:gd name="connsiteY3" fmla="*/ 3415393 h 3420000"/>
              <a:gd name="connsiteX4" fmla="*/ 648000 w 5364000"/>
              <a:gd name="connsiteY4" fmla="*/ 2124000 h 3420000"/>
              <a:gd name="connsiteX5" fmla="*/ 1296000 w 5364000"/>
              <a:gd name="connsiteY5" fmla="*/ 2124000 h 3420000"/>
              <a:gd name="connsiteX6" fmla="*/ 1296000 w 5364000"/>
              <a:gd name="connsiteY6" fmla="*/ 2772000 h 3420000"/>
              <a:gd name="connsiteX7" fmla="*/ 648000 w 5364000"/>
              <a:gd name="connsiteY7" fmla="*/ 2772000 h 3420000"/>
              <a:gd name="connsiteX8" fmla="*/ 1944000 w 5364000"/>
              <a:gd name="connsiteY8" fmla="*/ 0 h 3420000"/>
              <a:gd name="connsiteX9" fmla="*/ 5364000 w 5364000"/>
              <a:gd name="connsiteY9" fmla="*/ 0 h 3420000"/>
              <a:gd name="connsiteX10" fmla="*/ 5364000 w 5364000"/>
              <a:gd name="connsiteY10" fmla="*/ 3420000 h 3420000"/>
              <a:gd name="connsiteX11" fmla="*/ 1944000 w 5364000"/>
              <a:gd name="connsiteY11" fmla="*/ 3420000 h 3420000"/>
              <a:gd name="connsiteX12" fmla="*/ 1296000 w 5364000"/>
              <a:gd name="connsiteY12" fmla="*/ 3420000 h 3420000"/>
              <a:gd name="connsiteX13" fmla="*/ 1296000 w 5364000"/>
              <a:gd name="connsiteY13" fmla="*/ 2772000 h 3420000"/>
              <a:gd name="connsiteX14" fmla="*/ 1944000 w 5364000"/>
              <a:gd name="connsiteY14" fmla="*/ 2772000 h 3420000"/>
              <a:gd name="connsiteX15" fmla="*/ 1944000 w 5364000"/>
              <a:gd name="connsiteY15" fmla="*/ 2124000 h 3420000"/>
              <a:gd name="connsiteX16" fmla="*/ 1296000 w 5364000"/>
              <a:gd name="connsiteY16" fmla="*/ 2124000 h 3420000"/>
              <a:gd name="connsiteX17" fmla="*/ 1296000 w 5364000"/>
              <a:gd name="connsiteY17" fmla="*/ 1476000 h 3420000"/>
              <a:gd name="connsiteX18" fmla="*/ 1944000 w 5364000"/>
              <a:gd name="connsiteY18" fmla="*/ 1476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364000" h="3420000">
                <a:moveTo>
                  <a:pt x="0" y="2767393"/>
                </a:moveTo>
                <a:lnTo>
                  <a:pt x="648000" y="2767393"/>
                </a:lnTo>
                <a:lnTo>
                  <a:pt x="648000" y="3415393"/>
                </a:lnTo>
                <a:lnTo>
                  <a:pt x="0" y="3415393"/>
                </a:lnTo>
                <a:close/>
                <a:moveTo>
                  <a:pt x="648000" y="2124000"/>
                </a:moveTo>
                <a:lnTo>
                  <a:pt x="1296000" y="2124000"/>
                </a:lnTo>
                <a:lnTo>
                  <a:pt x="1296000" y="2772000"/>
                </a:lnTo>
                <a:lnTo>
                  <a:pt x="648000" y="2772000"/>
                </a:lnTo>
                <a:close/>
                <a:moveTo>
                  <a:pt x="1944000" y="0"/>
                </a:moveTo>
                <a:lnTo>
                  <a:pt x="5364000" y="0"/>
                </a:lnTo>
                <a:lnTo>
                  <a:pt x="5364000" y="3420000"/>
                </a:lnTo>
                <a:lnTo>
                  <a:pt x="1944000" y="3420000"/>
                </a:lnTo>
                <a:lnTo>
                  <a:pt x="1296000" y="3420000"/>
                </a:lnTo>
                <a:lnTo>
                  <a:pt x="1296000" y="2772000"/>
                </a:lnTo>
                <a:lnTo>
                  <a:pt x="1944000" y="2772000"/>
                </a:lnTo>
                <a:lnTo>
                  <a:pt x="1944000" y="2124000"/>
                </a:lnTo>
                <a:lnTo>
                  <a:pt x="1296000" y="2124000"/>
                </a:lnTo>
                <a:lnTo>
                  <a:pt x="1296000" y="1476000"/>
                </a:lnTo>
                <a:lnTo>
                  <a:pt x="1944000" y="1476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図プレースホルダー 24"/>
          <p:cNvSpPr>
            <a:spLocks noGrp="1"/>
          </p:cNvSpPr>
          <p:nvPr>
            <p:ph type="pic" sz="quarter" idx="13" hasCustomPrompt="1"/>
          </p:nvPr>
        </p:nvSpPr>
        <p:spPr>
          <a:xfrm>
            <a:off x="5429773" y="5605597"/>
            <a:ext cx="3729563" cy="3420000"/>
          </a:xfrm>
          <a:custGeom>
            <a:avLst/>
            <a:gdLst>
              <a:gd name="connsiteX0" fmla="*/ 309563 w 3729563"/>
              <a:gd name="connsiteY0" fmla="*/ 0 h 3420000"/>
              <a:gd name="connsiteX1" fmla="*/ 3420000 w 3729563"/>
              <a:gd name="connsiteY1" fmla="*/ 0 h 3420000"/>
              <a:gd name="connsiteX2" fmla="*/ 3729563 w 3729563"/>
              <a:gd name="connsiteY2" fmla="*/ 0 h 3420000"/>
              <a:gd name="connsiteX3" fmla="*/ 3729563 w 3729563"/>
              <a:gd name="connsiteY3" fmla="*/ 3420000 h 3420000"/>
              <a:gd name="connsiteX4" fmla="*/ 3420000 w 3729563"/>
              <a:gd name="connsiteY4" fmla="*/ 3420000 h 3420000"/>
              <a:gd name="connsiteX5" fmla="*/ 309563 w 3729563"/>
              <a:gd name="connsiteY5" fmla="*/ 3420000 h 3420000"/>
              <a:gd name="connsiteX6" fmla="*/ 309563 w 3729563"/>
              <a:gd name="connsiteY6" fmla="*/ 1864782 h 3420000"/>
              <a:gd name="connsiteX7" fmla="*/ 0 w 3729563"/>
              <a:gd name="connsiteY7" fmla="*/ 1710000 h 3420000"/>
              <a:gd name="connsiteX8" fmla="*/ 309563 w 3729563"/>
              <a:gd name="connsiteY8" fmla="*/ 1555219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9563" h="3420000">
                <a:moveTo>
                  <a:pt x="309563" y="0"/>
                </a:moveTo>
                <a:lnTo>
                  <a:pt x="3420000" y="0"/>
                </a:lnTo>
                <a:lnTo>
                  <a:pt x="3729563" y="0"/>
                </a:lnTo>
                <a:lnTo>
                  <a:pt x="3729563" y="3420000"/>
                </a:lnTo>
                <a:lnTo>
                  <a:pt x="3420000" y="3420000"/>
                </a:lnTo>
                <a:lnTo>
                  <a:pt x="309563" y="3420000"/>
                </a:lnTo>
                <a:lnTo>
                  <a:pt x="309563" y="1864782"/>
                </a:lnTo>
                <a:lnTo>
                  <a:pt x="0" y="1710000"/>
                </a:lnTo>
                <a:lnTo>
                  <a:pt x="309563" y="1555219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5" name="図プレースホルダー 34"/>
          <p:cNvSpPr>
            <a:spLocks noGrp="1"/>
          </p:cNvSpPr>
          <p:nvPr>
            <p:ph type="pic" sz="quarter" idx="14" hasCustomPrompt="1"/>
          </p:nvPr>
        </p:nvSpPr>
        <p:spPr>
          <a:xfrm>
            <a:off x="9159336" y="2185597"/>
            <a:ext cx="3715275" cy="3420000"/>
          </a:xfrm>
          <a:custGeom>
            <a:avLst/>
            <a:gdLst>
              <a:gd name="connsiteX0" fmla="*/ 0 w 3715275"/>
              <a:gd name="connsiteY0" fmla="*/ 0 h 3420000"/>
              <a:gd name="connsiteX1" fmla="*/ 295275 w 3715275"/>
              <a:gd name="connsiteY1" fmla="*/ 0 h 3420000"/>
              <a:gd name="connsiteX2" fmla="*/ 3420000 w 3715275"/>
              <a:gd name="connsiteY2" fmla="*/ 0 h 3420000"/>
              <a:gd name="connsiteX3" fmla="*/ 3420000 w 3715275"/>
              <a:gd name="connsiteY3" fmla="*/ 1562363 h 3420000"/>
              <a:gd name="connsiteX4" fmla="*/ 3715275 w 3715275"/>
              <a:gd name="connsiteY4" fmla="*/ 1710000 h 3420000"/>
              <a:gd name="connsiteX5" fmla="*/ 3420000 w 3715275"/>
              <a:gd name="connsiteY5" fmla="*/ 1857638 h 3420000"/>
              <a:gd name="connsiteX6" fmla="*/ 3420000 w 3715275"/>
              <a:gd name="connsiteY6" fmla="*/ 3420000 h 3420000"/>
              <a:gd name="connsiteX7" fmla="*/ 295275 w 3715275"/>
              <a:gd name="connsiteY7" fmla="*/ 3420000 h 3420000"/>
              <a:gd name="connsiteX8" fmla="*/ 0 w 3715275"/>
              <a:gd name="connsiteY8" fmla="*/ 3420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15275" h="3420000">
                <a:moveTo>
                  <a:pt x="0" y="0"/>
                </a:moveTo>
                <a:lnTo>
                  <a:pt x="295275" y="0"/>
                </a:lnTo>
                <a:lnTo>
                  <a:pt x="3420000" y="0"/>
                </a:lnTo>
                <a:lnTo>
                  <a:pt x="3420000" y="1562363"/>
                </a:lnTo>
                <a:lnTo>
                  <a:pt x="3715275" y="1710000"/>
                </a:lnTo>
                <a:lnTo>
                  <a:pt x="3420000" y="1857638"/>
                </a:lnTo>
                <a:lnTo>
                  <a:pt x="3420000" y="3420000"/>
                </a:lnTo>
                <a:lnTo>
                  <a:pt x="295275" y="3420000"/>
                </a:lnTo>
                <a:lnTo>
                  <a:pt x="0" y="342000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8" name="正方形/長方形 37"/>
          <p:cNvSpPr/>
          <p:nvPr userDrawn="1"/>
        </p:nvSpPr>
        <p:spPr>
          <a:xfrm>
            <a:off x="9159336" y="5605597"/>
            <a:ext cx="3420000" cy="342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図プレースホルダー 41"/>
          <p:cNvSpPr>
            <a:spLocks noGrp="1"/>
          </p:cNvSpPr>
          <p:nvPr>
            <p:ph type="pic" sz="quarter" idx="15" hasCustomPrompt="1"/>
          </p:nvPr>
        </p:nvSpPr>
        <p:spPr>
          <a:xfrm>
            <a:off x="12269773" y="5605597"/>
            <a:ext cx="3729563" cy="3420000"/>
          </a:xfrm>
          <a:custGeom>
            <a:avLst/>
            <a:gdLst>
              <a:gd name="connsiteX0" fmla="*/ 309563 w 3729563"/>
              <a:gd name="connsiteY0" fmla="*/ 0 h 3420000"/>
              <a:gd name="connsiteX1" fmla="*/ 3420000 w 3729563"/>
              <a:gd name="connsiteY1" fmla="*/ 0 h 3420000"/>
              <a:gd name="connsiteX2" fmla="*/ 3729563 w 3729563"/>
              <a:gd name="connsiteY2" fmla="*/ 0 h 3420000"/>
              <a:gd name="connsiteX3" fmla="*/ 3729563 w 3729563"/>
              <a:gd name="connsiteY3" fmla="*/ 3420000 h 3420000"/>
              <a:gd name="connsiteX4" fmla="*/ 3420000 w 3729563"/>
              <a:gd name="connsiteY4" fmla="*/ 3420000 h 3420000"/>
              <a:gd name="connsiteX5" fmla="*/ 309563 w 3729563"/>
              <a:gd name="connsiteY5" fmla="*/ 3420000 h 3420000"/>
              <a:gd name="connsiteX6" fmla="*/ 309563 w 3729563"/>
              <a:gd name="connsiteY6" fmla="*/ 1864782 h 3420000"/>
              <a:gd name="connsiteX7" fmla="*/ 0 w 3729563"/>
              <a:gd name="connsiteY7" fmla="*/ 1710000 h 3420000"/>
              <a:gd name="connsiteX8" fmla="*/ 309563 w 3729563"/>
              <a:gd name="connsiteY8" fmla="*/ 1555219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9563" h="3420000">
                <a:moveTo>
                  <a:pt x="309563" y="0"/>
                </a:moveTo>
                <a:lnTo>
                  <a:pt x="3420000" y="0"/>
                </a:lnTo>
                <a:lnTo>
                  <a:pt x="3729563" y="0"/>
                </a:lnTo>
                <a:lnTo>
                  <a:pt x="3729563" y="3420000"/>
                </a:lnTo>
                <a:lnTo>
                  <a:pt x="3420000" y="3420000"/>
                </a:lnTo>
                <a:lnTo>
                  <a:pt x="309563" y="3420000"/>
                </a:lnTo>
                <a:lnTo>
                  <a:pt x="309563" y="1864782"/>
                </a:lnTo>
                <a:lnTo>
                  <a:pt x="0" y="1710000"/>
                </a:lnTo>
                <a:lnTo>
                  <a:pt x="309563" y="1555219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6129340" y="2535627"/>
            <a:ext cx="2814638" cy="276278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2882017" y="2535627"/>
            <a:ext cx="2814638" cy="276278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2553746" y="5934203"/>
            <a:ext cx="2814638" cy="276278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9415462" y="5934203"/>
            <a:ext cx="2814638" cy="276278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5680840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quare Images &amp; Descriptions + 1 Squar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フリーフォーム 18"/>
          <p:cNvSpPr/>
          <p:nvPr userDrawn="1"/>
        </p:nvSpPr>
        <p:spPr>
          <a:xfrm>
            <a:off x="375336" y="5605597"/>
            <a:ext cx="5364000" cy="3420000"/>
          </a:xfrm>
          <a:custGeom>
            <a:avLst/>
            <a:gdLst>
              <a:gd name="connsiteX0" fmla="*/ 0 w 5364000"/>
              <a:gd name="connsiteY0" fmla="*/ 2767393 h 3420000"/>
              <a:gd name="connsiteX1" fmla="*/ 648000 w 5364000"/>
              <a:gd name="connsiteY1" fmla="*/ 2767393 h 3420000"/>
              <a:gd name="connsiteX2" fmla="*/ 648000 w 5364000"/>
              <a:gd name="connsiteY2" fmla="*/ 3415393 h 3420000"/>
              <a:gd name="connsiteX3" fmla="*/ 0 w 5364000"/>
              <a:gd name="connsiteY3" fmla="*/ 3415393 h 3420000"/>
              <a:gd name="connsiteX4" fmla="*/ 648000 w 5364000"/>
              <a:gd name="connsiteY4" fmla="*/ 2124000 h 3420000"/>
              <a:gd name="connsiteX5" fmla="*/ 1296000 w 5364000"/>
              <a:gd name="connsiteY5" fmla="*/ 2124000 h 3420000"/>
              <a:gd name="connsiteX6" fmla="*/ 1296000 w 5364000"/>
              <a:gd name="connsiteY6" fmla="*/ 2772000 h 3420000"/>
              <a:gd name="connsiteX7" fmla="*/ 648000 w 5364000"/>
              <a:gd name="connsiteY7" fmla="*/ 2772000 h 3420000"/>
              <a:gd name="connsiteX8" fmla="*/ 1944000 w 5364000"/>
              <a:gd name="connsiteY8" fmla="*/ 0 h 3420000"/>
              <a:gd name="connsiteX9" fmla="*/ 5364000 w 5364000"/>
              <a:gd name="connsiteY9" fmla="*/ 0 h 3420000"/>
              <a:gd name="connsiteX10" fmla="*/ 5364000 w 5364000"/>
              <a:gd name="connsiteY10" fmla="*/ 3420000 h 3420000"/>
              <a:gd name="connsiteX11" fmla="*/ 1944000 w 5364000"/>
              <a:gd name="connsiteY11" fmla="*/ 3420000 h 3420000"/>
              <a:gd name="connsiteX12" fmla="*/ 1296000 w 5364000"/>
              <a:gd name="connsiteY12" fmla="*/ 3420000 h 3420000"/>
              <a:gd name="connsiteX13" fmla="*/ 1296000 w 5364000"/>
              <a:gd name="connsiteY13" fmla="*/ 2772000 h 3420000"/>
              <a:gd name="connsiteX14" fmla="*/ 1944000 w 5364000"/>
              <a:gd name="connsiteY14" fmla="*/ 2772000 h 3420000"/>
              <a:gd name="connsiteX15" fmla="*/ 1944000 w 5364000"/>
              <a:gd name="connsiteY15" fmla="*/ 2124000 h 3420000"/>
              <a:gd name="connsiteX16" fmla="*/ 1296000 w 5364000"/>
              <a:gd name="connsiteY16" fmla="*/ 2124000 h 3420000"/>
              <a:gd name="connsiteX17" fmla="*/ 1296000 w 5364000"/>
              <a:gd name="connsiteY17" fmla="*/ 1476000 h 3420000"/>
              <a:gd name="connsiteX18" fmla="*/ 1944000 w 5364000"/>
              <a:gd name="connsiteY18" fmla="*/ 1476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364000" h="3420000">
                <a:moveTo>
                  <a:pt x="0" y="2767393"/>
                </a:moveTo>
                <a:lnTo>
                  <a:pt x="648000" y="2767393"/>
                </a:lnTo>
                <a:lnTo>
                  <a:pt x="648000" y="3415393"/>
                </a:lnTo>
                <a:lnTo>
                  <a:pt x="0" y="3415393"/>
                </a:lnTo>
                <a:close/>
                <a:moveTo>
                  <a:pt x="648000" y="2124000"/>
                </a:moveTo>
                <a:lnTo>
                  <a:pt x="1296000" y="2124000"/>
                </a:lnTo>
                <a:lnTo>
                  <a:pt x="1296000" y="2772000"/>
                </a:lnTo>
                <a:lnTo>
                  <a:pt x="648000" y="2772000"/>
                </a:lnTo>
                <a:close/>
                <a:moveTo>
                  <a:pt x="1944000" y="0"/>
                </a:moveTo>
                <a:lnTo>
                  <a:pt x="5364000" y="0"/>
                </a:lnTo>
                <a:lnTo>
                  <a:pt x="5364000" y="3420000"/>
                </a:lnTo>
                <a:lnTo>
                  <a:pt x="1944000" y="3420000"/>
                </a:lnTo>
                <a:lnTo>
                  <a:pt x="1296000" y="3420000"/>
                </a:lnTo>
                <a:lnTo>
                  <a:pt x="1296000" y="2772000"/>
                </a:lnTo>
                <a:lnTo>
                  <a:pt x="1944000" y="2772000"/>
                </a:lnTo>
                <a:lnTo>
                  <a:pt x="1944000" y="2124000"/>
                </a:lnTo>
                <a:lnTo>
                  <a:pt x="1296000" y="2124000"/>
                </a:lnTo>
                <a:lnTo>
                  <a:pt x="1296000" y="1476000"/>
                </a:lnTo>
                <a:lnTo>
                  <a:pt x="1944000" y="1476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 userDrawn="1"/>
        </p:nvSpPr>
        <p:spPr>
          <a:xfrm>
            <a:off x="5739336" y="2185597"/>
            <a:ext cx="3420000" cy="34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9" name="図プレースホルダー 28"/>
          <p:cNvSpPr>
            <a:spLocks noGrp="1"/>
          </p:cNvSpPr>
          <p:nvPr>
            <p:ph type="pic" sz="quarter" idx="12" hasCustomPrompt="1"/>
          </p:nvPr>
        </p:nvSpPr>
        <p:spPr>
          <a:xfrm>
            <a:off x="2319336" y="2185597"/>
            <a:ext cx="3715275" cy="3420000"/>
          </a:xfrm>
          <a:custGeom>
            <a:avLst/>
            <a:gdLst>
              <a:gd name="connsiteX0" fmla="*/ 0 w 3715275"/>
              <a:gd name="connsiteY0" fmla="*/ 0 h 3420000"/>
              <a:gd name="connsiteX1" fmla="*/ 295275 w 3715275"/>
              <a:gd name="connsiteY1" fmla="*/ 0 h 3420000"/>
              <a:gd name="connsiteX2" fmla="*/ 3420000 w 3715275"/>
              <a:gd name="connsiteY2" fmla="*/ 0 h 3420000"/>
              <a:gd name="connsiteX3" fmla="*/ 3420000 w 3715275"/>
              <a:gd name="connsiteY3" fmla="*/ 1562363 h 3420000"/>
              <a:gd name="connsiteX4" fmla="*/ 3715275 w 3715275"/>
              <a:gd name="connsiteY4" fmla="*/ 1710000 h 3420000"/>
              <a:gd name="connsiteX5" fmla="*/ 3420000 w 3715275"/>
              <a:gd name="connsiteY5" fmla="*/ 1857638 h 3420000"/>
              <a:gd name="connsiteX6" fmla="*/ 3420000 w 3715275"/>
              <a:gd name="connsiteY6" fmla="*/ 3420000 h 3420000"/>
              <a:gd name="connsiteX7" fmla="*/ 295275 w 3715275"/>
              <a:gd name="connsiteY7" fmla="*/ 3420000 h 3420000"/>
              <a:gd name="connsiteX8" fmla="*/ 0 w 3715275"/>
              <a:gd name="connsiteY8" fmla="*/ 3420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15275" h="3420000">
                <a:moveTo>
                  <a:pt x="0" y="0"/>
                </a:moveTo>
                <a:lnTo>
                  <a:pt x="295275" y="0"/>
                </a:lnTo>
                <a:lnTo>
                  <a:pt x="3420000" y="0"/>
                </a:lnTo>
                <a:lnTo>
                  <a:pt x="3420000" y="1562363"/>
                </a:lnTo>
                <a:lnTo>
                  <a:pt x="3715275" y="1710000"/>
                </a:lnTo>
                <a:lnTo>
                  <a:pt x="3420000" y="1857638"/>
                </a:lnTo>
                <a:lnTo>
                  <a:pt x="3420000" y="3420000"/>
                </a:lnTo>
                <a:lnTo>
                  <a:pt x="295275" y="3420000"/>
                </a:lnTo>
                <a:lnTo>
                  <a:pt x="0" y="3420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5" name="図プレースホルダー 24"/>
          <p:cNvSpPr>
            <a:spLocks noGrp="1"/>
          </p:cNvSpPr>
          <p:nvPr>
            <p:ph type="pic" sz="quarter" idx="13" hasCustomPrompt="1"/>
          </p:nvPr>
        </p:nvSpPr>
        <p:spPr>
          <a:xfrm>
            <a:off x="5429773" y="5605597"/>
            <a:ext cx="3729563" cy="3420000"/>
          </a:xfrm>
          <a:custGeom>
            <a:avLst/>
            <a:gdLst>
              <a:gd name="connsiteX0" fmla="*/ 309563 w 3729563"/>
              <a:gd name="connsiteY0" fmla="*/ 0 h 3420000"/>
              <a:gd name="connsiteX1" fmla="*/ 3420000 w 3729563"/>
              <a:gd name="connsiteY1" fmla="*/ 0 h 3420000"/>
              <a:gd name="connsiteX2" fmla="*/ 3729563 w 3729563"/>
              <a:gd name="connsiteY2" fmla="*/ 0 h 3420000"/>
              <a:gd name="connsiteX3" fmla="*/ 3729563 w 3729563"/>
              <a:gd name="connsiteY3" fmla="*/ 3420000 h 3420000"/>
              <a:gd name="connsiteX4" fmla="*/ 3420000 w 3729563"/>
              <a:gd name="connsiteY4" fmla="*/ 3420000 h 3420000"/>
              <a:gd name="connsiteX5" fmla="*/ 309563 w 3729563"/>
              <a:gd name="connsiteY5" fmla="*/ 3420000 h 3420000"/>
              <a:gd name="connsiteX6" fmla="*/ 309563 w 3729563"/>
              <a:gd name="connsiteY6" fmla="*/ 1864782 h 3420000"/>
              <a:gd name="connsiteX7" fmla="*/ 0 w 3729563"/>
              <a:gd name="connsiteY7" fmla="*/ 1710000 h 3420000"/>
              <a:gd name="connsiteX8" fmla="*/ 309563 w 3729563"/>
              <a:gd name="connsiteY8" fmla="*/ 1555219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9563" h="3420000">
                <a:moveTo>
                  <a:pt x="309563" y="0"/>
                </a:moveTo>
                <a:lnTo>
                  <a:pt x="3420000" y="0"/>
                </a:lnTo>
                <a:lnTo>
                  <a:pt x="3729563" y="0"/>
                </a:lnTo>
                <a:lnTo>
                  <a:pt x="3729563" y="3420000"/>
                </a:lnTo>
                <a:lnTo>
                  <a:pt x="3420000" y="3420000"/>
                </a:lnTo>
                <a:lnTo>
                  <a:pt x="309563" y="3420000"/>
                </a:lnTo>
                <a:lnTo>
                  <a:pt x="309563" y="1864782"/>
                </a:lnTo>
                <a:lnTo>
                  <a:pt x="0" y="1710000"/>
                </a:lnTo>
                <a:lnTo>
                  <a:pt x="309563" y="1555219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6129340" y="2535627"/>
            <a:ext cx="2814638" cy="276278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2553746" y="5934203"/>
            <a:ext cx="2814638" cy="276278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9159875" y="2185329"/>
            <a:ext cx="8782949" cy="6839609"/>
          </a:xfrm>
          <a:custGeom>
            <a:avLst/>
            <a:gdLst>
              <a:gd name="connsiteX0" fmla="*/ 7486950 w 8782949"/>
              <a:gd name="connsiteY0" fmla="*/ 648000 h 6839609"/>
              <a:gd name="connsiteX1" fmla="*/ 8134949 w 8782949"/>
              <a:gd name="connsiteY1" fmla="*/ 648000 h 6839609"/>
              <a:gd name="connsiteX2" fmla="*/ 8134949 w 8782949"/>
              <a:gd name="connsiteY2" fmla="*/ 1296000 h 6839609"/>
              <a:gd name="connsiteX3" fmla="*/ 7486950 w 8782949"/>
              <a:gd name="connsiteY3" fmla="*/ 1296000 h 6839609"/>
              <a:gd name="connsiteX4" fmla="*/ 8134949 w 8782949"/>
              <a:gd name="connsiteY4" fmla="*/ 0 h 6839609"/>
              <a:gd name="connsiteX5" fmla="*/ 8782949 w 8782949"/>
              <a:gd name="connsiteY5" fmla="*/ 0 h 6839609"/>
              <a:gd name="connsiteX6" fmla="*/ 8782949 w 8782949"/>
              <a:gd name="connsiteY6" fmla="*/ 648000 h 6839609"/>
              <a:gd name="connsiteX7" fmla="*/ 8134949 w 8782949"/>
              <a:gd name="connsiteY7" fmla="*/ 648000 h 6839609"/>
              <a:gd name="connsiteX8" fmla="*/ 6838950 w 8782949"/>
              <a:gd name="connsiteY8" fmla="*/ 0 h 6839609"/>
              <a:gd name="connsiteX9" fmla="*/ 7486950 w 8782949"/>
              <a:gd name="connsiteY9" fmla="*/ 0 h 6839609"/>
              <a:gd name="connsiteX10" fmla="*/ 7486950 w 8782949"/>
              <a:gd name="connsiteY10" fmla="*/ 648000 h 6839609"/>
              <a:gd name="connsiteX11" fmla="*/ 6838950 w 8782949"/>
              <a:gd name="connsiteY11" fmla="*/ 648000 h 6839609"/>
              <a:gd name="connsiteX12" fmla="*/ 6838950 w 8782949"/>
              <a:gd name="connsiteY12" fmla="*/ 1296000 h 6839609"/>
              <a:gd name="connsiteX13" fmla="*/ 7486950 w 8782949"/>
              <a:gd name="connsiteY13" fmla="*/ 1296000 h 6839609"/>
              <a:gd name="connsiteX14" fmla="*/ 7486950 w 8782949"/>
              <a:gd name="connsiteY14" fmla="*/ 1944000 h 6839609"/>
              <a:gd name="connsiteX15" fmla="*/ 6838950 w 8782949"/>
              <a:gd name="connsiteY15" fmla="*/ 1944000 h 6839609"/>
              <a:gd name="connsiteX16" fmla="*/ 6838950 w 8782949"/>
              <a:gd name="connsiteY16" fmla="*/ 6839609 h 6839609"/>
              <a:gd name="connsiteX17" fmla="*/ 0 w 8782949"/>
              <a:gd name="connsiteY17" fmla="*/ 6839609 h 6839609"/>
              <a:gd name="connsiteX18" fmla="*/ 0 w 8782949"/>
              <a:gd name="connsiteY18" fmla="*/ 659 h 6839609"/>
              <a:gd name="connsiteX19" fmla="*/ 6838950 w 8782949"/>
              <a:gd name="connsiteY19" fmla="*/ 659 h 6839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782949" h="6839609">
                <a:moveTo>
                  <a:pt x="7486950" y="648000"/>
                </a:moveTo>
                <a:lnTo>
                  <a:pt x="8134949" y="648000"/>
                </a:lnTo>
                <a:lnTo>
                  <a:pt x="8134949" y="1296000"/>
                </a:lnTo>
                <a:lnTo>
                  <a:pt x="7486950" y="1296000"/>
                </a:lnTo>
                <a:close/>
                <a:moveTo>
                  <a:pt x="8134949" y="0"/>
                </a:moveTo>
                <a:lnTo>
                  <a:pt x="8782949" y="0"/>
                </a:lnTo>
                <a:lnTo>
                  <a:pt x="8782949" y="648000"/>
                </a:lnTo>
                <a:lnTo>
                  <a:pt x="8134949" y="648000"/>
                </a:lnTo>
                <a:close/>
                <a:moveTo>
                  <a:pt x="6838950" y="0"/>
                </a:moveTo>
                <a:lnTo>
                  <a:pt x="7486950" y="0"/>
                </a:lnTo>
                <a:lnTo>
                  <a:pt x="7486950" y="648000"/>
                </a:lnTo>
                <a:lnTo>
                  <a:pt x="6838950" y="648000"/>
                </a:lnTo>
                <a:lnTo>
                  <a:pt x="6838950" y="1296000"/>
                </a:lnTo>
                <a:lnTo>
                  <a:pt x="7486950" y="1296000"/>
                </a:lnTo>
                <a:lnTo>
                  <a:pt x="7486950" y="1944000"/>
                </a:lnTo>
                <a:lnTo>
                  <a:pt x="6838950" y="1944000"/>
                </a:lnTo>
                <a:lnTo>
                  <a:pt x="6838950" y="6839609"/>
                </a:lnTo>
                <a:lnTo>
                  <a:pt x="0" y="6839609"/>
                </a:lnTo>
                <a:lnTo>
                  <a:pt x="0" y="659"/>
                </a:lnTo>
                <a:lnTo>
                  <a:pt x="6838950" y="659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3210826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Lay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6057900" y="9582811"/>
            <a:ext cx="6172200" cy="547603"/>
          </a:xfrm>
        </p:spPr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正方形/長方形 4"/>
          <p:cNvSpPr/>
          <p:nvPr userDrawn="1"/>
        </p:nvSpPr>
        <p:spPr>
          <a:xfrm>
            <a:off x="7395029" y="6084868"/>
            <a:ext cx="3497943" cy="34979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/>
          <p:cNvSpPr/>
          <p:nvPr userDrawn="1"/>
        </p:nvSpPr>
        <p:spPr>
          <a:xfrm>
            <a:off x="7395029" y="6084868"/>
            <a:ext cx="3497943" cy="34979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/>
          <p:cNvSpPr/>
          <p:nvPr userDrawn="1"/>
        </p:nvSpPr>
        <p:spPr>
          <a:xfrm>
            <a:off x="7395029" y="6084868"/>
            <a:ext cx="3497943" cy="34979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 userDrawn="1"/>
        </p:nvSpPr>
        <p:spPr>
          <a:xfrm>
            <a:off x="7395029" y="6084868"/>
            <a:ext cx="3497943" cy="34979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19"/>
          <p:cNvSpPr/>
          <p:nvPr userDrawn="1"/>
        </p:nvSpPr>
        <p:spPr>
          <a:xfrm>
            <a:off x="7395028" y="6084867"/>
            <a:ext cx="3497943" cy="34979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/>
          <p:cNvSpPr/>
          <p:nvPr userDrawn="1"/>
        </p:nvSpPr>
        <p:spPr>
          <a:xfrm>
            <a:off x="7395027" y="6084867"/>
            <a:ext cx="3497943" cy="34979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2057648" y="7738943"/>
            <a:ext cx="5556584" cy="111808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2057648" y="6885536"/>
            <a:ext cx="5556584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4" name="正方形/長方形 23"/>
          <p:cNvSpPr/>
          <p:nvPr userDrawn="1"/>
        </p:nvSpPr>
        <p:spPr>
          <a:xfrm>
            <a:off x="12163071" y="7602576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673767" y="7717604"/>
            <a:ext cx="5556584" cy="1118084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Font typeface="Wingdings" panose="05000000000000000000" pitchFamily="2" charset="2"/>
              <a:buNone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673767" y="6864197"/>
            <a:ext cx="5556584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4297029" y="7581237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2057648" y="5507500"/>
            <a:ext cx="5556584" cy="111808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2057648" y="4654093"/>
            <a:ext cx="5556584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12163071" y="5371133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673767" y="5486161"/>
            <a:ext cx="5556584" cy="1118084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Font typeface="Wingdings" panose="05000000000000000000" pitchFamily="2" charset="2"/>
              <a:buNone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673767" y="4632754"/>
            <a:ext cx="5556584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 userDrawn="1"/>
        </p:nvSpPr>
        <p:spPr>
          <a:xfrm>
            <a:off x="4297029" y="5349794"/>
            <a:ext cx="1827899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2057648" y="3250892"/>
            <a:ext cx="5556584" cy="111808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12057648" y="2397485"/>
            <a:ext cx="5556584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6" name="正方形/長方形 45"/>
          <p:cNvSpPr/>
          <p:nvPr userDrawn="1"/>
        </p:nvSpPr>
        <p:spPr>
          <a:xfrm>
            <a:off x="12163071" y="3114525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673767" y="3250892"/>
            <a:ext cx="5556584" cy="1118084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Font typeface="Wingdings" panose="05000000000000000000" pitchFamily="2" charset="2"/>
              <a:buNone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1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673767" y="2397485"/>
            <a:ext cx="5556584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2" name="正方形/長方形 51"/>
          <p:cNvSpPr/>
          <p:nvPr userDrawn="1"/>
        </p:nvSpPr>
        <p:spPr>
          <a:xfrm>
            <a:off x="4297029" y="3114525"/>
            <a:ext cx="1827899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cxnSp>
        <p:nvCxnSpPr>
          <p:cNvPr id="10" name="直線コネクタ 9"/>
          <p:cNvCxnSpPr>
            <a:endCxn id="23" idx="1"/>
          </p:cNvCxnSpPr>
          <p:nvPr userDrawn="1"/>
        </p:nvCxnSpPr>
        <p:spPr>
          <a:xfrm flipV="1">
            <a:off x="11180893" y="7259052"/>
            <a:ext cx="876755" cy="521405"/>
          </a:xfrm>
          <a:prstGeom prst="bentConnector3">
            <a:avLst>
              <a:gd name="adj1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/>
          <p:cNvCxnSpPr>
            <a:stCxn id="26" idx="3"/>
          </p:cNvCxnSpPr>
          <p:nvPr userDrawn="1"/>
        </p:nvCxnSpPr>
        <p:spPr>
          <a:xfrm flipV="1">
            <a:off x="6230351" y="7046287"/>
            <a:ext cx="732789" cy="191426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9"/>
          <p:cNvCxnSpPr>
            <a:stCxn id="54" idx="2"/>
            <a:endCxn id="42" idx="3"/>
          </p:cNvCxnSpPr>
          <p:nvPr userDrawn="1"/>
        </p:nvCxnSpPr>
        <p:spPr>
          <a:xfrm rot="10800000">
            <a:off x="6230352" y="5006271"/>
            <a:ext cx="732789" cy="426159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9"/>
          <p:cNvCxnSpPr>
            <a:stCxn id="51" idx="3"/>
            <a:endCxn id="56" idx="2"/>
          </p:cNvCxnSpPr>
          <p:nvPr userDrawn="1"/>
        </p:nvCxnSpPr>
        <p:spPr>
          <a:xfrm>
            <a:off x="6230351" y="2771001"/>
            <a:ext cx="732789" cy="104757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コネクタ 9"/>
          <p:cNvCxnSpPr>
            <a:stCxn id="53" idx="6"/>
            <a:endCxn id="32" idx="1"/>
          </p:cNvCxnSpPr>
          <p:nvPr userDrawn="1"/>
        </p:nvCxnSpPr>
        <p:spPr>
          <a:xfrm flipV="1">
            <a:off x="11180893" y="5027609"/>
            <a:ext cx="876755" cy="1165362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コネクタ 9"/>
          <p:cNvCxnSpPr>
            <a:stCxn id="55" idx="6"/>
            <a:endCxn id="45" idx="1"/>
          </p:cNvCxnSpPr>
          <p:nvPr userDrawn="1"/>
        </p:nvCxnSpPr>
        <p:spPr>
          <a:xfrm flipV="1">
            <a:off x="11180893" y="2771001"/>
            <a:ext cx="876755" cy="1834483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楕円 5"/>
          <p:cNvSpPr/>
          <p:nvPr userDrawn="1"/>
        </p:nvSpPr>
        <p:spPr>
          <a:xfrm>
            <a:off x="6963140" y="6902325"/>
            <a:ext cx="287924" cy="287924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楕円 52"/>
          <p:cNvSpPr/>
          <p:nvPr userDrawn="1"/>
        </p:nvSpPr>
        <p:spPr>
          <a:xfrm>
            <a:off x="10892969" y="6049009"/>
            <a:ext cx="287924" cy="287924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楕円 53"/>
          <p:cNvSpPr/>
          <p:nvPr userDrawn="1"/>
        </p:nvSpPr>
        <p:spPr>
          <a:xfrm>
            <a:off x="6963140" y="5288467"/>
            <a:ext cx="287924" cy="287924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楕円 54"/>
          <p:cNvSpPr/>
          <p:nvPr userDrawn="1"/>
        </p:nvSpPr>
        <p:spPr>
          <a:xfrm>
            <a:off x="10892969" y="4461522"/>
            <a:ext cx="287924" cy="287924"/>
          </a:xfrm>
          <a:prstGeom prst="ellipse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楕円 55"/>
          <p:cNvSpPr/>
          <p:nvPr userDrawn="1"/>
        </p:nvSpPr>
        <p:spPr>
          <a:xfrm>
            <a:off x="6963140" y="3674609"/>
            <a:ext cx="287924" cy="287924"/>
          </a:xfrm>
          <a:prstGeom prst="ellipse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楕円 56"/>
          <p:cNvSpPr/>
          <p:nvPr userDrawn="1"/>
        </p:nvSpPr>
        <p:spPr>
          <a:xfrm>
            <a:off x="10892969" y="7636495"/>
            <a:ext cx="287924" cy="287924"/>
          </a:xfrm>
          <a:prstGeom prst="ellipse">
            <a:avLst/>
          </a:prstGeom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927629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40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Lay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円/楕円 4"/>
          <p:cNvSpPr/>
          <p:nvPr userDrawn="1"/>
        </p:nvSpPr>
        <p:spPr>
          <a:xfrm>
            <a:off x="7687620" y="5855660"/>
            <a:ext cx="2947208" cy="295143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6057900" y="9582811"/>
            <a:ext cx="6172200" cy="547603"/>
          </a:xfrm>
        </p:spPr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図プレースホルダー 7"/>
          <p:cNvSpPr>
            <a:spLocks noGrp="1"/>
          </p:cNvSpPr>
          <p:nvPr>
            <p:ph type="pic" sz="quarter" idx="12" hasCustomPrompt="1"/>
          </p:nvPr>
        </p:nvSpPr>
        <p:spPr>
          <a:xfrm>
            <a:off x="8543925" y="6731302"/>
            <a:ext cx="1200150" cy="1200150"/>
          </a:xfrm>
          <a:scene3d>
            <a:camera prst="isometricTopUp"/>
            <a:lightRig rig="threePt" dir="t"/>
          </a:scene3d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" name="正方形/長方形 8"/>
          <p:cNvSpPr/>
          <p:nvPr userDrawn="1"/>
        </p:nvSpPr>
        <p:spPr>
          <a:xfrm>
            <a:off x="8771523" y="5928642"/>
            <a:ext cx="1919703" cy="2519851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円/楕円 4"/>
          <p:cNvSpPr/>
          <p:nvPr userDrawn="1"/>
        </p:nvSpPr>
        <p:spPr>
          <a:xfrm>
            <a:off x="7687620" y="4267518"/>
            <a:ext cx="2947208" cy="295143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図プレースホルダー 7"/>
          <p:cNvSpPr>
            <a:spLocks noGrp="1"/>
          </p:cNvSpPr>
          <p:nvPr>
            <p:ph type="pic" sz="quarter" idx="13" hasCustomPrompt="1"/>
          </p:nvPr>
        </p:nvSpPr>
        <p:spPr>
          <a:xfrm>
            <a:off x="8543925" y="5143160"/>
            <a:ext cx="1200150" cy="1200150"/>
          </a:xfrm>
          <a:scene3d>
            <a:camera prst="isometricTopUp"/>
            <a:lightRig rig="threePt" dir="t"/>
          </a:scene3d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4" name="正方形/長方形 63"/>
          <p:cNvSpPr/>
          <p:nvPr userDrawn="1"/>
        </p:nvSpPr>
        <p:spPr>
          <a:xfrm>
            <a:off x="8756024" y="4354634"/>
            <a:ext cx="1919703" cy="2519851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円/楕円 4"/>
          <p:cNvSpPr/>
          <p:nvPr userDrawn="1"/>
        </p:nvSpPr>
        <p:spPr>
          <a:xfrm>
            <a:off x="7670396" y="2617537"/>
            <a:ext cx="2947208" cy="295143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図プレースホルダー 7"/>
          <p:cNvSpPr>
            <a:spLocks noGrp="1"/>
          </p:cNvSpPr>
          <p:nvPr>
            <p:ph type="pic" sz="quarter" idx="14" hasCustomPrompt="1"/>
          </p:nvPr>
        </p:nvSpPr>
        <p:spPr>
          <a:xfrm>
            <a:off x="8526701" y="3493179"/>
            <a:ext cx="1200150" cy="1200150"/>
          </a:xfrm>
          <a:scene3d>
            <a:camera prst="isometricTopUp"/>
            <a:lightRig rig="threePt" dir="t"/>
          </a:scene3d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5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52437" y="7234684"/>
            <a:ext cx="5827206" cy="1798239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7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952437" y="6245363"/>
            <a:ext cx="5827206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8" name="正方形/長方形 67"/>
          <p:cNvSpPr/>
          <p:nvPr userDrawn="1"/>
        </p:nvSpPr>
        <p:spPr>
          <a:xfrm>
            <a:off x="4821646" y="7010529"/>
            <a:ext cx="1827899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1542805" y="5420714"/>
            <a:ext cx="5827206" cy="1798239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0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1542805" y="4431393"/>
            <a:ext cx="58272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1" name="正方形/長方形 70"/>
          <p:cNvSpPr/>
          <p:nvPr userDrawn="1"/>
        </p:nvSpPr>
        <p:spPr>
          <a:xfrm>
            <a:off x="11650302" y="5196559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72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952437" y="3712889"/>
            <a:ext cx="5827206" cy="1798239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3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952437" y="2723568"/>
            <a:ext cx="5827206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4" name="正方形/長方形 73"/>
          <p:cNvSpPr/>
          <p:nvPr userDrawn="1"/>
        </p:nvSpPr>
        <p:spPr>
          <a:xfrm>
            <a:off x="4821646" y="3488734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522113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62" userDrawn="1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円/楕円 4"/>
          <p:cNvSpPr/>
          <p:nvPr userDrawn="1"/>
        </p:nvSpPr>
        <p:spPr>
          <a:xfrm rot="5400000">
            <a:off x="6736438" y="3234592"/>
            <a:ext cx="2284254" cy="2287530"/>
          </a:xfrm>
          <a:prstGeom prst="snip1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7025891" y="3459174"/>
            <a:ext cx="1630680" cy="170475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543540" y="3992992"/>
            <a:ext cx="5827206" cy="1453771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543540" y="3003671"/>
            <a:ext cx="5827206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4412749" y="3768837"/>
            <a:ext cx="1827899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1877319" y="3992992"/>
            <a:ext cx="5827206" cy="1453771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1877319" y="3003671"/>
            <a:ext cx="58272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8" name="正方形/長方形 37"/>
          <p:cNvSpPr/>
          <p:nvPr userDrawn="1"/>
        </p:nvSpPr>
        <p:spPr>
          <a:xfrm>
            <a:off x="11984816" y="3768837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536802" y="6753752"/>
            <a:ext cx="5827206" cy="1453771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536802" y="5764431"/>
            <a:ext cx="5827206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4" name="正方形/長方形 43"/>
          <p:cNvSpPr/>
          <p:nvPr userDrawn="1"/>
        </p:nvSpPr>
        <p:spPr>
          <a:xfrm>
            <a:off x="4406011" y="6529597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11877319" y="6753752"/>
            <a:ext cx="5827206" cy="1453771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11877319" y="5764431"/>
            <a:ext cx="58272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7" name="正方形/長方形 46"/>
          <p:cNvSpPr/>
          <p:nvPr userDrawn="1"/>
        </p:nvSpPr>
        <p:spPr>
          <a:xfrm>
            <a:off x="11984816" y="6529597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17" name="円/楕円 4"/>
          <p:cNvSpPr/>
          <p:nvPr userDrawn="1"/>
        </p:nvSpPr>
        <p:spPr>
          <a:xfrm rot="10800000">
            <a:off x="9267916" y="3232954"/>
            <a:ext cx="2284254" cy="2287530"/>
          </a:xfrm>
          <a:prstGeom prst="snip1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9593065" y="3459174"/>
            <a:ext cx="1630680" cy="170475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19" name="円/楕円 4"/>
          <p:cNvSpPr/>
          <p:nvPr userDrawn="1"/>
        </p:nvSpPr>
        <p:spPr>
          <a:xfrm>
            <a:off x="6736438" y="5764432"/>
            <a:ext cx="2284254" cy="2287530"/>
          </a:xfrm>
          <a:prstGeom prst="snip1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7025891" y="5970306"/>
            <a:ext cx="1630680" cy="170475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20" name="円/楕円 4"/>
          <p:cNvSpPr/>
          <p:nvPr userDrawn="1"/>
        </p:nvSpPr>
        <p:spPr>
          <a:xfrm rot="16200000">
            <a:off x="9266278" y="5762794"/>
            <a:ext cx="2284254" cy="2287530"/>
          </a:xfrm>
          <a:prstGeom prst="snip1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9593065" y="5970306"/>
            <a:ext cx="1630680" cy="170475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6296405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e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2" name="フリーフォーム 51"/>
          <p:cNvSpPr/>
          <p:nvPr userDrawn="1"/>
        </p:nvSpPr>
        <p:spPr>
          <a:xfrm>
            <a:off x="9167574" y="2741622"/>
            <a:ext cx="2736850" cy="3170216"/>
          </a:xfrm>
          <a:custGeom>
            <a:avLst/>
            <a:gdLst>
              <a:gd name="connsiteX0" fmla="*/ 1191 w 2736850"/>
              <a:gd name="connsiteY0" fmla="*/ 0 h 3170216"/>
              <a:gd name="connsiteX1" fmla="*/ 2736850 w 2736850"/>
              <a:gd name="connsiteY1" fmla="*/ 2743190 h 3170216"/>
              <a:gd name="connsiteX2" fmla="*/ 2180317 w 2736850"/>
              <a:gd name="connsiteY2" fmla="*/ 2743190 h 3170216"/>
              <a:gd name="connsiteX3" fmla="*/ 2180328 w 2736850"/>
              <a:gd name="connsiteY3" fmla="*/ 2743595 h 3170216"/>
              <a:gd name="connsiteX4" fmla="*/ 2226953 w 2736850"/>
              <a:gd name="connsiteY4" fmla="*/ 2849230 h 3170216"/>
              <a:gd name="connsiteX5" fmla="*/ 2259495 w 2736850"/>
              <a:gd name="connsiteY5" fmla="*/ 2880063 h 3170216"/>
              <a:gd name="connsiteX6" fmla="*/ 2267249 w 2736850"/>
              <a:gd name="connsiteY6" fmla="*/ 2886304 h 3170216"/>
              <a:gd name="connsiteX7" fmla="*/ 2314085 w 2736850"/>
              <a:gd name="connsiteY7" fmla="*/ 2988117 h 3170216"/>
              <a:gd name="connsiteX8" fmla="*/ 2039845 w 2736850"/>
              <a:gd name="connsiteY8" fmla="*/ 3170216 h 3170216"/>
              <a:gd name="connsiteX9" fmla="*/ 1765605 w 2736850"/>
              <a:gd name="connsiteY9" fmla="*/ 2988117 h 3170216"/>
              <a:gd name="connsiteX10" fmla="*/ 1812441 w 2736850"/>
              <a:gd name="connsiteY10" fmla="*/ 2886304 h 3170216"/>
              <a:gd name="connsiteX11" fmla="*/ 1821026 w 2736850"/>
              <a:gd name="connsiteY11" fmla="*/ 2879394 h 3170216"/>
              <a:gd name="connsiteX12" fmla="*/ 1872511 w 2736850"/>
              <a:gd name="connsiteY12" fmla="*/ 2821923 h 3170216"/>
              <a:gd name="connsiteX13" fmla="*/ 1900956 w 2736850"/>
              <a:gd name="connsiteY13" fmla="*/ 2774623 h 3170216"/>
              <a:gd name="connsiteX14" fmla="*/ 1908065 w 2736850"/>
              <a:gd name="connsiteY14" fmla="*/ 2743190 h 3170216"/>
              <a:gd name="connsiteX15" fmla="*/ 1365250 w 2736850"/>
              <a:gd name="connsiteY15" fmla="*/ 2743190 h 3170216"/>
              <a:gd name="connsiteX16" fmla="*/ 137373 w 2736850"/>
              <a:gd name="connsiteY16" fmla="*/ 1379035 h 3170216"/>
              <a:gd name="connsiteX17" fmla="*/ 0 w 2736850"/>
              <a:gd name="connsiteY17" fmla="*/ 1371732 h 3170216"/>
              <a:gd name="connsiteX18" fmla="*/ 0 w 2736850"/>
              <a:gd name="connsiteY18" fmla="*/ 834108 h 3170216"/>
              <a:gd name="connsiteX19" fmla="*/ 7859 w 2736850"/>
              <a:gd name="connsiteY19" fmla="*/ 835885 h 3170216"/>
              <a:gd name="connsiteX20" fmla="*/ 55160 w 2736850"/>
              <a:gd name="connsiteY20" fmla="*/ 864331 h 3170216"/>
              <a:gd name="connsiteX21" fmla="*/ 112630 w 2736850"/>
              <a:gd name="connsiteY21" fmla="*/ 915816 h 3170216"/>
              <a:gd name="connsiteX22" fmla="*/ 119540 w 2736850"/>
              <a:gd name="connsiteY22" fmla="*/ 924401 h 3170216"/>
              <a:gd name="connsiteX23" fmla="*/ 221354 w 2736850"/>
              <a:gd name="connsiteY23" fmla="*/ 971237 h 3170216"/>
              <a:gd name="connsiteX24" fmla="*/ 403452 w 2736850"/>
              <a:gd name="connsiteY24" fmla="*/ 696997 h 3170216"/>
              <a:gd name="connsiteX25" fmla="*/ 221354 w 2736850"/>
              <a:gd name="connsiteY25" fmla="*/ 422757 h 3170216"/>
              <a:gd name="connsiteX26" fmla="*/ 119540 w 2736850"/>
              <a:gd name="connsiteY26" fmla="*/ 469593 h 3170216"/>
              <a:gd name="connsiteX27" fmla="*/ 113300 w 2736850"/>
              <a:gd name="connsiteY27" fmla="*/ 477347 h 3170216"/>
              <a:gd name="connsiteX28" fmla="*/ 82466 w 2736850"/>
              <a:gd name="connsiteY28" fmla="*/ 509889 h 3170216"/>
              <a:gd name="connsiteX29" fmla="*/ 12560 w 2736850"/>
              <a:gd name="connsiteY29" fmla="*/ 548811 h 3170216"/>
              <a:gd name="connsiteX30" fmla="*/ 0 w 2736850"/>
              <a:gd name="connsiteY30" fmla="*/ 551519 h 3170216"/>
              <a:gd name="connsiteX31" fmla="*/ 0 w 2736850"/>
              <a:gd name="connsiteY31" fmla="*/ 433336 h 317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36850" h="3170216">
                <a:moveTo>
                  <a:pt x="1191" y="0"/>
                </a:moveTo>
                <a:cubicBezTo>
                  <a:pt x="1513269" y="4157"/>
                  <a:pt x="2736850" y="1231106"/>
                  <a:pt x="2736850" y="2743190"/>
                </a:cubicBezTo>
                <a:lnTo>
                  <a:pt x="2180317" y="2743190"/>
                </a:lnTo>
                <a:lnTo>
                  <a:pt x="2180328" y="2743595"/>
                </a:lnTo>
                <a:cubicBezTo>
                  <a:pt x="2184532" y="2779054"/>
                  <a:pt x="2198811" y="2815854"/>
                  <a:pt x="2226953" y="2849230"/>
                </a:cubicBezTo>
                <a:lnTo>
                  <a:pt x="2259495" y="2880063"/>
                </a:lnTo>
                <a:lnTo>
                  <a:pt x="2267249" y="2886304"/>
                </a:lnTo>
                <a:cubicBezTo>
                  <a:pt x="2296819" y="2915367"/>
                  <a:pt x="2314085" y="2950403"/>
                  <a:pt x="2314085" y="2988117"/>
                </a:cubicBezTo>
                <a:cubicBezTo>
                  <a:pt x="2314085" y="3088688"/>
                  <a:pt x="2191304" y="3170216"/>
                  <a:pt x="2039845" y="3170216"/>
                </a:cubicBezTo>
                <a:cubicBezTo>
                  <a:pt x="1888386" y="3170216"/>
                  <a:pt x="1765605" y="3088688"/>
                  <a:pt x="1765605" y="2988117"/>
                </a:cubicBezTo>
                <a:cubicBezTo>
                  <a:pt x="1765605" y="2950403"/>
                  <a:pt x="1782871" y="2915367"/>
                  <a:pt x="1812441" y="2886304"/>
                </a:cubicBezTo>
                <a:lnTo>
                  <a:pt x="1821026" y="2879394"/>
                </a:lnTo>
                <a:lnTo>
                  <a:pt x="1872511" y="2821923"/>
                </a:lnTo>
                <a:cubicBezTo>
                  <a:pt x="1884433" y="2806236"/>
                  <a:pt x="1894117" y="2790680"/>
                  <a:pt x="1900956" y="2774623"/>
                </a:cubicBezTo>
                <a:lnTo>
                  <a:pt x="1908065" y="2743190"/>
                </a:lnTo>
                <a:lnTo>
                  <a:pt x="1365250" y="2743190"/>
                </a:lnTo>
                <a:cubicBezTo>
                  <a:pt x="1365250" y="2034401"/>
                  <a:pt x="827543" y="1450914"/>
                  <a:pt x="137373" y="1379035"/>
                </a:cubicBezTo>
                <a:lnTo>
                  <a:pt x="0" y="1371732"/>
                </a:lnTo>
                <a:lnTo>
                  <a:pt x="0" y="834108"/>
                </a:lnTo>
                <a:lnTo>
                  <a:pt x="7859" y="835885"/>
                </a:lnTo>
                <a:cubicBezTo>
                  <a:pt x="23916" y="842725"/>
                  <a:pt x="39473" y="852409"/>
                  <a:pt x="55160" y="864331"/>
                </a:cubicBezTo>
                <a:lnTo>
                  <a:pt x="112630" y="915816"/>
                </a:lnTo>
                <a:lnTo>
                  <a:pt x="119540" y="924401"/>
                </a:lnTo>
                <a:cubicBezTo>
                  <a:pt x="148604" y="953971"/>
                  <a:pt x="183640" y="971237"/>
                  <a:pt x="221354" y="971237"/>
                </a:cubicBezTo>
                <a:cubicBezTo>
                  <a:pt x="321924" y="971237"/>
                  <a:pt x="403452" y="848456"/>
                  <a:pt x="403452" y="696997"/>
                </a:cubicBezTo>
                <a:cubicBezTo>
                  <a:pt x="403452" y="545538"/>
                  <a:pt x="321924" y="422757"/>
                  <a:pt x="221354" y="422757"/>
                </a:cubicBezTo>
                <a:cubicBezTo>
                  <a:pt x="183640" y="422757"/>
                  <a:pt x="148604" y="440023"/>
                  <a:pt x="119540" y="469593"/>
                </a:cubicBezTo>
                <a:lnTo>
                  <a:pt x="113300" y="477347"/>
                </a:lnTo>
                <a:lnTo>
                  <a:pt x="82466" y="509889"/>
                </a:lnTo>
                <a:cubicBezTo>
                  <a:pt x="60215" y="528650"/>
                  <a:pt x="36443" y="541250"/>
                  <a:pt x="12560" y="548811"/>
                </a:cubicBezTo>
                <a:lnTo>
                  <a:pt x="0" y="551519"/>
                </a:lnTo>
                <a:lnTo>
                  <a:pt x="0" y="433336"/>
                </a:lnTo>
                <a:close/>
              </a:path>
            </a:pathLst>
          </a:cu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フリーフォーム 52"/>
          <p:cNvSpPr/>
          <p:nvPr userDrawn="1"/>
        </p:nvSpPr>
        <p:spPr>
          <a:xfrm rot="5400000">
            <a:off x="8950891" y="5268130"/>
            <a:ext cx="2736850" cy="3170216"/>
          </a:xfrm>
          <a:custGeom>
            <a:avLst/>
            <a:gdLst>
              <a:gd name="connsiteX0" fmla="*/ 1191 w 2736850"/>
              <a:gd name="connsiteY0" fmla="*/ 0 h 3170216"/>
              <a:gd name="connsiteX1" fmla="*/ 2736850 w 2736850"/>
              <a:gd name="connsiteY1" fmla="*/ 2743190 h 3170216"/>
              <a:gd name="connsiteX2" fmla="*/ 2180317 w 2736850"/>
              <a:gd name="connsiteY2" fmla="*/ 2743190 h 3170216"/>
              <a:gd name="connsiteX3" fmla="*/ 2180328 w 2736850"/>
              <a:gd name="connsiteY3" fmla="*/ 2743595 h 3170216"/>
              <a:gd name="connsiteX4" fmla="*/ 2226953 w 2736850"/>
              <a:gd name="connsiteY4" fmla="*/ 2849230 h 3170216"/>
              <a:gd name="connsiteX5" fmla="*/ 2259495 w 2736850"/>
              <a:gd name="connsiteY5" fmla="*/ 2880063 h 3170216"/>
              <a:gd name="connsiteX6" fmla="*/ 2267249 w 2736850"/>
              <a:gd name="connsiteY6" fmla="*/ 2886304 h 3170216"/>
              <a:gd name="connsiteX7" fmla="*/ 2314085 w 2736850"/>
              <a:gd name="connsiteY7" fmla="*/ 2988117 h 3170216"/>
              <a:gd name="connsiteX8" fmla="*/ 2039845 w 2736850"/>
              <a:gd name="connsiteY8" fmla="*/ 3170216 h 3170216"/>
              <a:gd name="connsiteX9" fmla="*/ 1765605 w 2736850"/>
              <a:gd name="connsiteY9" fmla="*/ 2988117 h 3170216"/>
              <a:gd name="connsiteX10" fmla="*/ 1812441 w 2736850"/>
              <a:gd name="connsiteY10" fmla="*/ 2886304 h 3170216"/>
              <a:gd name="connsiteX11" fmla="*/ 1821026 w 2736850"/>
              <a:gd name="connsiteY11" fmla="*/ 2879394 h 3170216"/>
              <a:gd name="connsiteX12" fmla="*/ 1872511 w 2736850"/>
              <a:gd name="connsiteY12" fmla="*/ 2821923 h 3170216"/>
              <a:gd name="connsiteX13" fmla="*/ 1900956 w 2736850"/>
              <a:gd name="connsiteY13" fmla="*/ 2774623 h 3170216"/>
              <a:gd name="connsiteX14" fmla="*/ 1908065 w 2736850"/>
              <a:gd name="connsiteY14" fmla="*/ 2743190 h 3170216"/>
              <a:gd name="connsiteX15" fmla="*/ 1365250 w 2736850"/>
              <a:gd name="connsiteY15" fmla="*/ 2743190 h 3170216"/>
              <a:gd name="connsiteX16" fmla="*/ 137373 w 2736850"/>
              <a:gd name="connsiteY16" fmla="*/ 1379035 h 3170216"/>
              <a:gd name="connsiteX17" fmla="*/ 0 w 2736850"/>
              <a:gd name="connsiteY17" fmla="*/ 1371732 h 3170216"/>
              <a:gd name="connsiteX18" fmla="*/ 0 w 2736850"/>
              <a:gd name="connsiteY18" fmla="*/ 834108 h 3170216"/>
              <a:gd name="connsiteX19" fmla="*/ 7859 w 2736850"/>
              <a:gd name="connsiteY19" fmla="*/ 835885 h 3170216"/>
              <a:gd name="connsiteX20" fmla="*/ 55160 w 2736850"/>
              <a:gd name="connsiteY20" fmla="*/ 864331 h 3170216"/>
              <a:gd name="connsiteX21" fmla="*/ 112630 w 2736850"/>
              <a:gd name="connsiteY21" fmla="*/ 915816 h 3170216"/>
              <a:gd name="connsiteX22" fmla="*/ 119540 w 2736850"/>
              <a:gd name="connsiteY22" fmla="*/ 924401 h 3170216"/>
              <a:gd name="connsiteX23" fmla="*/ 221354 w 2736850"/>
              <a:gd name="connsiteY23" fmla="*/ 971237 h 3170216"/>
              <a:gd name="connsiteX24" fmla="*/ 403452 w 2736850"/>
              <a:gd name="connsiteY24" fmla="*/ 696997 h 3170216"/>
              <a:gd name="connsiteX25" fmla="*/ 221354 w 2736850"/>
              <a:gd name="connsiteY25" fmla="*/ 422757 h 3170216"/>
              <a:gd name="connsiteX26" fmla="*/ 119540 w 2736850"/>
              <a:gd name="connsiteY26" fmla="*/ 469593 h 3170216"/>
              <a:gd name="connsiteX27" fmla="*/ 113300 w 2736850"/>
              <a:gd name="connsiteY27" fmla="*/ 477347 h 3170216"/>
              <a:gd name="connsiteX28" fmla="*/ 82466 w 2736850"/>
              <a:gd name="connsiteY28" fmla="*/ 509889 h 3170216"/>
              <a:gd name="connsiteX29" fmla="*/ 12560 w 2736850"/>
              <a:gd name="connsiteY29" fmla="*/ 548811 h 3170216"/>
              <a:gd name="connsiteX30" fmla="*/ 0 w 2736850"/>
              <a:gd name="connsiteY30" fmla="*/ 551519 h 3170216"/>
              <a:gd name="connsiteX31" fmla="*/ 0 w 2736850"/>
              <a:gd name="connsiteY31" fmla="*/ 433336 h 317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36850" h="3170216">
                <a:moveTo>
                  <a:pt x="1191" y="0"/>
                </a:moveTo>
                <a:cubicBezTo>
                  <a:pt x="1513269" y="4157"/>
                  <a:pt x="2736850" y="1231106"/>
                  <a:pt x="2736850" y="2743190"/>
                </a:cubicBezTo>
                <a:lnTo>
                  <a:pt x="2180317" y="2743190"/>
                </a:lnTo>
                <a:lnTo>
                  <a:pt x="2180328" y="2743595"/>
                </a:lnTo>
                <a:cubicBezTo>
                  <a:pt x="2184532" y="2779054"/>
                  <a:pt x="2198811" y="2815854"/>
                  <a:pt x="2226953" y="2849230"/>
                </a:cubicBezTo>
                <a:lnTo>
                  <a:pt x="2259495" y="2880063"/>
                </a:lnTo>
                <a:lnTo>
                  <a:pt x="2267249" y="2886304"/>
                </a:lnTo>
                <a:cubicBezTo>
                  <a:pt x="2296819" y="2915367"/>
                  <a:pt x="2314085" y="2950403"/>
                  <a:pt x="2314085" y="2988117"/>
                </a:cubicBezTo>
                <a:cubicBezTo>
                  <a:pt x="2314085" y="3088688"/>
                  <a:pt x="2191304" y="3170216"/>
                  <a:pt x="2039845" y="3170216"/>
                </a:cubicBezTo>
                <a:cubicBezTo>
                  <a:pt x="1888386" y="3170216"/>
                  <a:pt x="1765605" y="3088688"/>
                  <a:pt x="1765605" y="2988117"/>
                </a:cubicBezTo>
                <a:cubicBezTo>
                  <a:pt x="1765605" y="2950403"/>
                  <a:pt x="1782871" y="2915367"/>
                  <a:pt x="1812441" y="2886304"/>
                </a:cubicBezTo>
                <a:lnTo>
                  <a:pt x="1821026" y="2879394"/>
                </a:lnTo>
                <a:lnTo>
                  <a:pt x="1872511" y="2821923"/>
                </a:lnTo>
                <a:cubicBezTo>
                  <a:pt x="1884433" y="2806236"/>
                  <a:pt x="1894117" y="2790680"/>
                  <a:pt x="1900956" y="2774623"/>
                </a:cubicBezTo>
                <a:lnTo>
                  <a:pt x="1908065" y="2743190"/>
                </a:lnTo>
                <a:lnTo>
                  <a:pt x="1365250" y="2743190"/>
                </a:lnTo>
                <a:cubicBezTo>
                  <a:pt x="1365250" y="2034401"/>
                  <a:pt x="827543" y="1450914"/>
                  <a:pt x="137373" y="1379035"/>
                </a:cubicBezTo>
                <a:lnTo>
                  <a:pt x="0" y="1371732"/>
                </a:lnTo>
                <a:lnTo>
                  <a:pt x="0" y="834108"/>
                </a:lnTo>
                <a:lnTo>
                  <a:pt x="7859" y="835885"/>
                </a:lnTo>
                <a:cubicBezTo>
                  <a:pt x="23916" y="842725"/>
                  <a:pt x="39473" y="852409"/>
                  <a:pt x="55160" y="864331"/>
                </a:cubicBezTo>
                <a:lnTo>
                  <a:pt x="112630" y="915816"/>
                </a:lnTo>
                <a:lnTo>
                  <a:pt x="119540" y="924401"/>
                </a:lnTo>
                <a:cubicBezTo>
                  <a:pt x="148604" y="953971"/>
                  <a:pt x="183640" y="971237"/>
                  <a:pt x="221354" y="971237"/>
                </a:cubicBezTo>
                <a:cubicBezTo>
                  <a:pt x="321924" y="971237"/>
                  <a:pt x="403452" y="848456"/>
                  <a:pt x="403452" y="696997"/>
                </a:cubicBezTo>
                <a:cubicBezTo>
                  <a:pt x="403452" y="545538"/>
                  <a:pt x="321924" y="422757"/>
                  <a:pt x="221354" y="422757"/>
                </a:cubicBezTo>
                <a:cubicBezTo>
                  <a:pt x="183640" y="422757"/>
                  <a:pt x="148604" y="440023"/>
                  <a:pt x="119540" y="469593"/>
                </a:cubicBezTo>
                <a:lnTo>
                  <a:pt x="113300" y="477347"/>
                </a:lnTo>
                <a:lnTo>
                  <a:pt x="82466" y="509889"/>
                </a:lnTo>
                <a:cubicBezTo>
                  <a:pt x="60215" y="528650"/>
                  <a:pt x="36443" y="541250"/>
                  <a:pt x="12560" y="548811"/>
                </a:cubicBezTo>
                <a:lnTo>
                  <a:pt x="0" y="551519"/>
                </a:lnTo>
                <a:lnTo>
                  <a:pt x="0" y="433336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フリーフォーム 53"/>
          <p:cNvSpPr/>
          <p:nvPr userDrawn="1"/>
        </p:nvSpPr>
        <p:spPr>
          <a:xfrm rot="10800000">
            <a:off x="6430724" y="5051447"/>
            <a:ext cx="2736850" cy="3170216"/>
          </a:xfrm>
          <a:custGeom>
            <a:avLst/>
            <a:gdLst>
              <a:gd name="connsiteX0" fmla="*/ 1191 w 2736850"/>
              <a:gd name="connsiteY0" fmla="*/ 0 h 3170216"/>
              <a:gd name="connsiteX1" fmla="*/ 2736850 w 2736850"/>
              <a:gd name="connsiteY1" fmla="*/ 2743190 h 3170216"/>
              <a:gd name="connsiteX2" fmla="*/ 2180317 w 2736850"/>
              <a:gd name="connsiteY2" fmla="*/ 2743190 h 3170216"/>
              <a:gd name="connsiteX3" fmla="*/ 2180328 w 2736850"/>
              <a:gd name="connsiteY3" fmla="*/ 2743595 h 3170216"/>
              <a:gd name="connsiteX4" fmla="*/ 2226953 w 2736850"/>
              <a:gd name="connsiteY4" fmla="*/ 2849230 h 3170216"/>
              <a:gd name="connsiteX5" fmla="*/ 2259495 w 2736850"/>
              <a:gd name="connsiteY5" fmla="*/ 2880063 h 3170216"/>
              <a:gd name="connsiteX6" fmla="*/ 2267249 w 2736850"/>
              <a:gd name="connsiteY6" fmla="*/ 2886304 h 3170216"/>
              <a:gd name="connsiteX7" fmla="*/ 2314085 w 2736850"/>
              <a:gd name="connsiteY7" fmla="*/ 2988117 h 3170216"/>
              <a:gd name="connsiteX8" fmla="*/ 2039845 w 2736850"/>
              <a:gd name="connsiteY8" fmla="*/ 3170216 h 3170216"/>
              <a:gd name="connsiteX9" fmla="*/ 1765605 w 2736850"/>
              <a:gd name="connsiteY9" fmla="*/ 2988117 h 3170216"/>
              <a:gd name="connsiteX10" fmla="*/ 1812441 w 2736850"/>
              <a:gd name="connsiteY10" fmla="*/ 2886304 h 3170216"/>
              <a:gd name="connsiteX11" fmla="*/ 1821026 w 2736850"/>
              <a:gd name="connsiteY11" fmla="*/ 2879394 h 3170216"/>
              <a:gd name="connsiteX12" fmla="*/ 1872511 w 2736850"/>
              <a:gd name="connsiteY12" fmla="*/ 2821923 h 3170216"/>
              <a:gd name="connsiteX13" fmla="*/ 1900956 w 2736850"/>
              <a:gd name="connsiteY13" fmla="*/ 2774623 h 3170216"/>
              <a:gd name="connsiteX14" fmla="*/ 1908065 w 2736850"/>
              <a:gd name="connsiteY14" fmla="*/ 2743190 h 3170216"/>
              <a:gd name="connsiteX15" fmla="*/ 1365250 w 2736850"/>
              <a:gd name="connsiteY15" fmla="*/ 2743190 h 3170216"/>
              <a:gd name="connsiteX16" fmla="*/ 137373 w 2736850"/>
              <a:gd name="connsiteY16" fmla="*/ 1379035 h 3170216"/>
              <a:gd name="connsiteX17" fmla="*/ 0 w 2736850"/>
              <a:gd name="connsiteY17" fmla="*/ 1371732 h 3170216"/>
              <a:gd name="connsiteX18" fmla="*/ 0 w 2736850"/>
              <a:gd name="connsiteY18" fmla="*/ 834108 h 3170216"/>
              <a:gd name="connsiteX19" fmla="*/ 7859 w 2736850"/>
              <a:gd name="connsiteY19" fmla="*/ 835885 h 3170216"/>
              <a:gd name="connsiteX20" fmla="*/ 55160 w 2736850"/>
              <a:gd name="connsiteY20" fmla="*/ 864331 h 3170216"/>
              <a:gd name="connsiteX21" fmla="*/ 112630 w 2736850"/>
              <a:gd name="connsiteY21" fmla="*/ 915816 h 3170216"/>
              <a:gd name="connsiteX22" fmla="*/ 119540 w 2736850"/>
              <a:gd name="connsiteY22" fmla="*/ 924401 h 3170216"/>
              <a:gd name="connsiteX23" fmla="*/ 221354 w 2736850"/>
              <a:gd name="connsiteY23" fmla="*/ 971237 h 3170216"/>
              <a:gd name="connsiteX24" fmla="*/ 403452 w 2736850"/>
              <a:gd name="connsiteY24" fmla="*/ 696997 h 3170216"/>
              <a:gd name="connsiteX25" fmla="*/ 221354 w 2736850"/>
              <a:gd name="connsiteY25" fmla="*/ 422757 h 3170216"/>
              <a:gd name="connsiteX26" fmla="*/ 119540 w 2736850"/>
              <a:gd name="connsiteY26" fmla="*/ 469593 h 3170216"/>
              <a:gd name="connsiteX27" fmla="*/ 113300 w 2736850"/>
              <a:gd name="connsiteY27" fmla="*/ 477347 h 3170216"/>
              <a:gd name="connsiteX28" fmla="*/ 82466 w 2736850"/>
              <a:gd name="connsiteY28" fmla="*/ 509889 h 3170216"/>
              <a:gd name="connsiteX29" fmla="*/ 12560 w 2736850"/>
              <a:gd name="connsiteY29" fmla="*/ 548811 h 3170216"/>
              <a:gd name="connsiteX30" fmla="*/ 0 w 2736850"/>
              <a:gd name="connsiteY30" fmla="*/ 551519 h 3170216"/>
              <a:gd name="connsiteX31" fmla="*/ 0 w 2736850"/>
              <a:gd name="connsiteY31" fmla="*/ 433336 h 317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36850" h="3170216">
                <a:moveTo>
                  <a:pt x="1191" y="0"/>
                </a:moveTo>
                <a:cubicBezTo>
                  <a:pt x="1513269" y="4157"/>
                  <a:pt x="2736850" y="1231106"/>
                  <a:pt x="2736850" y="2743190"/>
                </a:cubicBezTo>
                <a:lnTo>
                  <a:pt x="2180317" y="2743190"/>
                </a:lnTo>
                <a:lnTo>
                  <a:pt x="2180328" y="2743595"/>
                </a:lnTo>
                <a:cubicBezTo>
                  <a:pt x="2184532" y="2779054"/>
                  <a:pt x="2198811" y="2815854"/>
                  <a:pt x="2226953" y="2849230"/>
                </a:cubicBezTo>
                <a:lnTo>
                  <a:pt x="2259495" y="2880063"/>
                </a:lnTo>
                <a:lnTo>
                  <a:pt x="2267249" y="2886304"/>
                </a:lnTo>
                <a:cubicBezTo>
                  <a:pt x="2296819" y="2915367"/>
                  <a:pt x="2314085" y="2950403"/>
                  <a:pt x="2314085" y="2988117"/>
                </a:cubicBezTo>
                <a:cubicBezTo>
                  <a:pt x="2314085" y="3088688"/>
                  <a:pt x="2191304" y="3170216"/>
                  <a:pt x="2039845" y="3170216"/>
                </a:cubicBezTo>
                <a:cubicBezTo>
                  <a:pt x="1888386" y="3170216"/>
                  <a:pt x="1765605" y="3088688"/>
                  <a:pt x="1765605" y="2988117"/>
                </a:cubicBezTo>
                <a:cubicBezTo>
                  <a:pt x="1765605" y="2950403"/>
                  <a:pt x="1782871" y="2915367"/>
                  <a:pt x="1812441" y="2886304"/>
                </a:cubicBezTo>
                <a:lnTo>
                  <a:pt x="1821026" y="2879394"/>
                </a:lnTo>
                <a:lnTo>
                  <a:pt x="1872511" y="2821923"/>
                </a:lnTo>
                <a:cubicBezTo>
                  <a:pt x="1884433" y="2806236"/>
                  <a:pt x="1894117" y="2790680"/>
                  <a:pt x="1900956" y="2774623"/>
                </a:cubicBezTo>
                <a:lnTo>
                  <a:pt x="1908065" y="2743190"/>
                </a:lnTo>
                <a:lnTo>
                  <a:pt x="1365250" y="2743190"/>
                </a:lnTo>
                <a:cubicBezTo>
                  <a:pt x="1365250" y="2034401"/>
                  <a:pt x="827543" y="1450914"/>
                  <a:pt x="137373" y="1379035"/>
                </a:cubicBezTo>
                <a:lnTo>
                  <a:pt x="0" y="1371732"/>
                </a:lnTo>
                <a:lnTo>
                  <a:pt x="0" y="834108"/>
                </a:lnTo>
                <a:lnTo>
                  <a:pt x="7859" y="835885"/>
                </a:lnTo>
                <a:cubicBezTo>
                  <a:pt x="23916" y="842725"/>
                  <a:pt x="39473" y="852409"/>
                  <a:pt x="55160" y="864331"/>
                </a:cubicBezTo>
                <a:lnTo>
                  <a:pt x="112630" y="915816"/>
                </a:lnTo>
                <a:lnTo>
                  <a:pt x="119540" y="924401"/>
                </a:lnTo>
                <a:cubicBezTo>
                  <a:pt x="148604" y="953971"/>
                  <a:pt x="183640" y="971237"/>
                  <a:pt x="221354" y="971237"/>
                </a:cubicBezTo>
                <a:cubicBezTo>
                  <a:pt x="321924" y="971237"/>
                  <a:pt x="403452" y="848456"/>
                  <a:pt x="403452" y="696997"/>
                </a:cubicBezTo>
                <a:cubicBezTo>
                  <a:pt x="403452" y="545538"/>
                  <a:pt x="321924" y="422757"/>
                  <a:pt x="221354" y="422757"/>
                </a:cubicBezTo>
                <a:cubicBezTo>
                  <a:pt x="183640" y="422757"/>
                  <a:pt x="148604" y="440023"/>
                  <a:pt x="119540" y="469593"/>
                </a:cubicBezTo>
                <a:lnTo>
                  <a:pt x="113300" y="477347"/>
                </a:lnTo>
                <a:lnTo>
                  <a:pt x="82466" y="509889"/>
                </a:lnTo>
                <a:cubicBezTo>
                  <a:pt x="60215" y="528650"/>
                  <a:pt x="36443" y="541250"/>
                  <a:pt x="12560" y="548811"/>
                </a:cubicBezTo>
                <a:lnTo>
                  <a:pt x="0" y="551519"/>
                </a:lnTo>
                <a:lnTo>
                  <a:pt x="0" y="433336"/>
                </a:lnTo>
                <a:close/>
              </a:path>
            </a:pathLst>
          </a:cu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フリーフォーム 54"/>
          <p:cNvSpPr/>
          <p:nvPr userDrawn="1"/>
        </p:nvSpPr>
        <p:spPr>
          <a:xfrm rot="16200000">
            <a:off x="6647406" y="2524939"/>
            <a:ext cx="2736850" cy="3170216"/>
          </a:xfrm>
          <a:custGeom>
            <a:avLst/>
            <a:gdLst>
              <a:gd name="connsiteX0" fmla="*/ 1191 w 2736850"/>
              <a:gd name="connsiteY0" fmla="*/ 0 h 3170216"/>
              <a:gd name="connsiteX1" fmla="*/ 2736850 w 2736850"/>
              <a:gd name="connsiteY1" fmla="*/ 2743190 h 3170216"/>
              <a:gd name="connsiteX2" fmla="*/ 2180317 w 2736850"/>
              <a:gd name="connsiteY2" fmla="*/ 2743190 h 3170216"/>
              <a:gd name="connsiteX3" fmla="*/ 2180328 w 2736850"/>
              <a:gd name="connsiteY3" fmla="*/ 2743595 h 3170216"/>
              <a:gd name="connsiteX4" fmla="*/ 2226953 w 2736850"/>
              <a:gd name="connsiteY4" fmla="*/ 2849230 h 3170216"/>
              <a:gd name="connsiteX5" fmla="*/ 2259495 w 2736850"/>
              <a:gd name="connsiteY5" fmla="*/ 2880063 h 3170216"/>
              <a:gd name="connsiteX6" fmla="*/ 2267249 w 2736850"/>
              <a:gd name="connsiteY6" fmla="*/ 2886304 h 3170216"/>
              <a:gd name="connsiteX7" fmla="*/ 2314085 w 2736850"/>
              <a:gd name="connsiteY7" fmla="*/ 2988117 h 3170216"/>
              <a:gd name="connsiteX8" fmla="*/ 2039845 w 2736850"/>
              <a:gd name="connsiteY8" fmla="*/ 3170216 h 3170216"/>
              <a:gd name="connsiteX9" fmla="*/ 1765605 w 2736850"/>
              <a:gd name="connsiteY9" fmla="*/ 2988117 h 3170216"/>
              <a:gd name="connsiteX10" fmla="*/ 1812441 w 2736850"/>
              <a:gd name="connsiteY10" fmla="*/ 2886304 h 3170216"/>
              <a:gd name="connsiteX11" fmla="*/ 1821026 w 2736850"/>
              <a:gd name="connsiteY11" fmla="*/ 2879394 h 3170216"/>
              <a:gd name="connsiteX12" fmla="*/ 1872511 w 2736850"/>
              <a:gd name="connsiteY12" fmla="*/ 2821923 h 3170216"/>
              <a:gd name="connsiteX13" fmla="*/ 1900956 w 2736850"/>
              <a:gd name="connsiteY13" fmla="*/ 2774623 h 3170216"/>
              <a:gd name="connsiteX14" fmla="*/ 1908065 w 2736850"/>
              <a:gd name="connsiteY14" fmla="*/ 2743190 h 3170216"/>
              <a:gd name="connsiteX15" fmla="*/ 1365250 w 2736850"/>
              <a:gd name="connsiteY15" fmla="*/ 2743190 h 3170216"/>
              <a:gd name="connsiteX16" fmla="*/ 137373 w 2736850"/>
              <a:gd name="connsiteY16" fmla="*/ 1379035 h 3170216"/>
              <a:gd name="connsiteX17" fmla="*/ 0 w 2736850"/>
              <a:gd name="connsiteY17" fmla="*/ 1371732 h 3170216"/>
              <a:gd name="connsiteX18" fmla="*/ 0 w 2736850"/>
              <a:gd name="connsiteY18" fmla="*/ 834108 h 3170216"/>
              <a:gd name="connsiteX19" fmla="*/ 7859 w 2736850"/>
              <a:gd name="connsiteY19" fmla="*/ 835885 h 3170216"/>
              <a:gd name="connsiteX20" fmla="*/ 55160 w 2736850"/>
              <a:gd name="connsiteY20" fmla="*/ 864331 h 3170216"/>
              <a:gd name="connsiteX21" fmla="*/ 112630 w 2736850"/>
              <a:gd name="connsiteY21" fmla="*/ 915816 h 3170216"/>
              <a:gd name="connsiteX22" fmla="*/ 119540 w 2736850"/>
              <a:gd name="connsiteY22" fmla="*/ 924401 h 3170216"/>
              <a:gd name="connsiteX23" fmla="*/ 221354 w 2736850"/>
              <a:gd name="connsiteY23" fmla="*/ 971237 h 3170216"/>
              <a:gd name="connsiteX24" fmla="*/ 403452 w 2736850"/>
              <a:gd name="connsiteY24" fmla="*/ 696997 h 3170216"/>
              <a:gd name="connsiteX25" fmla="*/ 221354 w 2736850"/>
              <a:gd name="connsiteY25" fmla="*/ 422757 h 3170216"/>
              <a:gd name="connsiteX26" fmla="*/ 119540 w 2736850"/>
              <a:gd name="connsiteY26" fmla="*/ 469593 h 3170216"/>
              <a:gd name="connsiteX27" fmla="*/ 113300 w 2736850"/>
              <a:gd name="connsiteY27" fmla="*/ 477347 h 3170216"/>
              <a:gd name="connsiteX28" fmla="*/ 82466 w 2736850"/>
              <a:gd name="connsiteY28" fmla="*/ 509889 h 3170216"/>
              <a:gd name="connsiteX29" fmla="*/ 12560 w 2736850"/>
              <a:gd name="connsiteY29" fmla="*/ 548811 h 3170216"/>
              <a:gd name="connsiteX30" fmla="*/ 0 w 2736850"/>
              <a:gd name="connsiteY30" fmla="*/ 551519 h 3170216"/>
              <a:gd name="connsiteX31" fmla="*/ 0 w 2736850"/>
              <a:gd name="connsiteY31" fmla="*/ 433336 h 317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36850" h="3170216">
                <a:moveTo>
                  <a:pt x="1191" y="0"/>
                </a:moveTo>
                <a:cubicBezTo>
                  <a:pt x="1513269" y="4157"/>
                  <a:pt x="2736850" y="1231106"/>
                  <a:pt x="2736850" y="2743190"/>
                </a:cubicBezTo>
                <a:lnTo>
                  <a:pt x="2180317" y="2743190"/>
                </a:lnTo>
                <a:lnTo>
                  <a:pt x="2180328" y="2743595"/>
                </a:lnTo>
                <a:cubicBezTo>
                  <a:pt x="2184532" y="2779054"/>
                  <a:pt x="2198811" y="2815854"/>
                  <a:pt x="2226953" y="2849230"/>
                </a:cubicBezTo>
                <a:lnTo>
                  <a:pt x="2259495" y="2880063"/>
                </a:lnTo>
                <a:lnTo>
                  <a:pt x="2267249" y="2886304"/>
                </a:lnTo>
                <a:cubicBezTo>
                  <a:pt x="2296819" y="2915367"/>
                  <a:pt x="2314085" y="2950403"/>
                  <a:pt x="2314085" y="2988117"/>
                </a:cubicBezTo>
                <a:cubicBezTo>
                  <a:pt x="2314085" y="3088688"/>
                  <a:pt x="2191304" y="3170216"/>
                  <a:pt x="2039845" y="3170216"/>
                </a:cubicBezTo>
                <a:cubicBezTo>
                  <a:pt x="1888386" y="3170216"/>
                  <a:pt x="1765605" y="3088688"/>
                  <a:pt x="1765605" y="2988117"/>
                </a:cubicBezTo>
                <a:cubicBezTo>
                  <a:pt x="1765605" y="2950403"/>
                  <a:pt x="1782871" y="2915367"/>
                  <a:pt x="1812441" y="2886304"/>
                </a:cubicBezTo>
                <a:lnTo>
                  <a:pt x="1821026" y="2879394"/>
                </a:lnTo>
                <a:lnTo>
                  <a:pt x="1872511" y="2821923"/>
                </a:lnTo>
                <a:cubicBezTo>
                  <a:pt x="1884433" y="2806236"/>
                  <a:pt x="1894117" y="2790680"/>
                  <a:pt x="1900956" y="2774623"/>
                </a:cubicBezTo>
                <a:lnTo>
                  <a:pt x="1908065" y="2743190"/>
                </a:lnTo>
                <a:lnTo>
                  <a:pt x="1365250" y="2743190"/>
                </a:lnTo>
                <a:cubicBezTo>
                  <a:pt x="1365250" y="2034401"/>
                  <a:pt x="827543" y="1450914"/>
                  <a:pt x="137373" y="1379035"/>
                </a:cubicBezTo>
                <a:lnTo>
                  <a:pt x="0" y="1371732"/>
                </a:lnTo>
                <a:lnTo>
                  <a:pt x="0" y="834108"/>
                </a:lnTo>
                <a:lnTo>
                  <a:pt x="7859" y="835885"/>
                </a:lnTo>
                <a:cubicBezTo>
                  <a:pt x="23916" y="842725"/>
                  <a:pt x="39473" y="852409"/>
                  <a:pt x="55160" y="864331"/>
                </a:cubicBezTo>
                <a:lnTo>
                  <a:pt x="112630" y="915816"/>
                </a:lnTo>
                <a:lnTo>
                  <a:pt x="119540" y="924401"/>
                </a:lnTo>
                <a:cubicBezTo>
                  <a:pt x="148604" y="953971"/>
                  <a:pt x="183640" y="971237"/>
                  <a:pt x="221354" y="971237"/>
                </a:cubicBezTo>
                <a:cubicBezTo>
                  <a:pt x="321924" y="971237"/>
                  <a:pt x="403452" y="848456"/>
                  <a:pt x="403452" y="696997"/>
                </a:cubicBezTo>
                <a:cubicBezTo>
                  <a:pt x="403452" y="545538"/>
                  <a:pt x="321924" y="422757"/>
                  <a:pt x="221354" y="422757"/>
                </a:cubicBezTo>
                <a:cubicBezTo>
                  <a:pt x="183640" y="422757"/>
                  <a:pt x="148604" y="440023"/>
                  <a:pt x="119540" y="469593"/>
                </a:cubicBezTo>
                <a:lnTo>
                  <a:pt x="113300" y="477347"/>
                </a:lnTo>
                <a:lnTo>
                  <a:pt x="82466" y="509889"/>
                </a:lnTo>
                <a:cubicBezTo>
                  <a:pt x="60215" y="528650"/>
                  <a:pt x="36443" y="541250"/>
                  <a:pt x="12560" y="548811"/>
                </a:cubicBezTo>
                <a:lnTo>
                  <a:pt x="0" y="551519"/>
                </a:lnTo>
                <a:lnTo>
                  <a:pt x="0" y="433336"/>
                </a:lnTo>
                <a:close/>
              </a:path>
            </a:pathLst>
          </a:cu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1877319" y="3357426"/>
            <a:ext cx="5827206" cy="1453771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7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1877319" y="2368105"/>
            <a:ext cx="58272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8" name="正方形/長方形 57"/>
          <p:cNvSpPr/>
          <p:nvPr userDrawn="1"/>
        </p:nvSpPr>
        <p:spPr>
          <a:xfrm>
            <a:off x="11984816" y="3133271"/>
            <a:ext cx="1827899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59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11904424" y="7219476"/>
            <a:ext cx="5827206" cy="1453771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0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11904424" y="6230155"/>
            <a:ext cx="58272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1" name="正方形/長方形 60"/>
          <p:cNvSpPr/>
          <p:nvPr userDrawn="1"/>
        </p:nvSpPr>
        <p:spPr>
          <a:xfrm>
            <a:off x="12011921" y="6995321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543540" y="7219476"/>
            <a:ext cx="5827206" cy="1453771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543540" y="6230155"/>
            <a:ext cx="5827206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4" name="正方形/長方形 63"/>
          <p:cNvSpPr/>
          <p:nvPr userDrawn="1"/>
        </p:nvSpPr>
        <p:spPr>
          <a:xfrm>
            <a:off x="4412749" y="6995321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68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543540" y="3357426"/>
            <a:ext cx="5827206" cy="1453771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543540" y="2368105"/>
            <a:ext cx="5827206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0" name="正方形/長方形 69"/>
          <p:cNvSpPr/>
          <p:nvPr userDrawn="1"/>
        </p:nvSpPr>
        <p:spPr>
          <a:xfrm>
            <a:off x="4412749" y="3133271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71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10319316" y="3740054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72" name="図プレースホルダー 25"/>
          <p:cNvSpPr>
            <a:spLocks noGrp="1"/>
          </p:cNvSpPr>
          <p:nvPr>
            <p:ph type="pic" sz="quarter" idx="29" hasCustomPrompt="1"/>
          </p:nvPr>
        </p:nvSpPr>
        <p:spPr>
          <a:xfrm>
            <a:off x="10319316" y="653823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73" name="図プレースホルダー 25"/>
          <p:cNvSpPr>
            <a:spLocks noGrp="1"/>
          </p:cNvSpPr>
          <p:nvPr>
            <p:ph type="pic" sz="quarter" idx="30" hasCustomPrompt="1"/>
          </p:nvPr>
        </p:nvSpPr>
        <p:spPr>
          <a:xfrm>
            <a:off x="7350100" y="6550611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74" name="図プレースホルダー 25"/>
          <p:cNvSpPr>
            <a:spLocks noGrp="1"/>
          </p:cNvSpPr>
          <p:nvPr>
            <p:ph type="pic" sz="quarter" idx="31" hasCustomPrompt="1"/>
          </p:nvPr>
        </p:nvSpPr>
        <p:spPr>
          <a:xfrm>
            <a:off x="7350100" y="3740054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9710659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221288" y="4698914"/>
            <a:ext cx="7484301" cy="2366282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221288" y="3578967"/>
            <a:ext cx="7484301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1332240" y="4416703"/>
            <a:ext cx="161121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9542816" y="4701002"/>
            <a:ext cx="7484301" cy="2366282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542816" y="3581055"/>
            <a:ext cx="7484301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9653768" y="4418791"/>
            <a:ext cx="161121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543544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山形 6"/>
          <p:cNvSpPr/>
          <p:nvPr userDrawn="1"/>
        </p:nvSpPr>
        <p:spPr>
          <a:xfrm>
            <a:off x="892704" y="4364211"/>
            <a:ext cx="4173971" cy="566057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>
                <a:solidFill>
                  <a:schemeClr val="bg1"/>
                </a:solidFill>
              </a:rPr>
              <a:t>01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50" name="山形 49"/>
          <p:cNvSpPr/>
          <p:nvPr userDrawn="1"/>
        </p:nvSpPr>
        <p:spPr>
          <a:xfrm>
            <a:off x="4970029" y="4364211"/>
            <a:ext cx="4173971" cy="56605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>
                <a:solidFill>
                  <a:schemeClr val="bg1"/>
                </a:solidFill>
              </a:rPr>
              <a:t>02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51" name="山形 50"/>
          <p:cNvSpPr/>
          <p:nvPr userDrawn="1"/>
        </p:nvSpPr>
        <p:spPr>
          <a:xfrm>
            <a:off x="9047354" y="4364211"/>
            <a:ext cx="4173971" cy="566057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>
                <a:solidFill>
                  <a:schemeClr val="bg1"/>
                </a:solidFill>
              </a:rPr>
              <a:t>03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52" name="山形 51"/>
          <p:cNvSpPr/>
          <p:nvPr userDrawn="1"/>
        </p:nvSpPr>
        <p:spPr>
          <a:xfrm>
            <a:off x="13124679" y="4364210"/>
            <a:ext cx="4173971" cy="566057"/>
          </a:xfrm>
          <a:prstGeom prst="chevr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>
                <a:solidFill>
                  <a:schemeClr val="bg1"/>
                </a:solidFill>
              </a:rPr>
              <a:t>04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892704" y="5082981"/>
            <a:ext cx="3928885" cy="3149248"/>
          </a:xfrm>
        </p:spPr>
        <p:txBody>
          <a:bodyPr>
            <a:normAutofit/>
          </a:bodyPr>
          <a:lstStyle>
            <a:lvl1pPr marL="342900" indent="-342900" algn="l"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4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892704" y="2713221"/>
            <a:ext cx="3928885" cy="1464805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5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4970029" y="5082981"/>
            <a:ext cx="3928885" cy="3149248"/>
          </a:xfrm>
        </p:spPr>
        <p:txBody>
          <a:bodyPr>
            <a:normAutofit/>
          </a:bodyPr>
          <a:lstStyle>
            <a:lvl1pPr marL="342900" indent="-342900" algn="l"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6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4970029" y="2713221"/>
            <a:ext cx="3928885" cy="1464805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7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9047354" y="5082981"/>
            <a:ext cx="3928885" cy="3149248"/>
          </a:xfrm>
        </p:spPr>
        <p:txBody>
          <a:bodyPr>
            <a:normAutofit/>
          </a:bodyPr>
          <a:lstStyle>
            <a:lvl1pPr marL="342900" indent="-342900" algn="l"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8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9047354" y="2713221"/>
            <a:ext cx="3928885" cy="1464805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9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3124679" y="5082981"/>
            <a:ext cx="3928885" cy="3149248"/>
          </a:xfrm>
        </p:spPr>
        <p:txBody>
          <a:bodyPr>
            <a:normAutofit/>
          </a:bodyPr>
          <a:lstStyle>
            <a:lvl1pPr marL="342900" indent="-342900" algn="l"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0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3124679" y="2713221"/>
            <a:ext cx="3928885" cy="1464805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2203521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円/楕円 30"/>
          <p:cNvSpPr/>
          <p:nvPr userDrawn="1"/>
        </p:nvSpPr>
        <p:spPr>
          <a:xfrm>
            <a:off x="8506495" y="5688869"/>
            <a:ext cx="1275009" cy="3502148"/>
          </a:xfrm>
          <a:custGeom>
            <a:avLst/>
            <a:gdLst/>
            <a:ahLst/>
            <a:cxnLst/>
            <a:rect l="l" t="t" r="r" b="b"/>
            <a:pathLst>
              <a:path w="1104899" h="3034897">
                <a:moveTo>
                  <a:pt x="183061" y="452441"/>
                </a:moveTo>
                <a:lnTo>
                  <a:pt x="202039" y="456272"/>
                </a:lnTo>
                <a:cubicBezTo>
                  <a:pt x="206033" y="453928"/>
                  <a:pt x="210452" y="453407"/>
                  <a:pt x="214967" y="453259"/>
                </a:cubicBezTo>
                <a:cubicBezTo>
                  <a:pt x="238093" y="484350"/>
                  <a:pt x="275364" y="503415"/>
                  <a:pt x="317087" y="503415"/>
                </a:cubicBezTo>
                <a:cubicBezTo>
                  <a:pt x="359170" y="503415"/>
                  <a:pt x="396722" y="484021"/>
                  <a:pt x="419760" y="452441"/>
                </a:cubicBezTo>
                <a:lnTo>
                  <a:pt x="446511" y="452441"/>
                </a:lnTo>
                <a:cubicBezTo>
                  <a:pt x="469549" y="484021"/>
                  <a:pt x="507100" y="503415"/>
                  <a:pt x="549182" y="503415"/>
                </a:cubicBezTo>
                <a:cubicBezTo>
                  <a:pt x="591264" y="503415"/>
                  <a:pt x="628817" y="484021"/>
                  <a:pt x="651855" y="452441"/>
                </a:cubicBezTo>
                <a:lnTo>
                  <a:pt x="685142" y="452441"/>
                </a:lnTo>
                <a:cubicBezTo>
                  <a:pt x="708180" y="484021"/>
                  <a:pt x="745733" y="503416"/>
                  <a:pt x="787815" y="503416"/>
                </a:cubicBezTo>
                <a:lnTo>
                  <a:pt x="837422" y="492397"/>
                </a:lnTo>
                <a:lnTo>
                  <a:pt x="848931" y="487050"/>
                </a:lnTo>
                <a:cubicBezTo>
                  <a:pt x="864198" y="480284"/>
                  <a:pt x="877135" y="469629"/>
                  <a:pt x="887585" y="456745"/>
                </a:cubicBezTo>
                <a:lnTo>
                  <a:pt x="889654" y="457620"/>
                </a:lnTo>
                <a:cubicBezTo>
                  <a:pt x="897429" y="453526"/>
                  <a:pt x="906239" y="452441"/>
                  <a:pt x="915302" y="452441"/>
                </a:cubicBezTo>
                <a:cubicBezTo>
                  <a:pt x="976685" y="452441"/>
                  <a:pt x="1026445" y="502202"/>
                  <a:pt x="1026445" y="563585"/>
                </a:cubicBezTo>
                <a:cubicBezTo>
                  <a:pt x="1026445" y="609396"/>
                  <a:pt x="998729" y="648734"/>
                  <a:pt x="959102" y="665631"/>
                </a:cubicBezTo>
                <a:cubicBezTo>
                  <a:pt x="841569" y="804451"/>
                  <a:pt x="762079" y="1001460"/>
                  <a:pt x="743903" y="1223908"/>
                </a:cubicBezTo>
                <a:lnTo>
                  <a:pt x="840117" y="1223908"/>
                </a:lnTo>
                <a:cubicBezTo>
                  <a:pt x="885252" y="1223908"/>
                  <a:pt x="921841" y="1260497"/>
                  <a:pt x="921841" y="1305632"/>
                </a:cubicBezTo>
                <a:lnTo>
                  <a:pt x="921840" y="1305632"/>
                </a:lnTo>
                <a:cubicBezTo>
                  <a:pt x="921840" y="1350767"/>
                  <a:pt x="885251" y="1387356"/>
                  <a:pt x="840116" y="1387356"/>
                </a:cubicBezTo>
                <a:lnTo>
                  <a:pt x="733571" y="1387356"/>
                </a:lnTo>
                <a:lnTo>
                  <a:pt x="732242" y="1435725"/>
                </a:lnTo>
                <a:cubicBezTo>
                  <a:pt x="732242" y="1834241"/>
                  <a:pt x="840619" y="2186259"/>
                  <a:pt x="1006562" y="2397455"/>
                </a:cubicBezTo>
                <a:lnTo>
                  <a:pt x="1005198" y="2397455"/>
                </a:lnTo>
                <a:cubicBezTo>
                  <a:pt x="1027765" y="2397455"/>
                  <a:pt x="1046060" y="2415750"/>
                  <a:pt x="1046060" y="2438317"/>
                </a:cubicBezTo>
                <a:lnTo>
                  <a:pt x="1046059" y="2438317"/>
                </a:lnTo>
                <a:cubicBezTo>
                  <a:pt x="1046059" y="2450137"/>
                  <a:pt x="1041040" y="2460785"/>
                  <a:pt x="1032621" y="2467820"/>
                </a:cubicBezTo>
                <a:cubicBezTo>
                  <a:pt x="1079361" y="2530209"/>
                  <a:pt x="1104899" y="2603760"/>
                  <a:pt x="1104899" y="2682076"/>
                </a:cubicBezTo>
                <a:cubicBezTo>
                  <a:pt x="1104899" y="2769275"/>
                  <a:pt x="1073240" y="2850566"/>
                  <a:pt x="1015880" y="2916671"/>
                </a:cubicBezTo>
                <a:cubicBezTo>
                  <a:pt x="1041463" y="2932650"/>
                  <a:pt x="1057500" y="2961309"/>
                  <a:pt x="1057500" y="2993714"/>
                </a:cubicBezTo>
                <a:lnTo>
                  <a:pt x="1057500" y="3034897"/>
                </a:lnTo>
                <a:lnTo>
                  <a:pt x="881231" y="3034897"/>
                </a:lnTo>
                <a:lnTo>
                  <a:pt x="223669" y="3034897"/>
                </a:lnTo>
                <a:lnTo>
                  <a:pt x="47401" y="3034897"/>
                </a:lnTo>
                <a:lnTo>
                  <a:pt x="47401" y="2993714"/>
                </a:lnTo>
                <a:cubicBezTo>
                  <a:pt x="47401" y="2961309"/>
                  <a:pt x="63437" y="2932651"/>
                  <a:pt x="89020" y="2916671"/>
                </a:cubicBezTo>
                <a:cubicBezTo>
                  <a:pt x="31659" y="2850567"/>
                  <a:pt x="0" y="2769275"/>
                  <a:pt x="0" y="2682076"/>
                </a:cubicBezTo>
                <a:cubicBezTo>
                  <a:pt x="0" y="2605483"/>
                  <a:pt x="24427" y="2533448"/>
                  <a:pt x="69407" y="2472045"/>
                </a:cubicBezTo>
                <a:cubicBezTo>
                  <a:pt x="54818" y="2467950"/>
                  <a:pt x="45766" y="2454190"/>
                  <a:pt x="45766" y="2438317"/>
                </a:cubicBezTo>
                <a:cubicBezTo>
                  <a:pt x="45766" y="2415750"/>
                  <a:pt x="64061" y="2397455"/>
                  <a:pt x="86628" y="2397455"/>
                </a:cubicBezTo>
                <a:lnTo>
                  <a:pt x="92234" y="2397455"/>
                </a:lnTo>
                <a:cubicBezTo>
                  <a:pt x="258177" y="2186259"/>
                  <a:pt x="366555" y="1834241"/>
                  <a:pt x="366555" y="1435725"/>
                </a:cubicBezTo>
                <a:lnTo>
                  <a:pt x="365225" y="1387355"/>
                </a:lnTo>
                <a:lnTo>
                  <a:pt x="258248" y="1387355"/>
                </a:lnTo>
                <a:cubicBezTo>
                  <a:pt x="213113" y="1387355"/>
                  <a:pt x="176524" y="1350767"/>
                  <a:pt x="176524" y="1305632"/>
                </a:cubicBezTo>
                <a:cubicBezTo>
                  <a:pt x="176524" y="1260497"/>
                  <a:pt x="213113" y="1223908"/>
                  <a:pt x="258248" y="1223908"/>
                </a:cubicBezTo>
                <a:lnTo>
                  <a:pt x="349409" y="1223908"/>
                </a:lnTo>
                <a:cubicBezTo>
                  <a:pt x="332627" y="1001981"/>
                  <a:pt x="254734" y="804966"/>
                  <a:pt x="138681" y="665240"/>
                </a:cubicBezTo>
                <a:cubicBezTo>
                  <a:pt x="99339" y="648314"/>
                  <a:pt x="71918" y="609152"/>
                  <a:pt x="71918" y="563585"/>
                </a:cubicBezTo>
                <a:cubicBezTo>
                  <a:pt x="71918" y="502202"/>
                  <a:pt x="121678" y="452441"/>
                  <a:pt x="183061" y="452441"/>
                </a:cubicBezTo>
                <a:close/>
                <a:moveTo>
                  <a:pt x="545913" y="0"/>
                </a:moveTo>
                <a:cubicBezTo>
                  <a:pt x="656041" y="0"/>
                  <a:pt x="745318" y="89277"/>
                  <a:pt x="745318" y="199405"/>
                </a:cubicBezTo>
                <a:cubicBezTo>
                  <a:pt x="745318" y="309533"/>
                  <a:pt x="656041" y="398810"/>
                  <a:pt x="545913" y="398810"/>
                </a:cubicBezTo>
                <a:cubicBezTo>
                  <a:pt x="435785" y="398810"/>
                  <a:pt x="346508" y="309533"/>
                  <a:pt x="346508" y="199405"/>
                </a:cubicBezTo>
                <a:cubicBezTo>
                  <a:pt x="346508" y="89277"/>
                  <a:pt x="435785" y="0"/>
                  <a:pt x="54591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6157916" y="3023183"/>
            <a:ext cx="5998233" cy="590539"/>
          </a:xfrm>
        </p:spPr>
        <p:txBody>
          <a:bodyPr>
            <a:normAutofit/>
          </a:bodyPr>
          <a:lstStyle>
            <a:lvl1pPr algn="ctr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57916" y="2191030"/>
            <a:ext cx="599823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6" name="正方形/長方形 35"/>
          <p:cNvSpPr/>
          <p:nvPr userDrawn="1"/>
        </p:nvSpPr>
        <p:spPr>
          <a:xfrm>
            <a:off x="8243083" y="2899044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円/楕円 4"/>
          <p:cNvSpPr/>
          <p:nvPr userDrawn="1"/>
        </p:nvSpPr>
        <p:spPr>
          <a:xfrm>
            <a:off x="8611939" y="3755995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8865196" y="4010067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9" name="円/楕円 4"/>
          <p:cNvSpPr/>
          <p:nvPr userDrawn="1"/>
        </p:nvSpPr>
        <p:spPr>
          <a:xfrm>
            <a:off x="10701039" y="5228213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図プレースホルダー 25"/>
          <p:cNvSpPr>
            <a:spLocks noGrp="1"/>
          </p:cNvSpPr>
          <p:nvPr>
            <p:ph type="pic" sz="quarter" idx="15" hasCustomPrompt="1"/>
          </p:nvPr>
        </p:nvSpPr>
        <p:spPr>
          <a:xfrm>
            <a:off x="10954296" y="5482285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2090811" y="5624558"/>
            <a:ext cx="4250597" cy="1096266"/>
          </a:xfrm>
        </p:spPr>
        <p:txBody>
          <a:bodyPr>
            <a:normAutofit/>
          </a:bodyPr>
          <a:lstStyle>
            <a:lvl1pPr algn="l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2090811" y="4792405"/>
            <a:ext cx="425059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5" name="正方形/長方形 44"/>
          <p:cNvSpPr/>
          <p:nvPr userDrawn="1"/>
        </p:nvSpPr>
        <p:spPr>
          <a:xfrm>
            <a:off x="12176539" y="5500419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46" name="円/楕円 4"/>
          <p:cNvSpPr/>
          <p:nvPr userDrawn="1"/>
        </p:nvSpPr>
        <p:spPr>
          <a:xfrm>
            <a:off x="6519919" y="5223843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図プレースホルダー 25"/>
          <p:cNvSpPr>
            <a:spLocks noGrp="1"/>
          </p:cNvSpPr>
          <p:nvPr>
            <p:ph type="pic" sz="quarter" idx="18" hasCustomPrompt="1"/>
          </p:nvPr>
        </p:nvSpPr>
        <p:spPr>
          <a:xfrm>
            <a:off x="6773176" y="5477915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8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989683" y="5620188"/>
            <a:ext cx="4250597" cy="1096266"/>
          </a:xfrm>
        </p:spPr>
        <p:txBody>
          <a:bodyPr>
            <a:normAutofit/>
          </a:bodyPr>
          <a:lstStyle>
            <a:lvl1pPr algn="r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9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989683" y="4788035"/>
            <a:ext cx="4250597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1" name="正方形/長方形 60"/>
          <p:cNvSpPr/>
          <p:nvPr userDrawn="1"/>
        </p:nvSpPr>
        <p:spPr>
          <a:xfrm>
            <a:off x="4312365" y="5496049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62" name="円/楕円 4"/>
          <p:cNvSpPr/>
          <p:nvPr userDrawn="1"/>
        </p:nvSpPr>
        <p:spPr>
          <a:xfrm>
            <a:off x="11880418" y="7357555"/>
            <a:ext cx="1136515" cy="1138145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図プレースホルダー 25"/>
          <p:cNvSpPr>
            <a:spLocks noGrp="1"/>
          </p:cNvSpPr>
          <p:nvPr>
            <p:ph type="pic" sz="quarter" idx="21" hasCustomPrompt="1"/>
          </p:nvPr>
        </p:nvSpPr>
        <p:spPr>
          <a:xfrm>
            <a:off x="12133675" y="7611627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4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3270190" y="7753900"/>
            <a:ext cx="4250597" cy="1096266"/>
          </a:xfrm>
        </p:spPr>
        <p:txBody>
          <a:bodyPr>
            <a:normAutofit/>
          </a:bodyPr>
          <a:lstStyle>
            <a:lvl1pPr algn="l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5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3270190" y="6921747"/>
            <a:ext cx="425059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6" name="正方形/長方形 65"/>
          <p:cNvSpPr/>
          <p:nvPr userDrawn="1"/>
        </p:nvSpPr>
        <p:spPr>
          <a:xfrm>
            <a:off x="13355918" y="7629761"/>
            <a:ext cx="1827899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67" name="円/楕円 4"/>
          <p:cNvSpPr/>
          <p:nvPr userDrawn="1"/>
        </p:nvSpPr>
        <p:spPr>
          <a:xfrm>
            <a:off x="5346461" y="7361665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8" name="図プレースホルダー 25"/>
          <p:cNvSpPr>
            <a:spLocks noGrp="1"/>
          </p:cNvSpPr>
          <p:nvPr>
            <p:ph type="pic" sz="quarter" idx="24" hasCustomPrompt="1"/>
          </p:nvPr>
        </p:nvSpPr>
        <p:spPr>
          <a:xfrm>
            <a:off x="5599718" y="7615737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816225" y="7758010"/>
            <a:ext cx="4250597" cy="1096266"/>
          </a:xfrm>
        </p:spPr>
        <p:txBody>
          <a:bodyPr>
            <a:normAutofit/>
          </a:bodyPr>
          <a:lstStyle>
            <a:lvl1pPr algn="r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0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816225" y="6925857"/>
            <a:ext cx="4250597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1" name="正方形/長方形 70"/>
          <p:cNvSpPr/>
          <p:nvPr userDrawn="1"/>
        </p:nvSpPr>
        <p:spPr>
          <a:xfrm>
            <a:off x="3138907" y="7633871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729410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194" userDrawn="1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&amp; 5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9537980" y="2238722"/>
            <a:ext cx="7854670" cy="113191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円/楕円 4"/>
          <p:cNvSpPr/>
          <p:nvPr userDrawn="1"/>
        </p:nvSpPr>
        <p:spPr>
          <a:xfrm>
            <a:off x="8217564" y="2232491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ボックス 18"/>
          <p:cNvSpPr txBox="1"/>
          <p:nvPr userDrawn="1"/>
        </p:nvSpPr>
        <p:spPr>
          <a:xfrm>
            <a:off x="8341124" y="2447620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01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9537980" y="3645050"/>
            <a:ext cx="7854670" cy="113191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円/楕円 4"/>
          <p:cNvSpPr/>
          <p:nvPr userDrawn="1"/>
        </p:nvSpPr>
        <p:spPr>
          <a:xfrm>
            <a:off x="8217564" y="3638819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/>
          <p:cNvSpPr txBox="1"/>
          <p:nvPr userDrawn="1"/>
        </p:nvSpPr>
        <p:spPr>
          <a:xfrm>
            <a:off x="8341124" y="3853948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02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9537980" y="5051378"/>
            <a:ext cx="7854670" cy="113191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円/楕円 4"/>
          <p:cNvSpPr/>
          <p:nvPr userDrawn="1"/>
        </p:nvSpPr>
        <p:spPr>
          <a:xfrm>
            <a:off x="8217564" y="5045147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/>
          <p:cNvSpPr txBox="1"/>
          <p:nvPr userDrawn="1"/>
        </p:nvSpPr>
        <p:spPr>
          <a:xfrm>
            <a:off x="8341124" y="5260276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03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26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537980" y="6457706"/>
            <a:ext cx="7854670" cy="113191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円/楕円 4"/>
          <p:cNvSpPr/>
          <p:nvPr userDrawn="1"/>
        </p:nvSpPr>
        <p:spPr>
          <a:xfrm>
            <a:off x="8217564" y="6451475"/>
            <a:ext cx="1136515" cy="1138145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ボックス 27"/>
          <p:cNvSpPr txBox="1"/>
          <p:nvPr userDrawn="1"/>
        </p:nvSpPr>
        <p:spPr>
          <a:xfrm>
            <a:off x="8341124" y="6666604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04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537980" y="7864032"/>
            <a:ext cx="7854670" cy="113191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円/楕円 4"/>
          <p:cNvSpPr/>
          <p:nvPr userDrawn="1"/>
        </p:nvSpPr>
        <p:spPr>
          <a:xfrm>
            <a:off x="8217564" y="7857801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ボックス 30"/>
          <p:cNvSpPr txBox="1"/>
          <p:nvPr userDrawn="1"/>
        </p:nvSpPr>
        <p:spPr>
          <a:xfrm>
            <a:off x="8341124" y="8072930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05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808892" y="2215248"/>
            <a:ext cx="6752493" cy="678069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2328727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フリーフォーム 41"/>
          <p:cNvSpPr/>
          <p:nvPr userDrawn="1"/>
        </p:nvSpPr>
        <p:spPr>
          <a:xfrm rot="2700000">
            <a:off x="6793057" y="1649341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フリーフォーム 40"/>
          <p:cNvSpPr/>
          <p:nvPr userDrawn="1"/>
        </p:nvSpPr>
        <p:spPr>
          <a:xfrm rot="2700000">
            <a:off x="2128748" y="4721436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フリーフォーム 42"/>
          <p:cNvSpPr/>
          <p:nvPr userDrawn="1"/>
        </p:nvSpPr>
        <p:spPr>
          <a:xfrm rot="2700000">
            <a:off x="12367248" y="3089076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フリーフォーム 43"/>
          <p:cNvSpPr/>
          <p:nvPr userDrawn="1"/>
        </p:nvSpPr>
        <p:spPr>
          <a:xfrm rot="2700000">
            <a:off x="6195271" y="6129705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7" name="グループ化 6"/>
          <p:cNvGrpSpPr/>
          <p:nvPr userDrawn="1"/>
        </p:nvGrpSpPr>
        <p:grpSpPr>
          <a:xfrm>
            <a:off x="3326919" y="1476686"/>
            <a:ext cx="5412207" cy="5190503"/>
            <a:chOff x="3326919" y="1476686"/>
            <a:chExt cx="5412207" cy="5190503"/>
          </a:xfrm>
        </p:grpSpPr>
        <p:sp>
          <p:nvSpPr>
            <p:cNvPr id="38" name="フリーフォーム 37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6" name="テキスト ボックス 5"/>
            <p:cNvSpPr txBox="1"/>
            <p:nvPr userDrawn="1"/>
          </p:nvSpPr>
          <p:spPr>
            <a:xfrm>
              <a:off x="7599070" y="3510121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01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2700897" y="3481545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8" name="グループ化 7"/>
          <p:cNvGrpSpPr/>
          <p:nvPr userDrawn="1"/>
        </p:nvGrpSpPr>
        <p:grpSpPr>
          <a:xfrm>
            <a:off x="6811422" y="2903055"/>
            <a:ext cx="5464797" cy="5190503"/>
            <a:chOff x="6811422" y="2903055"/>
            <a:chExt cx="5464797" cy="5190503"/>
          </a:xfrm>
        </p:grpSpPr>
        <p:sp>
          <p:nvSpPr>
            <p:cNvPr id="39" name="フリーフォーム 38"/>
            <p:cNvSpPr/>
            <p:nvPr userDrawn="1"/>
          </p:nvSpPr>
          <p:spPr>
            <a:xfrm rot="2700000">
              <a:off x="6548750" y="3165727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テキスト ボックス 45"/>
            <p:cNvSpPr txBox="1"/>
            <p:nvPr userDrawn="1"/>
          </p:nvSpPr>
          <p:spPr>
            <a:xfrm>
              <a:off x="11136163" y="4918390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02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49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6191081" y="4922454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9" name="グループ化 8"/>
          <p:cNvGrpSpPr/>
          <p:nvPr userDrawn="1"/>
        </p:nvGrpSpPr>
        <p:grpSpPr>
          <a:xfrm>
            <a:off x="10295924" y="4329423"/>
            <a:ext cx="5479402" cy="5190503"/>
            <a:chOff x="10295924" y="4329423"/>
            <a:chExt cx="5479402" cy="5190503"/>
          </a:xfrm>
        </p:grpSpPr>
        <p:sp>
          <p:nvSpPr>
            <p:cNvPr id="40" name="フリーフォーム 39"/>
            <p:cNvSpPr/>
            <p:nvPr userDrawn="1"/>
          </p:nvSpPr>
          <p:spPr>
            <a:xfrm rot="2700000">
              <a:off x="10033252" y="4592095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テキスト ボックス 47"/>
            <p:cNvSpPr txBox="1"/>
            <p:nvPr userDrawn="1"/>
          </p:nvSpPr>
          <p:spPr>
            <a:xfrm>
              <a:off x="14635270" y="6375550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03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50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677628" y="6329481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1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195988" y="7732296"/>
            <a:ext cx="11896024" cy="1522894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0072848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Arrows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フリーフォーム 32"/>
          <p:cNvSpPr/>
          <p:nvPr userDrawn="1"/>
        </p:nvSpPr>
        <p:spPr>
          <a:xfrm rot="2700000">
            <a:off x="1513825" y="2761114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7" name="グループ化 6"/>
          <p:cNvGrpSpPr/>
          <p:nvPr userDrawn="1"/>
        </p:nvGrpSpPr>
        <p:grpSpPr>
          <a:xfrm>
            <a:off x="1581149" y="3053187"/>
            <a:ext cx="4131127" cy="4128938"/>
            <a:chOff x="3326919" y="1476686"/>
            <a:chExt cx="5193255" cy="5190503"/>
          </a:xfrm>
        </p:grpSpPr>
        <p:sp>
          <p:nvSpPr>
            <p:cNvPr id="38" name="フリーフォーム 37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6" name="テキスト ボックス 5"/>
            <p:cNvSpPr txBox="1"/>
            <p:nvPr userDrawn="1"/>
          </p:nvSpPr>
          <p:spPr>
            <a:xfrm>
              <a:off x="7380118" y="3291171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01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033235" y="4578264"/>
            <a:ext cx="370502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24" name="グループ化 23"/>
          <p:cNvGrpSpPr/>
          <p:nvPr userDrawn="1"/>
        </p:nvGrpSpPr>
        <p:grpSpPr>
          <a:xfrm>
            <a:off x="7124851" y="3077444"/>
            <a:ext cx="4364293" cy="4128938"/>
            <a:chOff x="3326919" y="1476686"/>
            <a:chExt cx="5486368" cy="5190503"/>
          </a:xfrm>
        </p:grpSpPr>
        <p:sp>
          <p:nvSpPr>
            <p:cNvPr id="25" name="フリーフォーム 24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6" name="テキスト ボックス 25"/>
            <p:cNvSpPr txBox="1"/>
            <p:nvPr userDrawn="1"/>
          </p:nvSpPr>
          <p:spPr>
            <a:xfrm>
              <a:off x="7380119" y="3291171"/>
              <a:ext cx="1433168" cy="13928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02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6576937" y="4602521"/>
            <a:ext cx="370502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28" name="グループ化 27"/>
          <p:cNvGrpSpPr/>
          <p:nvPr userDrawn="1"/>
        </p:nvGrpSpPr>
        <p:grpSpPr>
          <a:xfrm>
            <a:off x="12668553" y="3077444"/>
            <a:ext cx="4364292" cy="4128938"/>
            <a:chOff x="3326919" y="1476686"/>
            <a:chExt cx="5486367" cy="5190503"/>
          </a:xfrm>
        </p:grpSpPr>
        <p:sp>
          <p:nvSpPr>
            <p:cNvPr id="29" name="フリーフォーム 28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0" name="テキスト ボックス 29"/>
            <p:cNvSpPr txBox="1"/>
            <p:nvPr userDrawn="1"/>
          </p:nvSpPr>
          <p:spPr>
            <a:xfrm>
              <a:off x="7380118" y="3291171"/>
              <a:ext cx="1433168" cy="13928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03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2120639" y="4602521"/>
            <a:ext cx="370502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フリーフォーム 31"/>
          <p:cNvSpPr/>
          <p:nvPr userDrawn="1"/>
        </p:nvSpPr>
        <p:spPr>
          <a:xfrm rot="2700000">
            <a:off x="6102172" y="2098676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フリーフォーム 33"/>
          <p:cNvSpPr/>
          <p:nvPr userDrawn="1"/>
        </p:nvSpPr>
        <p:spPr>
          <a:xfrm rot="2700000">
            <a:off x="12195797" y="3089076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951948" y="5435112"/>
            <a:ext cx="5249147" cy="2923078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6506786" y="5435112"/>
            <a:ext cx="5249147" cy="2923078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2019245" y="5435112"/>
            <a:ext cx="5249147" cy="2923078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6980911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Arrows &amp;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図プレースホルダー 9"/>
          <p:cNvSpPr>
            <a:spLocks noGrp="1"/>
          </p:cNvSpPr>
          <p:nvPr>
            <p:ph type="pic" sz="quarter" idx="16" hasCustomPrompt="1"/>
          </p:nvPr>
        </p:nvSpPr>
        <p:spPr>
          <a:xfrm>
            <a:off x="1017589" y="2483603"/>
            <a:ext cx="5240658" cy="3299660"/>
          </a:xfrm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2" name="図プレースホルダー 9"/>
          <p:cNvSpPr>
            <a:spLocks noGrp="1"/>
          </p:cNvSpPr>
          <p:nvPr>
            <p:ph type="pic" sz="quarter" idx="17" hasCustomPrompt="1"/>
          </p:nvPr>
        </p:nvSpPr>
        <p:spPr>
          <a:xfrm>
            <a:off x="6545262" y="2483603"/>
            <a:ext cx="5240658" cy="3299660"/>
          </a:xfrm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9" name="図プレースホルダー 9"/>
          <p:cNvSpPr>
            <a:spLocks noGrp="1"/>
          </p:cNvSpPr>
          <p:nvPr>
            <p:ph type="pic" sz="quarter" idx="20" hasCustomPrompt="1"/>
          </p:nvPr>
        </p:nvSpPr>
        <p:spPr>
          <a:xfrm>
            <a:off x="12072591" y="2483603"/>
            <a:ext cx="5240658" cy="3299660"/>
          </a:xfrm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59" name="テキスト プレースホルダー 58"/>
          <p:cNvSpPr>
            <a:spLocks noGrp="1"/>
          </p:cNvSpPr>
          <p:nvPr>
            <p:ph type="body" sz="quarter" idx="12" hasCustomPrompt="1"/>
          </p:nvPr>
        </p:nvSpPr>
        <p:spPr>
          <a:xfrm>
            <a:off x="1017589" y="4155702"/>
            <a:ext cx="5248199" cy="1626792"/>
          </a:xfrm>
          <a:custGeom>
            <a:avLst/>
            <a:gdLst>
              <a:gd name="connsiteX0" fmla="*/ 2785606 w 5248199"/>
              <a:gd name="connsiteY0" fmla="*/ 0 h 1626792"/>
              <a:gd name="connsiteX1" fmla="*/ 3621408 w 5248199"/>
              <a:gd name="connsiteY1" fmla="*/ 0 h 1626792"/>
              <a:gd name="connsiteX2" fmla="*/ 5248199 w 5248199"/>
              <a:gd name="connsiteY2" fmla="*/ 1626791 h 1626792"/>
              <a:gd name="connsiteX3" fmla="*/ 4432509 w 5248199"/>
              <a:gd name="connsiteY3" fmla="*/ 1626791 h 1626792"/>
              <a:gd name="connsiteX4" fmla="*/ 4432509 w 5248199"/>
              <a:gd name="connsiteY4" fmla="*/ 1626792 h 1626792"/>
              <a:gd name="connsiteX5" fmla="*/ 0 w 5248199"/>
              <a:gd name="connsiteY5" fmla="*/ 1626792 h 1626792"/>
              <a:gd name="connsiteX6" fmla="*/ 0 w 5248199"/>
              <a:gd name="connsiteY6" fmla="*/ 1035791 h 1626792"/>
              <a:gd name="connsiteX7" fmla="*/ 3821397 w 5248199"/>
              <a:gd name="connsiteY7" fmla="*/ 1035791 h 162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48199" h="1626792">
                <a:moveTo>
                  <a:pt x="2785606" y="0"/>
                </a:moveTo>
                <a:lnTo>
                  <a:pt x="3621408" y="0"/>
                </a:lnTo>
                <a:lnTo>
                  <a:pt x="5248199" y="1626791"/>
                </a:lnTo>
                <a:lnTo>
                  <a:pt x="4432509" y="1626791"/>
                </a:lnTo>
                <a:lnTo>
                  <a:pt x="4432509" y="1626792"/>
                </a:lnTo>
                <a:lnTo>
                  <a:pt x="0" y="1626792"/>
                </a:lnTo>
                <a:lnTo>
                  <a:pt x="0" y="1035791"/>
                </a:lnTo>
                <a:lnTo>
                  <a:pt x="3821397" y="103579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0" name="テキスト プレースホルダー 59"/>
          <p:cNvSpPr>
            <a:spLocks noGrp="1"/>
          </p:cNvSpPr>
          <p:nvPr>
            <p:ph type="body" sz="quarter" idx="30" hasCustomPrompt="1"/>
          </p:nvPr>
        </p:nvSpPr>
        <p:spPr>
          <a:xfrm>
            <a:off x="6545262" y="4156471"/>
            <a:ext cx="5248199" cy="1626792"/>
          </a:xfrm>
          <a:custGeom>
            <a:avLst/>
            <a:gdLst>
              <a:gd name="connsiteX0" fmla="*/ 2785606 w 5248199"/>
              <a:gd name="connsiteY0" fmla="*/ 0 h 1626792"/>
              <a:gd name="connsiteX1" fmla="*/ 3621408 w 5248199"/>
              <a:gd name="connsiteY1" fmla="*/ 0 h 1626792"/>
              <a:gd name="connsiteX2" fmla="*/ 5248199 w 5248199"/>
              <a:gd name="connsiteY2" fmla="*/ 1626791 h 1626792"/>
              <a:gd name="connsiteX3" fmla="*/ 4432509 w 5248199"/>
              <a:gd name="connsiteY3" fmla="*/ 1626791 h 1626792"/>
              <a:gd name="connsiteX4" fmla="*/ 4432509 w 5248199"/>
              <a:gd name="connsiteY4" fmla="*/ 1626792 h 1626792"/>
              <a:gd name="connsiteX5" fmla="*/ 0 w 5248199"/>
              <a:gd name="connsiteY5" fmla="*/ 1626792 h 1626792"/>
              <a:gd name="connsiteX6" fmla="*/ 0 w 5248199"/>
              <a:gd name="connsiteY6" fmla="*/ 1035791 h 1626792"/>
              <a:gd name="connsiteX7" fmla="*/ 3821397 w 5248199"/>
              <a:gd name="connsiteY7" fmla="*/ 1035791 h 162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48199" h="1626792">
                <a:moveTo>
                  <a:pt x="2785606" y="0"/>
                </a:moveTo>
                <a:lnTo>
                  <a:pt x="3621408" y="0"/>
                </a:lnTo>
                <a:lnTo>
                  <a:pt x="5248199" y="1626791"/>
                </a:lnTo>
                <a:lnTo>
                  <a:pt x="4432509" y="1626791"/>
                </a:lnTo>
                <a:lnTo>
                  <a:pt x="4432509" y="1626792"/>
                </a:lnTo>
                <a:lnTo>
                  <a:pt x="0" y="1626792"/>
                </a:lnTo>
                <a:lnTo>
                  <a:pt x="0" y="1035791"/>
                </a:lnTo>
                <a:lnTo>
                  <a:pt x="3821397" y="103579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1" name="テキスト プレースホルダー 60"/>
          <p:cNvSpPr>
            <a:spLocks noGrp="1"/>
          </p:cNvSpPr>
          <p:nvPr>
            <p:ph type="body" sz="quarter" idx="31" hasCustomPrompt="1"/>
          </p:nvPr>
        </p:nvSpPr>
        <p:spPr>
          <a:xfrm>
            <a:off x="12072591" y="4156471"/>
            <a:ext cx="5248199" cy="1626792"/>
          </a:xfrm>
          <a:custGeom>
            <a:avLst/>
            <a:gdLst>
              <a:gd name="connsiteX0" fmla="*/ 2785606 w 5248199"/>
              <a:gd name="connsiteY0" fmla="*/ 0 h 1626792"/>
              <a:gd name="connsiteX1" fmla="*/ 3621408 w 5248199"/>
              <a:gd name="connsiteY1" fmla="*/ 0 h 1626792"/>
              <a:gd name="connsiteX2" fmla="*/ 5248199 w 5248199"/>
              <a:gd name="connsiteY2" fmla="*/ 1626791 h 1626792"/>
              <a:gd name="connsiteX3" fmla="*/ 4432509 w 5248199"/>
              <a:gd name="connsiteY3" fmla="*/ 1626791 h 1626792"/>
              <a:gd name="connsiteX4" fmla="*/ 4432509 w 5248199"/>
              <a:gd name="connsiteY4" fmla="*/ 1626792 h 1626792"/>
              <a:gd name="connsiteX5" fmla="*/ 0 w 5248199"/>
              <a:gd name="connsiteY5" fmla="*/ 1626792 h 1626792"/>
              <a:gd name="connsiteX6" fmla="*/ 0 w 5248199"/>
              <a:gd name="connsiteY6" fmla="*/ 1035791 h 1626792"/>
              <a:gd name="connsiteX7" fmla="*/ 3821397 w 5248199"/>
              <a:gd name="connsiteY7" fmla="*/ 1035791 h 162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48199" h="1626792">
                <a:moveTo>
                  <a:pt x="2785606" y="0"/>
                </a:moveTo>
                <a:lnTo>
                  <a:pt x="3621408" y="0"/>
                </a:lnTo>
                <a:lnTo>
                  <a:pt x="5248199" y="1626791"/>
                </a:lnTo>
                <a:lnTo>
                  <a:pt x="4432509" y="1626791"/>
                </a:lnTo>
                <a:lnTo>
                  <a:pt x="4432509" y="1626792"/>
                </a:lnTo>
                <a:lnTo>
                  <a:pt x="0" y="1626792"/>
                </a:lnTo>
                <a:lnTo>
                  <a:pt x="0" y="1035791"/>
                </a:lnTo>
                <a:lnTo>
                  <a:pt x="3821397" y="103579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noAutofit/>
          </a:bodyPr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090387" y="5092614"/>
            <a:ext cx="512467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6618060" y="5092614"/>
            <a:ext cx="512467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2145389" y="5092614"/>
            <a:ext cx="512467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1009100" y="6015037"/>
            <a:ext cx="5249147" cy="2771775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4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6563938" y="6015037"/>
            <a:ext cx="5249147" cy="2771775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5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2076397" y="6015037"/>
            <a:ext cx="5249147" cy="2771775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0748432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フリーフォーム 51"/>
          <p:cNvSpPr/>
          <p:nvPr userDrawn="1"/>
        </p:nvSpPr>
        <p:spPr>
          <a:xfrm rot="2700000">
            <a:off x="10253326" y="2109214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6" name="グループ化 15"/>
          <p:cNvGrpSpPr/>
          <p:nvPr userDrawn="1"/>
        </p:nvGrpSpPr>
        <p:grpSpPr>
          <a:xfrm>
            <a:off x="1612770" y="221114"/>
            <a:ext cx="7388422" cy="6827572"/>
            <a:chOff x="1612770" y="221114"/>
            <a:chExt cx="7388422" cy="6827572"/>
          </a:xfrm>
        </p:grpSpPr>
        <p:sp>
          <p:nvSpPr>
            <p:cNvPr id="65" name="フリーフォーム 64"/>
            <p:cNvSpPr/>
            <p:nvPr userDrawn="1"/>
          </p:nvSpPr>
          <p:spPr>
            <a:xfrm rot="2700000">
              <a:off x="1350155" y="483729"/>
              <a:ext cx="6827572" cy="6302341"/>
            </a:xfrm>
            <a:custGeom>
              <a:avLst/>
              <a:gdLst>
                <a:gd name="connsiteX0" fmla="*/ 3192491 w 6827572"/>
                <a:gd name="connsiteY0" fmla="*/ 742950 h 6302341"/>
                <a:gd name="connsiteX1" fmla="*/ 3935441 w 6827572"/>
                <a:gd name="connsiteY1" fmla="*/ 0 h 6302341"/>
                <a:gd name="connsiteX2" fmla="*/ 6827572 w 6827572"/>
                <a:gd name="connsiteY2" fmla="*/ 0 h 6302341"/>
                <a:gd name="connsiteX3" fmla="*/ 6102500 w 6827572"/>
                <a:gd name="connsiteY3" fmla="*/ 725072 h 6302341"/>
                <a:gd name="connsiteX4" fmla="*/ 6102501 w 6827572"/>
                <a:gd name="connsiteY4" fmla="*/ 725073 h 6302341"/>
                <a:gd name="connsiteX5" fmla="*/ 2162414 w 6827572"/>
                <a:gd name="connsiteY5" fmla="*/ 4665160 h 6302341"/>
                <a:gd name="connsiteX6" fmla="*/ 2162414 w 6827572"/>
                <a:gd name="connsiteY6" fmla="*/ 4665160 h 6302341"/>
                <a:gd name="connsiteX7" fmla="*/ 525233 w 6827572"/>
                <a:gd name="connsiteY7" fmla="*/ 6302341 h 6302341"/>
                <a:gd name="connsiteX8" fmla="*/ 0 w 6827572"/>
                <a:gd name="connsiteY8" fmla="*/ 5777107 h 6302341"/>
                <a:gd name="connsiteX9" fmla="*/ 1637181 w 6827572"/>
                <a:gd name="connsiteY9" fmla="*/ 4139926 h 6302341"/>
                <a:gd name="connsiteX10" fmla="*/ 1637069 w 6827572"/>
                <a:gd name="connsiteY10" fmla="*/ 4139815 h 6302341"/>
                <a:gd name="connsiteX11" fmla="*/ 5033934 w 6827572"/>
                <a:gd name="connsiteY11" fmla="*/ 742950 h 6302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27572" h="6302341">
                  <a:moveTo>
                    <a:pt x="3192491" y="742950"/>
                  </a:moveTo>
                  <a:lnTo>
                    <a:pt x="3935441" y="0"/>
                  </a:lnTo>
                  <a:lnTo>
                    <a:pt x="6827572" y="0"/>
                  </a:lnTo>
                  <a:lnTo>
                    <a:pt x="6102500" y="725072"/>
                  </a:lnTo>
                  <a:lnTo>
                    <a:pt x="6102501" y="725073"/>
                  </a:lnTo>
                  <a:lnTo>
                    <a:pt x="2162414" y="4665160"/>
                  </a:lnTo>
                  <a:lnTo>
                    <a:pt x="2162414" y="4665160"/>
                  </a:lnTo>
                  <a:lnTo>
                    <a:pt x="525233" y="6302341"/>
                  </a:lnTo>
                  <a:lnTo>
                    <a:pt x="0" y="5777107"/>
                  </a:lnTo>
                  <a:lnTo>
                    <a:pt x="1637181" y="4139926"/>
                  </a:lnTo>
                  <a:lnTo>
                    <a:pt x="1637069" y="4139815"/>
                  </a:lnTo>
                  <a:lnTo>
                    <a:pt x="5033934" y="74295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6" name="テキスト ボックス 5"/>
            <p:cNvSpPr txBox="1"/>
            <p:nvPr userDrawn="1"/>
          </p:nvSpPr>
          <p:spPr>
            <a:xfrm>
              <a:off x="7861136" y="3073044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01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5" name="グループ化 14"/>
          <p:cNvGrpSpPr/>
          <p:nvPr userDrawn="1"/>
        </p:nvGrpSpPr>
        <p:grpSpPr>
          <a:xfrm>
            <a:off x="5088923" y="1637232"/>
            <a:ext cx="6667652" cy="6230468"/>
            <a:chOff x="5088923" y="1637232"/>
            <a:chExt cx="6667652" cy="6230468"/>
          </a:xfrm>
        </p:grpSpPr>
        <p:sp>
          <p:nvSpPr>
            <p:cNvPr id="66" name="フリーフォーム 65"/>
            <p:cNvSpPr/>
            <p:nvPr userDrawn="1"/>
          </p:nvSpPr>
          <p:spPr>
            <a:xfrm rot="2700000">
              <a:off x="4826307" y="1899848"/>
              <a:ext cx="6230468" cy="5705236"/>
            </a:xfrm>
            <a:custGeom>
              <a:avLst/>
              <a:gdLst>
                <a:gd name="connsiteX0" fmla="*/ 2595387 w 6230468"/>
                <a:gd name="connsiteY0" fmla="*/ 742950 h 5705236"/>
                <a:gd name="connsiteX1" fmla="*/ 3338337 w 6230468"/>
                <a:gd name="connsiteY1" fmla="*/ 0 h 5705236"/>
                <a:gd name="connsiteX2" fmla="*/ 6230468 w 6230468"/>
                <a:gd name="connsiteY2" fmla="*/ 0 h 5705236"/>
                <a:gd name="connsiteX3" fmla="*/ 5505396 w 6230468"/>
                <a:gd name="connsiteY3" fmla="*/ 725072 h 5705236"/>
                <a:gd name="connsiteX4" fmla="*/ 5505397 w 6230468"/>
                <a:gd name="connsiteY4" fmla="*/ 725073 h 5705236"/>
                <a:gd name="connsiteX5" fmla="*/ 1710117 w 6230468"/>
                <a:gd name="connsiteY5" fmla="*/ 4520353 h 5705236"/>
                <a:gd name="connsiteX6" fmla="*/ 1565310 w 6230468"/>
                <a:gd name="connsiteY6" fmla="*/ 4665160 h 5705236"/>
                <a:gd name="connsiteX7" fmla="*/ 525233 w 6230468"/>
                <a:gd name="connsiteY7" fmla="*/ 5705236 h 5705236"/>
                <a:gd name="connsiteX8" fmla="*/ 0 w 6230468"/>
                <a:gd name="connsiteY8" fmla="*/ 5180003 h 5705236"/>
                <a:gd name="connsiteX9" fmla="*/ 1040077 w 6230468"/>
                <a:gd name="connsiteY9" fmla="*/ 4139927 h 5705236"/>
                <a:gd name="connsiteX10" fmla="*/ 1039965 w 6230468"/>
                <a:gd name="connsiteY10" fmla="*/ 4139815 h 5705236"/>
                <a:gd name="connsiteX11" fmla="*/ 4436830 w 6230468"/>
                <a:gd name="connsiteY11" fmla="*/ 742950 h 5705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230468" h="5705236">
                  <a:moveTo>
                    <a:pt x="2595387" y="742950"/>
                  </a:moveTo>
                  <a:lnTo>
                    <a:pt x="3338337" y="0"/>
                  </a:lnTo>
                  <a:lnTo>
                    <a:pt x="6230468" y="0"/>
                  </a:lnTo>
                  <a:lnTo>
                    <a:pt x="5505396" y="725072"/>
                  </a:lnTo>
                  <a:lnTo>
                    <a:pt x="5505397" y="725073"/>
                  </a:lnTo>
                  <a:lnTo>
                    <a:pt x="1710117" y="4520353"/>
                  </a:lnTo>
                  <a:lnTo>
                    <a:pt x="1565310" y="4665160"/>
                  </a:lnTo>
                  <a:lnTo>
                    <a:pt x="525233" y="5705236"/>
                  </a:lnTo>
                  <a:lnTo>
                    <a:pt x="0" y="5180003"/>
                  </a:lnTo>
                  <a:lnTo>
                    <a:pt x="1040077" y="4139927"/>
                  </a:lnTo>
                  <a:lnTo>
                    <a:pt x="1039965" y="4139815"/>
                  </a:lnTo>
                  <a:lnTo>
                    <a:pt x="4436830" y="7429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8" name="テキスト ボックス 27"/>
            <p:cNvSpPr txBox="1"/>
            <p:nvPr userDrawn="1"/>
          </p:nvSpPr>
          <p:spPr>
            <a:xfrm>
              <a:off x="10616519" y="4190610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02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グループ化 13"/>
          <p:cNvGrpSpPr/>
          <p:nvPr userDrawn="1"/>
        </p:nvGrpSpPr>
        <p:grpSpPr>
          <a:xfrm>
            <a:off x="8440954" y="3001937"/>
            <a:ext cx="6071004" cy="5736188"/>
            <a:chOff x="8440954" y="3001937"/>
            <a:chExt cx="6071004" cy="5736188"/>
          </a:xfrm>
        </p:grpSpPr>
        <p:sp>
          <p:nvSpPr>
            <p:cNvPr id="67" name="フリーフォーム 66"/>
            <p:cNvSpPr/>
            <p:nvPr userDrawn="1"/>
          </p:nvSpPr>
          <p:spPr>
            <a:xfrm rot="2700000">
              <a:off x="8178338" y="3264553"/>
              <a:ext cx="5736188" cy="5210956"/>
            </a:xfrm>
            <a:custGeom>
              <a:avLst/>
              <a:gdLst>
                <a:gd name="connsiteX0" fmla="*/ 2101107 w 5736188"/>
                <a:gd name="connsiteY0" fmla="*/ 742950 h 5210956"/>
                <a:gd name="connsiteX1" fmla="*/ 2844057 w 5736188"/>
                <a:gd name="connsiteY1" fmla="*/ 0 h 5210956"/>
                <a:gd name="connsiteX2" fmla="*/ 5736188 w 5736188"/>
                <a:gd name="connsiteY2" fmla="*/ 0 h 5210956"/>
                <a:gd name="connsiteX3" fmla="*/ 5011116 w 5736188"/>
                <a:gd name="connsiteY3" fmla="*/ 725072 h 5210956"/>
                <a:gd name="connsiteX4" fmla="*/ 5011117 w 5736188"/>
                <a:gd name="connsiteY4" fmla="*/ 725073 h 5210956"/>
                <a:gd name="connsiteX5" fmla="*/ 1215837 w 5736188"/>
                <a:gd name="connsiteY5" fmla="*/ 4520353 h 5210956"/>
                <a:gd name="connsiteX6" fmla="*/ 1071030 w 5736188"/>
                <a:gd name="connsiteY6" fmla="*/ 4665160 h 5210956"/>
                <a:gd name="connsiteX7" fmla="*/ 525234 w 5736188"/>
                <a:gd name="connsiteY7" fmla="*/ 5210956 h 5210956"/>
                <a:gd name="connsiteX8" fmla="*/ 0 w 5736188"/>
                <a:gd name="connsiteY8" fmla="*/ 4685723 h 5210956"/>
                <a:gd name="connsiteX9" fmla="*/ 545797 w 5736188"/>
                <a:gd name="connsiteY9" fmla="*/ 4139927 h 5210956"/>
                <a:gd name="connsiteX10" fmla="*/ 545685 w 5736188"/>
                <a:gd name="connsiteY10" fmla="*/ 4139815 h 5210956"/>
                <a:gd name="connsiteX11" fmla="*/ 3942550 w 5736188"/>
                <a:gd name="connsiteY11" fmla="*/ 742950 h 5210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36188" h="5210956">
                  <a:moveTo>
                    <a:pt x="2101107" y="742950"/>
                  </a:moveTo>
                  <a:lnTo>
                    <a:pt x="2844057" y="0"/>
                  </a:lnTo>
                  <a:lnTo>
                    <a:pt x="5736188" y="0"/>
                  </a:lnTo>
                  <a:lnTo>
                    <a:pt x="5011116" y="725072"/>
                  </a:lnTo>
                  <a:lnTo>
                    <a:pt x="5011117" y="725073"/>
                  </a:lnTo>
                  <a:lnTo>
                    <a:pt x="1215837" y="4520353"/>
                  </a:lnTo>
                  <a:lnTo>
                    <a:pt x="1071030" y="4665160"/>
                  </a:lnTo>
                  <a:lnTo>
                    <a:pt x="525234" y="5210956"/>
                  </a:lnTo>
                  <a:lnTo>
                    <a:pt x="0" y="4685723"/>
                  </a:lnTo>
                  <a:lnTo>
                    <a:pt x="545797" y="4139927"/>
                  </a:lnTo>
                  <a:lnTo>
                    <a:pt x="545685" y="4139815"/>
                  </a:lnTo>
                  <a:lnTo>
                    <a:pt x="3942550" y="7429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3" name="テキスト ボックス 32"/>
            <p:cNvSpPr txBox="1"/>
            <p:nvPr userDrawn="1"/>
          </p:nvSpPr>
          <p:spPr>
            <a:xfrm>
              <a:off x="13371902" y="5308176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03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グループ化 12"/>
          <p:cNvGrpSpPr/>
          <p:nvPr userDrawn="1"/>
        </p:nvGrpSpPr>
        <p:grpSpPr>
          <a:xfrm>
            <a:off x="11855133" y="4392308"/>
            <a:ext cx="5412207" cy="5190503"/>
            <a:chOff x="11855133" y="4392308"/>
            <a:chExt cx="5412207" cy="5190503"/>
          </a:xfrm>
        </p:grpSpPr>
        <p:sp>
          <p:nvSpPr>
            <p:cNvPr id="37" name="フリーフォーム 36"/>
            <p:cNvSpPr/>
            <p:nvPr userDrawn="1"/>
          </p:nvSpPr>
          <p:spPr>
            <a:xfrm rot="2700000">
              <a:off x="11592461" y="4654980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7" name="テキスト ボックス 46"/>
            <p:cNvSpPr txBox="1"/>
            <p:nvPr userDrawn="1"/>
          </p:nvSpPr>
          <p:spPr>
            <a:xfrm>
              <a:off x="16127284" y="6425743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04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53" name="フリーフォーム 52"/>
          <p:cNvSpPr/>
          <p:nvPr userDrawn="1"/>
        </p:nvSpPr>
        <p:spPr>
          <a:xfrm rot="2700000">
            <a:off x="721152" y="1052069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フリーフォーム 53"/>
          <p:cNvSpPr/>
          <p:nvPr userDrawn="1"/>
        </p:nvSpPr>
        <p:spPr>
          <a:xfrm rot="2700000">
            <a:off x="15266296" y="3096793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テキスト プレースホルダー 12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2992313" y="3075687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7" name="テキスト プレースホルダー 12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5730030" y="4180178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8" name="テキスト プレースホルダー 1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8532646" y="5297654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9" name="テキスト プレースホルダー 1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11250219" y="6428276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0" name="テキスト プレースホルダー 12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529026" y="3941071"/>
            <a:ext cx="3138383" cy="3234238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1" name="テキスト プレースホルダー 12"/>
          <p:cNvSpPr>
            <a:spLocks noGrp="1"/>
          </p:cNvSpPr>
          <p:nvPr userDrawn="1">
            <p:ph type="body" sz="quarter" idx="28" hasCustomPrompt="1"/>
          </p:nvPr>
        </p:nvSpPr>
        <p:spPr>
          <a:xfrm>
            <a:off x="4118631" y="5043921"/>
            <a:ext cx="3138383" cy="3234238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7554582" y="6166842"/>
            <a:ext cx="3138383" cy="3234238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テキスト プレースホルダー 12"/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11077106" y="7298904"/>
            <a:ext cx="6595110" cy="2102176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4" name="フリーフォーム 63"/>
          <p:cNvSpPr/>
          <p:nvPr userDrawn="1"/>
        </p:nvSpPr>
        <p:spPr>
          <a:xfrm rot="2700000">
            <a:off x="3171260" y="8080421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031367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37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i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楕円 9"/>
          <p:cNvSpPr/>
          <p:nvPr userDrawn="1"/>
        </p:nvSpPr>
        <p:spPr>
          <a:xfrm>
            <a:off x="8043635" y="2583543"/>
            <a:ext cx="2200729" cy="6052457"/>
          </a:xfrm>
          <a:prstGeom prst="ellipse">
            <a:avLst/>
          </a:prstGeom>
          <a:noFill/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楕円 12"/>
          <p:cNvSpPr/>
          <p:nvPr userDrawn="1"/>
        </p:nvSpPr>
        <p:spPr>
          <a:xfrm rot="18000000">
            <a:off x="8043635" y="2583543"/>
            <a:ext cx="2200729" cy="6052457"/>
          </a:xfrm>
          <a:prstGeom prst="ellipse">
            <a:avLst/>
          </a:prstGeom>
          <a:noFill/>
          <a:ln w="5715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楕円 13"/>
          <p:cNvSpPr/>
          <p:nvPr userDrawn="1"/>
        </p:nvSpPr>
        <p:spPr>
          <a:xfrm rot="14400000">
            <a:off x="8043635" y="2583543"/>
            <a:ext cx="2200729" cy="6052457"/>
          </a:xfrm>
          <a:prstGeom prst="ellipse">
            <a:avLst/>
          </a:prstGeom>
          <a:noFill/>
          <a:ln w="5715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楕円 14"/>
          <p:cNvSpPr/>
          <p:nvPr userDrawn="1"/>
        </p:nvSpPr>
        <p:spPr>
          <a:xfrm>
            <a:off x="9677017" y="3135364"/>
            <a:ext cx="385397" cy="385397"/>
          </a:xfrm>
          <a:prstGeom prst="ellipse">
            <a:avLst/>
          </a:prstGeom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楕円 15"/>
          <p:cNvSpPr/>
          <p:nvPr userDrawn="1"/>
        </p:nvSpPr>
        <p:spPr>
          <a:xfrm>
            <a:off x="6362317" y="6297664"/>
            <a:ext cx="385397" cy="385397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楕円 16"/>
          <p:cNvSpPr/>
          <p:nvPr userDrawn="1"/>
        </p:nvSpPr>
        <p:spPr>
          <a:xfrm>
            <a:off x="10894271" y="7165661"/>
            <a:ext cx="385397" cy="385397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2314973" y="3343674"/>
            <a:ext cx="5429628" cy="1798239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2314973" y="2354353"/>
            <a:ext cx="5429628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0" name="正方形/長方形 19"/>
          <p:cNvSpPr/>
          <p:nvPr userDrawn="1"/>
        </p:nvSpPr>
        <p:spPr>
          <a:xfrm>
            <a:off x="12422470" y="3119519"/>
            <a:ext cx="1827899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522960" y="6166982"/>
            <a:ext cx="5514403" cy="1791659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522960" y="5177661"/>
            <a:ext cx="5514403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4079367" y="5942827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12314973" y="6721633"/>
            <a:ext cx="5429628" cy="1798239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12314973" y="5732312"/>
            <a:ext cx="5429628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12422470" y="6497478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cxnSp>
        <p:nvCxnSpPr>
          <p:cNvPr id="27" name="直線コネクタ 9"/>
          <p:cNvCxnSpPr>
            <a:stCxn id="15" idx="6"/>
            <a:endCxn id="19" idx="1"/>
          </p:cNvCxnSpPr>
          <p:nvPr userDrawn="1"/>
        </p:nvCxnSpPr>
        <p:spPr>
          <a:xfrm flipV="1">
            <a:off x="10062414" y="2727869"/>
            <a:ext cx="2252559" cy="600194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コネクタ 9"/>
          <p:cNvCxnSpPr>
            <a:stCxn id="22" idx="3"/>
            <a:endCxn id="16" idx="0"/>
          </p:cNvCxnSpPr>
          <p:nvPr userDrawn="1"/>
        </p:nvCxnSpPr>
        <p:spPr>
          <a:xfrm>
            <a:off x="6037363" y="5551177"/>
            <a:ext cx="517653" cy="746487"/>
          </a:xfrm>
          <a:prstGeom prst="bentConnector2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9"/>
          <p:cNvCxnSpPr>
            <a:stCxn id="17" idx="6"/>
            <a:endCxn id="25" idx="1"/>
          </p:cNvCxnSpPr>
          <p:nvPr userDrawn="1"/>
        </p:nvCxnSpPr>
        <p:spPr>
          <a:xfrm flipV="1">
            <a:off x="11279668" y="6105828"/>
            <a:ext cx="1035305" cy="1252532"/>
          </a:xfrm>
          <a:prstGeom prst="bentConnector3">
            <a:avLst>
              <a:gd name="adj1" fmla="val 68225"/>
            </a:avLst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327450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mparison T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30" hasCustomPrompt="1"/>
          </p:nvPr>
        </p:nvSpPr>
        <p:spPr>
          <a:xfrm>
            <a:off x="3195988" y="7732296"/>
            <a:ext cx="11896024" cy="1522894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正方形/長方形 24"/>
          <p:cNvSpPr/>
          <p:nvPr userDrawn="1"/>
        </p:nvSpPr>
        <p:spPr>
          <a:xfrm>
            <a:off x="1882775" y="2500074"/>
            <a:ext cx="4152900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1882775" y="3138994"/>
            <a:ext cx="4152900" cy="1269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1882775" y="4379126"/>
            <a:ext cx="4152900" cy="280540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正方形/長方形 27"/>
          <p:cNvSpPr/>
          <p:nvPr userDrawn="1"/>
        </p:nvSpPr>
        <p:spPr>
          <a:xfrm>
            <a:off x="1882775" y="7191719"/>
            <a:ext cx="4152900" cy="246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プレースホルダー 18"/>
          <p:cNvSpPr>
            <a:spLocks noGrp="1"/>
          </p:cNvSpPr>
          <p:nvPr>
            <p:ph type="body" sz="quarter" idx="31" hasCustomPrompt="1"/>
          </p:nvPr>
        </p:nvSpPr>
        <p:spPr>
          <a:xfrm>
            <a:off x="1882775" y="3143689"/>
            <a:ext cx="4152900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6" name="テキスト プレースホルダー 18"/>
          <p:cNvSpPr>
            <a:spLocks noGrp="1"/>
          </p:cNvSpPr>
          <p:nvPr>
            <p:ph type="body" sz="quarter" idx="13" hasCustomPrompt="1"/>
          </p:nvPr>
        </p:nvSpPr>
        <p:spPr>
          <a:xfrm>
            <a:off x="1882775" y="2504769"/>
            <a:ext cx="4152900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7" name="テキスト プレースホルダー 18"/>
          <p:cNvSpPr>
            <a:spLocks noGrp="1"/>
          </p:cNvSpPr>
          <p:nvPr>
            <p:ph type="body" sz="quarter" idx="14" hasCustomPrompt="1"/>
          </p:nvPr>
        </p:nvSpPr>
        <p:spPr>
          <a:xfrm>
            <a:off x="1882775" y="4544428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0" name="テキスト プレースホルダー 18"/>
          <p:cNvSpPr>
            <a:spLocks noGrp="1"/>
          </p:cNvSpPr>
          <p:nvPr>
            <p:ph type="body" sz="quarter" idx="32" hasCustomPrompt="1"/>
          </p:nvPr>
        </p:nvSpPr>
        <p:spPr>
          <a:xfrm>
            <a:off x="1882775" y="5181775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1" name="テキスト プレースホルダー 18"/>
          <p:cNvSpPr>
            <a:spLocks noGrp="1"/>
          </p:cNvSpPr>
          <p:nvPr>
            <p:ph type="body" sz="quarter" idx="33" hasCustomPrompt="1"/>
          </p:nvPr>
        </p:nvSpPr>
        <p:spPr>
          <a:xfrm>
            <a:off x="1882775" y="5819122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2" name="テキスト プレースホルダー 18"/>
          <p:cNvSpPr>
            <a:spLocks noGrp="1"/>
          </p:cNvSpPr>
          <p:nvPr>
            <p:ph type="body" sz="quarter" idx="34" hasCustomPrompt="1"/>
          </p:nvPr>
        </p:nvSpPr>
        <p:spPr>
          <a:xfrm>
            <a:off x="1882775" y="6456470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3" name="正方形/長方形 32"/>
          <p:cNvSpPr/>
          <p:nvPr userDrawn="1"/>
        </p:nvSpPr>
        <p:spPr>
          <a:xfrm>
            <a:off x="7064375" y="2496502"/>
            <a:ext cx="4152900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7064375" y="3135422"/>
            <a:ext cx="4152900" cy="12699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7064375" y="4375554"/>
            <a:ext cx="4152900" cy="280540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正方形/長方形 35"/>
          <p:cNvSpPr/>
          <p:nvPr userDrawn="1"/>
        </p:nvSpPr>
        <p:spPr>
          <a:xfrm>
            <a:off x="7064375" y="7188147"/>
            <a:ext cx="4152900" cy="2461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プレースホルダー 18"/>
          <p:cNvSpPr>
            <a:spLocks noGrp="1"/>
          </p:cNvSpPr>
          <p:nvPr>
            <p:ph type="body" sz="quarter" idx="35" hasCustomPrompt="1"/>
          </p:nvPr>
        </p:nvSpPr>
        <p:spPr>
          <a:xfrm>
            <a:off x="7064375" y="3140117"/>
            <a:ext cx="4152900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38" name="テキスト プレースホルダー 18"/>
          <p:cNvSpPr>
            <a:spLocks noGrp="1"/>
          </p:cNvSpPr>
          <p:nvPr>
            <p:ph type="body" sz="quarter" idx="36" hasCustomPrompt="1"/>
          </p:nvPr>
        </p:nvSpPr>
        <p:spPr>
          <a:xfrm>
            <a:off x="7064375" y="2501197"/>
            <a:ext cx="4152900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39" name="テキスト プレースホルダー 18"/>
          <p:cNvSpPr>
            <a:spLocks noGrp="1"/>
          </p:cNvSpPr>
          <p:nvPr>
            <p:ph type="body" sz="quarter" idx="37" hasCustomPrompt="1"/>
          </p:nvPr>
        </p:nvSpPr>
        <p:spPr>
          <a:xfrm>
            <a:off x="7064375" y="4540856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0" name="テキスト プレースホルダー 18"/>
          <p:cNvSpPr>
            <a:spLocks noGrp="1"/>
          </p:cNvSpPr>
          <p:nvPr>
            <p:ph type="body" sz="quarter" idx="38" hasCustomPrompt="1"/>
          </p:nvPr>
        </p:nvSpPr>
        <p:spPr>
          <a:xfrm>
            <a:off x="7064375" y="5178203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1" name="テキスト プレースホルダー 18"/>
          <p:cNvSpPr>
            <a:spLocks noGrp="1"/>
          </p:cNvSpPr>
          <p:nvPr>
            <p:ph type="body" sz="quarter" idx="39" hasCustomPrompt="1"/>
          </p:nvPr>
        </p:nvSpPr>
        <p:spPr>
          <a:xfrm>
            <a:off x="7064375" y="5815550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2" name="テキスト プレースホルダー 18"/>
          <p:cNvSpPr>
            <a:spLocks noGrp="1"/>
          </p:cNvSpPr>
          <p:nvPr>
            <p:ph type="body" sz="quarter" idx="40" hasCustomPrompt="1"/>
          </p:nvPr>
        </p:nvSpPr>
        <p:spPr>
          <a:xfrm>
            <a:off x="7064375" y="6452898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 userDrawn="1"/>
        </p:nvSpPr>
        <p:spPr>
          <a:xfrm>
            <a:off x="12245975" y="2492882"/>
            <a:ext cx="4152900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43"/>
          <p:cNvSpPr/>
          <p:nvPr userDrawn="1"/>
        </p:nvSpPr>
        <p:spPr>
          <a:xfrm>
            <a:off x="12245975" y="3131802"/>
            <a:ext cx="4152900" cy="12699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j-lt"/>
            </a:endParaRPr>
          </a:p>
        </p:txBody>
      </p:sp>
      <p:sp>
        <p:nvSpPr>
          <p:cNvPr id="45" name="正方形/長方形 44"/>
          <p:cNvSpPr/>
          <p:nvPr userDrawn="1"/>
        </p:nvSpPr>
        <p:spPr>
          <a:xfrm>
            <a:off x="12245975" y="4371934"/>
            <a:ext cx="4152900" cy="2805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正方形/長方形 45"/>
          <p:cNvSpPr/>
          <p:nvPr userDrawn="1"/>
        </p:nvSpPr>
        <p:spPr>
          <a:xfrm>
            <a:off x="12245975" y="7184527"/>
            <a:ext cx="4152900" cy="24615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テキスト プレースホルダー 18"/>
          <p:cNvSpPr>
            <a:spLocks noGrp="1"/>
          </p:cNvSpPr>
          <p:nvPr>
            <p:ph type="body" sz="quarter" idx="41" hasCustomPrompt="1"/>
          </p:nvPr>
        </p:nvSpPr>
        <p:spPr>
          <a:xfrm>
            <a:off x="12245975" y="3136497"/>
            <a:ext cx="4152900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48" name="テキスト プレースホルダー 18"/>
          <p:cNvSpPr>
            <a:spLocks noGrp="1"/>
          </p:cNvSpPr>
          <p:nvPr>
            <p:ph type="body" sz="quarter" idx="42" hasCustomPrompt="1"/>
          </p:nvPr>
        </p:nvSpPr>
        <p:spPr>
          <a:xfrm>
            <a:off x="12245975" y="2497577"/>
            <a:ext cx="4152900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49" name="テキスト プレースホルダー 18"/>
          <p:cNvSpPr>
            <a:spLocks noGrp="1"/>
          </p:cNvSpPr>
          <p:nvPr>
            <p:ph type="body" sz="quarter" idx="43" hasCustomPrompt="1"/>
          </p:nvPr>
        </p:nvSpPr>
        <p:spPr>
          <a:xfrm>
            <a:off x="12245975" y="4537236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0" name="テキスト プレースホルダー 18"/>
          <p:cNvSpPr>
            <a:spLocks noGrp="1"/>
          </p:cNvSpPr>
          <p:nvPr>
            <p:ph type="body" sz="quarter" idx="44" hasCustomPrompt="1"/>
          </p:nvPr>
        </p:nvSpPr>
        <p:spPr>
          <a:xfrm>
            <a:off x="12245975" y="5174583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1" name="テキスト プレースホルダー 18"/>
          <p:cNvSpPr>
            <a:spLocks noGrp="1"/>
          </p:cNvSpPr>
          <p:nvPr>
            <p:ph type="body" sz="quarter" idx="45" hasCustomPrompt="1"/>
          </p:nvPr>
        </p:nvSpPr>
        <p:spPr>
          <a:xfrm>
            <a:off x="12245975" y="5811930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2" name="テキスト プレースホルダー 18"/>
          <p:cNvSpPr>
            <a:spLocks noGrp="1"/>
          </p:cNvSpPr>
          <p:nvPr>
            <p:ph type="body" sz="quarter" idx="46" hasCustomPrompt="1"/>
          </p:nvPr>
        </p:nvSpPr>
        <p:spPr>
          <a:xfrm>
            <a:off x="12245975" y="6449278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8301584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mparison T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30" hasCustomPrompt="1"/>
          </p:nvPr>
        </p:nvSpPr>
        <p:spPr>
          <a:xfrm>
            <a:off x="3195988" y="7732296"/>
            <a:ext cx="11896024" cy="1522894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正方形/長方形 24"/>
          <p:cNvSpPr/>
          <p:nvPr userDrawn="1"/>
        </p:nvSpPr>
        <p:spPr>
          <a:xfrm>
            <a:off x="950791" y="2500074"/>
            <a:ext cx="3867394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950791" y="3138994"/>
            <a:ext cx="3867394" cy="1269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950791" y="4379126"/>
            <a:ext cx="3867394" cy="280540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正方形/長方形 27"/>
          <p:cNvSpPr/>
          <p:nvPr userDrawn="1"/>
        </p:nvSpPr>
        <p:spPr>
          <a:xfrm>
            <a:off x="950791" y="7191719"/>
            <a:ext cx="3867394" cy="246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プレースホルダー 18"/>
          <p:cNvSpPr>
            <a:spLocks noGrp="1"/>
          </p:cNvSpPr>
          <p:nvPr>
            <p:ph type="body" sz="quarter" idx="31" hasCustomPrompt="1"/>
          </p:nvPr>
        </p:nvSpPr>
        <p:spPr>
          <a:xfrm>
            <a:off x="950791" y="3143689"/>
            <a:ext cx="3867394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6" name="テキスト プレースホルダー 18"/>
          <p:cNvSpPr>
            <a:spLocks noGrp="1"/>
          </p:cNvSpPr>
          <p:nvPr>
            <p:ph type="body" sz="quarter" idx="13" hasCustomPrompt="1"/>
          </p:nvPr>
        </p:nvSpPr>
        <p:spPr>
          <a:xfrm>
            <a:off x="950791" y="2504769"/>
            <a:ext cx="3867394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7" name="テキスト プレースホルダー 18"/>
          <p:cNvSpPr>
            <a:spLocks noGrp="1"/>
          </p:cNvSpPr>
          <p:nvPr>
            <p:ph type="body" sz="quarter" idx="14" hasCustomPrompt="1"/>
          </p:nvPr>
        </p:nvSpPr>
        <p:spPr>
          <a:xfrm>
            <a:off x="950791" y="4544428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0" name="テキスト プレースホルダー 18"/>
          <p:cNvSpPr>
            <a:spLocks noGrp="1"/>
          </p:cNvSpPr>
          <p:nvPr>
            <p:ph type="body" sz="quarter" idx="32" hasCustomPrompt="1"/>
          </p:nvPr>
        </p:nvSpPr>
        <p:spPr>
          <a:xfrm>
            <a:off x="950791" y="5181775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1" name="テキスト プレースホルダー 18"/>
          <p:cNvSpPr>
            <a:spLocks noGrp="1"/>
          </p:cNvSpPr>
          <p:nvPr>
            <p:ph type="body" sz="quarter" idx="33" hasCustomPrompt="1"/>
          </p:nvPr>
        </p:nvSpPr>
        <p:spPr>
          <a:xfrm>
            <a:off x="950791" y="5819122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2" name="テキスト プレースホルダー 18"/>
          <p:cNvSpPr>
            <a:spLocks noGrp="1"/>
          </p:cNvSpPr>
          <p:nvPr>
            <p:ph type="body" sz="quarter" idx="34" hasCustomPrompt="1"/>
          </p:nvPr>
        </p:nvSpPr>
        <p:spPr>
          <a:xfrm>
            <a:off x="950791" y="6456470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3" name="正方形/長方形 32"/>
          <p:cNvSpPr/>
          <p:nvPr userDrawn="1"/>
        </p:nvSpPr>
        <p:spPr>
          <a:xfrm>
            <a:off x="5125916" y="2496502"/>
            <a:ext cx="3867394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5125916" y="3135422"/>
            <a:ext cx="3867394" cy="12699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5125916" y="4375554"/>
            <a:ext cx="3867394" cy="280540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正方形/長方形 35"/>
          <p:cNvSpPr/>
          <p:nvPr userDrawn="1"/>
        </p:nvSpPr>
        <p:spPr>
          <a:xfrm>
            <a:off x="5125916" y="7188147"/>
            <a:ext cx="3867394" cy="2461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プレースホルダー 18"/>
          <p:cNvSpPr>
            <a:spLocks noGrp="1"/>
          </p:cNvSpPr>
          <p:nvPr>
            <p:ph type="body" sz="quarter" idx="35" hasCustomPrompt="1"/>
          </p:nvPr>
        </p:nvSpPr>
        <p:spPr>
          <a:xfrm>
            <a:off x="5125916" y="3140117"/>
            <a:ext cx="3867394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38" name="テキスト プレースホルダー 18"/>
          <p:cNvSpPr>
            <a:spLocks noGrp="1"/>
          </p:cNvSpPr>
          <p:nvPr>
            <p:ph type="body" sz="quarter" idx="36" hasCustomPrompt="1"/>
          </p:nvPr>
        </p:nvSpPr>
        <p:spPr>
          <a:xfrm>
            <a:off x="5125916" y="2501197"/>
            <a:ext cx="3867394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39" name="テキスト プレースホルダー 18"/>
          <p:cNvSpPr>
            <a:spLocks noGrp="1"/>
          </p:cNvSpPr>
          <p:nvPr>
            <p:ph type="body" sz="quarter" idx="37" hasCustomPrompt="1"/>
          </p:nvPr>
        </p:nvSpPr>
        <p:spPr>
          <a:xfrm>
            <a:off x="5125916" y="4540856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0" name="テキスト プレースホルダー 18"/>
          <p:cNvSpPr>
            <a:spLocks noGrp="1"/>
          </p:cNvSpPr>
          <p:nvPr>
            <p:ph type="body" sz="quarter" idx="38" hasCustomPrompt="1"/>
          </p:nvPr>
        </p:nvSpPr>
        <p:spPr>
          <a:xfrm>
            <a:off x="5125916" y="5178203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1" name="テキスト プレースホルダー 18"/>
          <p:cNvSpPr>
            <a:spLocks noGrp="1"/>
          </p:cNvSpPr>
          <p:nvPr>
            <p:ph type="body" sz="quarter" idx="39" hasCustomPrompt="1"/>
          </p:nvPr>
        </p:nvSpPr>
        <p:spPr>
          <a:xfrm>
            <a:off x="5125916" y="5815550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2" name="テキスト プレースホルダー 18"/>
          <p:cNvSpPr>
            <a:spLocks noGrp="1"/>
          </p:cNvSpPr>
          <p:nvPr>
            <p:ph type="body" sz="quarter" idx="40" hasCustomPrompt="1"/>
          </p:nvPr>
        </p:nvSpPr>
        <p:spPr>
          <a:xfrm>
            <a:off x="5125916" y="6452898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 userDrawn="1"/>
        </p:nvSpPr>
        <p:spPr>
          <a:xfrm>
            <a:off x="9301041" y="2492882"/>
            <a:ext cx="3867394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43"/>
          <p:cNvSpPr/>
          <p:nvPr userDrawn="1"/>
        </p:nvSpPr>
        <p:spPr>
          <a:xfrm>
            <a:off x="9301041" y="3131802"/>
            <a:ext cx="3867394" cy="12699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j-lt"/>
            </a:endParaRPr>
          </a:p>
        </p:txBody>
      </p:sp>
      <p:sp>
        <p:nvSpPr>
          <p:cNvPr id="45" name="正方形/長方形 44"/>
          <p:cNvSpPr/>
          <p:nvPr userDrawn="1"/>
        </p:nvSpPr>
        <p:spPr>
          <a:xfrm>
            <a:off x="9301041" y="4371934"/>
            <a:ext cx="3867394" cy="2805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正方形/長方形 45"/>
          <p:cNvSpPr/>
          <p:nvPr userDrawn="1"/>
        </p:nvSpPr>
        <p:spPr>
          <a:xfrm>
            <a:off x="9301041" y="7184527"/>
            <a:ext cx="3867394" cy="24615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テキスト プレースホルダー 18"/>
          <p:cNvSpPr>
            <a:spLocks noGrp="1"/>
          </p:cNvSpPr>
          <p:nvPr>
            <p:ph type="body" sz="quarter" idx="41" hasCustomPrompt="1"/>
          </p:nvPr>
        </p:nvSpPr>
        <p:spPr>
          <a:xfrm>
            <a:off x="9301041" y="3136497"/>
            <a:ext cx="3867394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48" name="テキスト プレースホルダー 18"/>
          <p:cNvSpPr>
            <a:spLocks noGrp="1"/>
          </p:cNvSpPr>
          <p:nvPr>
            <p:ph type="body" sz="quarter" idx="42" hasCustomPrompt="1"/>
          </p:nvPr>
        </p:nvSpPr>
        <p:spPr>
          <a:xfrm>
            <a:off x="9301041" y="2497577"/>
            <a:ext cx="3867394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49" name="テキスト プレースホルダー 18"/>
          <p:cNvSpPr>
            <a:spLocks noGrp="1"/>
          </p:cNvSpPr>
          <p:nvPr>
            <p:ph type="body" sz="quarter" idx="43" hasCustomPrompt="1"/>
          </p:nvPr>
        </p:nvSpPr>
        <p:spPr>
          <a:xfrm>
            <a:off x="9301041" y="4537236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0" name="テキスト プレースホルダー 18"/>
          <p:cNvSpPr>
            <a:spLocks noGrp="1"/>
          </p:cNvSpPr>
          <p:nvPr>
            <p:ph type="body" sz="quarter" idx="44" hasCustomPrompt="1"/>
          </p:nvPr>
        </p:nvSpPr>
        <p:spPr>
          <a:xfrm>
            <a:off x="9301041" y="5174583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1" name="テキスト プレースホルダー 18"/>
          <p:cNvSpPr>
            <a:spLocks noGrp="1"/>
          </p:cNvSpPr>
          <p:nvPr>
            <p:ph type="body" sz="quarter" idx="45" hasCustomPrompt="1"/>
          </p:nvPr>
        </p:nvSpPr>
        <p:spPr>
          <a:xfrm>
            <a:off x="9301041" y="5811930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2" name="テキスト プレースホルダー 18"/>
          <p:cNvSpPr>
            <a:spLocks noGrp="1"/>
          </p:cNvSpPr>
          <p:nvPr>
            <p:ph type="body" sz="quarter" idx="46" hasCustomPrompt="1"/>
          </p:nvPr>
        </p:nvSpPr>
        <p:spPr>
          <a:xfrm>
            <a:off x="9301041" y="6449278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3" name="正方形/長方形 52"/>
          <p:cNvSpPr/>
          <p:nvPr userDrawn="1"/>
        </p:nvSpPr>
        <p:spPr>
          <a:xfrm>
            <a:off x="13476166" y="2497577"/>
            <a:ext cx="3867394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正方形/長方形 53"/>
          <p:cNvSpPr/>
          <p:nvPr userDrawn="1"/>
        </p:nvSpPr>
        <p:spPr>
          <a:xfrm>
            <a:off x="13476166" y="3136497"/>
            <a:ext cx="3867394" cy="126994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j-lt"/>
            </a:endParaRPr>
          </a:p>
        </p:txBody>
      </p:sp>
      <p:sp>
        <p:nvSpPr>
          <p:cNvPr id="55" name="正方形/長方形 54"/>
          <p:cNvSpPr/>
          <p:nvPr userDrawn="1"/>
        </p:nvSpPr>
        <p:spPr>
          <a:xfrm>
            <a:off x="13476166" y="4376629"/>
            <a:ext cx="3867394" cy="280540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正方形/長方形 55"/>
          <p:cNvSpPr/>
          <p:nvPr userDrawn="1"/>
        </p:nvSpPr>
        <p:spPr>
          <a:xfrm>
            <a:off x="13476166" y="7189222"/>
            <a:ext cx="3867394" cy="24615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テキスト プレースホルダー 18"/>
          <p:cNvSpPr>
            <a:spLocks noGrp="1"/>
          </p:cNvSpPr>
          <p:nvPr>
            <p:ph type="body" sz="quarter" idx="47" hasCustomPrompt="1"/>
          </p:nvPr>
        </p:nvSpPr>
        <p:spPr>
          <a:xfrm>
            <a:off x="13476166" y="3141192"/>
            <a:ext cx="3867394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58" name="テキスト プレースホルダー 18"/>
          <p:cNvSpPr>
            <a:spLocks noGrp="1"/>
          </p:cNvSpPr>
          <p:nvPr>
            <p:ph type="body" sz="quarter" idx="48" hasCustomPrompt="1"/>
          </p:nvPr>
        </p:nvSpPr>
        <p:spPr>
          <a:xfrm>
            <a:off x="13476166" y="2502272"/>
            <a:ext cx="3867394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59" name="テキスト プレースホルダー 18"/>
          <p:cNvSpPr>
            <a:spLocks noGrp="1"/>
          </p:cNvSpPr>
          <p:nvPr>
            <p:ph type="body" sz="quarter" idx="49" hasCustomPrompt="1"/>
          </p:nvPr>
        </p:nvSpPr>
        <p:spPr>
          <a:xfrm>
            <a:off x="13476166" y="4541931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60" name="テキスト プレースホルダー 18"/>
          <p:cNvSpPr>
            <a:spLocks noGrp="1"/>
          </p:cNvSpPr>
          <p:nvPr>
            <p:ph type="body" sz="quarter" idx="50" hasCustomPrompt="1"/>
          </p:nvPr>
        </p:nvSpPr>
        <p:spPr>
          <a:xfrm>
            <a:off x="13476166" y="5179278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61" name="テキスト プレースホルダー 18"/>
          <p:cNvSpPr>
            <a:spLocks noGrp="1"/>
          </p:cNvSpPr>
          <p:nvPr>
            <p:ph type="body" sz="quarter" idx="51" hasCustomPrompt="1"/>
          </p:nvPr>
        </p:nvSpPr>
        <p:spPr>
          <a:xfrm>
            <a:off x="13476166" y="5816625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62" name="テキスト プレースホルダー 18"/>
          <p:cNvSpPr>
            <a:spLocks noGrp="1"/>
          </p:cNvSpPr>
          <p:nvPr>
            <p:ph type="body" sz="quarter" idx="52" hasCustomPrompt="1"/>
          </p:nvPr>
        </p:nvSpPr>
        <p:spPr>
          <a:xfrm>
            <a:off x="13476166" y="6453973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3513690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221289" y="4698914"/>
            <a:ext cx="5166812" cy="2908386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221289" y="3578967"/>
            <a:ext cx="5166812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1332240" y="4416703"/>
            <a:ext cx="161121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6560594" y="4698914"/>
            <a:ext cx="5166812" cy="2908386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6560594" y="3578967"/>
            <a:ext cx="5166812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6671545" y="4416703"/>
            <a:ext cx="161121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1899899" y="4698914"/>
            <a:ext cx="5166812" cy="2908386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2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1899899" y="3578967"/>
            <a:ext cx="5166812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3" name="正方形/長方形 12"/>
          <p:cNvSpPr/>
          <p:nvPr userDrawn="1"/>
        </p:nvSpPr>
        <p:spPr>
          <a:xfrm>
            <a:off x="12010850" y="4416703"/>
            <a:ext cx="161121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337328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de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フリーフォーム 88"/>
          <p:cNvSpPr/>
          <p:nvPr userDrawn="1"/>
        </p:nvSpPr>
        <p:spPr>
          <a:xfrm flipH="1">
            <a:off x="7090483" y="3840023"/>
            <a:ext cx="1186761" cy="1961880"/>
          </a:xfrm>
          <a:custGeom>
            <a:avLst/>
            <a:gdLst>
              <a:gd name="connsiteX0" fmla="*/ 955911 w 1186761"/>
              <a:gd name="connsiteY0" fmla="*/ 0 h 1961880"/>
              <a:gd name="connsiteX1" fmla="*/ 967744 w 1186761"/>
              <a:gd name="connsiteY1" fmla="*/ 21021 h 1961880"/>
              <a:gd name="connsiteX2" fmla="*/ 1186761 w 1186761"/>
              <a:gd name="connsiteY2" fmla="*/ 944799 h 1961880"/>
              <a:gd name="connsiteX3" fmla="*/ 935168 w 1186761"/>
              <a:gd name="connsiteY3" fmla="*/ 1930146 h 1961880"/>
              <a:gd name="connsiteX4" fmla="*/ 916287 w 1186761"/>
              <a:gd name="connsiteY4" fmla="*/ 1961880 h 1961880"/>
              <a:gd name="connsiteX5" fmla="*/ 0 w 1186761"/>
              <a:gd name="connsiteY5" fmla="*/ 1432861 h 1961880"/>
              <a:gd name="connsiteX6" fmla="*/ 8472 w 1186761"/>
              <a:gd name="connsiteY6" fmla="*/ 1418915 h 1961880"/>
              <a:gd name="connsiteX7" fmla="*/ 128607 w 1186761"/>
              <a:gd name="connsiteY7" fmla="*/ 944466 h 1961880"/>
              <a:gd name="connsiteX8" fmla="*/ 59565 w 1186761"/>
              <a:gd name="connsiteY8" fmla="*/ 579492 h 1961880"/>
              <a:gd name="connsiteX9" fmla="*/ 37489 w 1186761"/>
              <a:gd name="connsiteY9" fmla="*/ 530251 h 196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6761" h="1961880">
                <a:moveTo>
                  <a:pt x="955911" y="0"/>
                </a:moveTo>
                <a:lnTo>
                  <a:pt x="967744" y="21021"/>
                </a:lnTo>
                <a:cubicBezTo>
                  <a:pt x="1107849" y="298703"/>
                  <a:pt x="1186761" y="612536"/>
                  <a:pt x="1186761" y="944799"/>
                </a:cubicBezTo>
                <a:cubicBezTo>
                  <a:pt x="1186761" y="1301938"/>
                  <a:pt x="1095592" y="1637782"/>
                  <a:pt x="935168" y="1930146"/>
                </a:cubicBezTo>
                <a:lnTo>
                  <a:pt x="916287" y="1961880"/>
                </a:lnTo>
                <a:lnTo>
                  <a:pt x="0" y="1432861"/>
                </a:lnTo>
                <a:lnTo>
                  <a:pt x="8472" y="1418915"/>
                </a:lnTo>
                <a:cubicBezTo>
                  <a:pt x="85088" y="1277879"/>
                  <a:pt x="128607" y="1116255"/>
                  <a:pt x="128607" y="944466"/>
                </a:cubicBezTo>
                <a:cubicBezTo>
                  <a:pt x="128607" y="815625"/>
                  <a:pt x="104127" y="692501"/>
                  <a:pt x="59565" y="579492"/>
                </a:cubicBezTo>
                <a:lnTo>
                  <a:pt x="37489" y="53025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1" name="角丸四角形 50"/>
          <p:cNvSpPr/>
          <p:nvPr userDrawn="1"/>
        </p:nvSpPr>
        <p:spPr>
          <a:xfrm>
            <a:off x="8257714" y="7240469"/>
            <a:ext cx="1772573" cy="28871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grpSp>
        <p:nvGrpSpPr>
          <p:cNvPr id="92" name="グループ化 91"/>
          <p:cNvGrpSpPr/>
          <p:nvPr userDrawn="1"/>
        </p:nvGrpSpPr>
        <p:grpSpPr>
          <a:xfrm>
            <a:off x="8257714" y="7624159"/>
            <a:ext cx="1772573" cy="598272"/>
            <a:chOff x="8257714" y="7948214"/>
            <a:chExt cx="1772573" cy="598272"/>
          </a:xfrm>
        </p:grpSpPr>
        <p:sp>
          <p:nvSpPr>
            <p:cNvPr id="52" name="角丸四角形 51"/>
            <p:cNvSpPr/>
            <p:nvPr userDrawn="1"/>
          </p:nvSpPr>
          <p:spPr>
            <a:xfrm>
              <a:off x="8257714" y="7948214"/>
              <a:ext cx="1772573" cy="28871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円/楕円 7"/>
            <p:cNvSpPr/>
            <p:nvPr userDrawn="1"/>
          </p:nvSpPr>
          <p:spPr>
            <a:xfrm>
              <a:off x="8690097" y="8160953"/>
              <a:ext cx="907807" cy="385533"/>
            </a:xfrm>
            <a:custGeom>
              <a:avLst/>
              <a:gdLst/>
              <a:ahLst/>
              <a:cxnLst/>
              <a:rect l="l" t="t" r="r" b="b"/>
              <a:pathLst>
                <a:path w="758714" h="322215">
                  <a:moveTo>
                    <a:pt x="0" y="0"/>
                  </a:moveTo>
                  <a:lnTo>
                    <a:pt x="758714" y="0"/>
                  </a:lnTo>
                  <a:cubicBezTo>
                    <a:pt x="729497" y="182913"/>
                    <a:pt x="570695" y="322215"/>
                    <a:pt x="379357" y="322215"/>
                  </a:cubicBezTo>
                  <a:cubicBezTo>
                    <a:pt x="188019" y="322215"/>
                    <a:pt x="29217" y="18291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76" name="フリーフォーム 75"/>
          <p:cNvSpPr/>
          <p:nvPr userDrawn="1"/>
        </p:nvSpPr>
        <p:spPr>
          <a:xfrm>
            <a:off x="9163230" y="2737514"/>
            <a:ext cx="1777378" cy="1596296"/>
          </a:xfrm>
          <a:custGeom>
            <a:avLst/>
            <a:gdLst>
              <a:gd name="connsiteX0" fmla="*/ 0 w 1777378"/>
              <a:gd name="connsiteY0" fmla="*/ 0 h 1596296"/>
              <a:gd name="connsiteX1" fmla="*/ 187100 w 1777378"/>
              <a:gd name="connsiteY1" fmla="*/ 9447 h 1596296"/>
              <a:gd name="connsiteX2" fmla="*/ 1720375 w 1777378"/>
              <a:gd name="connsiteY2" fmla="*/ 966454 h 1596296"/>
              <a:gd name="connsiteX3" fmla="*/ 1777378 w 1777378"/>
              <a:gd name="connsiteY3" fmla="*/ 1067720 h 1596296"/>
              <a:gd name="connsiteX4" fmla="*/ 861857 w 1777378"/>
              <a:gd name="connsiteY4" fmla="*/ 1596296 h 1596296"/>
              <a:gd name="connsiteX5" fmla="*/ 822105 w 1777378"/>
              <a:gd name="connsiteY5" fmla="*/ 1525677 h 1596296"/>
              <a:gd name="connsiteX6" fmla="*/ 78909 w 1777378"/>
              <a:gd name="connsiteY6" fmla="*/ 1061805 h 1596296"/>
              <a:gd name="connsiteX7" fmla="*/ 0 w 1777378"/>
              <a:gd name="connsiteY7" fmla="*/ 1057821 h 159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7378" h="1596296">
                <a:moveTo>
                  <a:pt x="0" y="0"/>
                </a:moveTo>
                <a:lnTo>
                  <a:pt x="187100" y="9447"/>
                </a:lnTo>
                <a:cubicBezTo>
                  <a:pt x="834286" y="75173"/>
                  <a:pt x="1392628" y="441426"/>
                  <a:pt x="1720375" y="966454"/>
                </a:cubicBezTo>
                <a:lnTo>
                  <a:pt x="1777378" y="1067720"/>
                </a:lnTo>
                <a:lnTo>
                  <a:pt x="861857" y="1596296"/>
                </a:lnTo>
                <a:lnTo>
                  <a:pt x="822105" y="1525677"/>
                </a:lnTo>
                <a:cubicBezTo>
                  <a:pt x="663243" y="1271190"/>
                  <a:pt x="392608" y="1093663"/>
                  <a:pt x="78909" y="1061805"/>
                </a:cubicBezTo>
                <a:lnTo>
                  <a:pt x="0" y="10578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85" name="フリーフォーム 84"/>
          <p:cNvSpPr/>
          <p:nvPr userDrawn="1"/>
        </p:nvSpPr>
        <p:spPr>
          <a:xfrm>
            <a:off x="10007427" y="3840690"/>
            <a:ext cx="1186761" cy="1961880"/>
          </a:xfrm>
          <a:custGeom>
            <a:avLst/>
            <a:gdLst>
              <a:gd name="connsiteX0" fmla="*/ 955911 w 1186761"/>
              <a:gd name="connsiteY0" fmla="*/ 0 h 1961880"/>
              <a:gd name="connsiteX1" fmla="*/ 967744 w 1186761"/>
              <a:gd name="connsiteY1" fmla="*/ 21021 h 1961880"/>
              <a:gd name="connsiteX2" fmla="*/ 1186761 w 1186761"/>
              <a:gd name="connsiteY2" fmla="*/ 944799 h 1961880"/>
              <a:gd name="connsiteX3" fmla="*/ 935168 w 1186761"/>
              <a:gd name="connsiteY3" fmla="*/ 1930146 h 1961880"/>
              <a:gd name="connsiteX4" fmla="*/ 916287 w 1186761"/>
              <a:gd name="connsiteY4" fmla="*/ 1961880 h 1961880"/>
              <a:gd name="connsiteX5" fmla="*/ 0 w 1186761"/>
              <a:gd name="connsiteY5" fmla="*/ 1432861 h 1961880"/>
              <a:gd name="connsiteX6" fmla="*/ 8472 w 1186761"/>
              <a:gd name="connsiteY6" fmla="*/ 1418915 h 1961880"/>
              <a:gd name="connsiteX7" fmla="*/ 128607 w 1186761"/>
              <a:gd name="connsiteY7" fmla="*/ 944466 h 1961880"/>
              <a:gd name="connsiteX8" fmla="*/ 59565 w 1186761"/>
              <a:gd name="connsiteY8" fmla="*/ 579492 h 1961880"/>
              <a:gd name="connsiteX9" fmla="*/ 37489 w 1186761"/>
              <a:gd name="connsiteY9" fmla="*/ 530251 h 196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6761" h="1961880">
                <a:moveTo>
                  <a:pt x="955911" y="0"/>
                </a:moveTo>
                <a:lnTo>
                  <a:pt x="967744" y="21021"/>
                </a:lnTo>
                <a:cubicBezTo>
                  <a:pt x="1107849" y="298703"/>
                  <a:pt x="1186761" y="612536"/>
                  <a:pt x="1186761" y="944799"/>
                </a:cubicBezTo>
                <a:cubicBezTo>
                  <a:pt x="1186761" y="1301938"/>
                  <a:pt x="1095592" y="1637782"/>
                  <a:pt x="935168" y="1930146"/>
                </a:cubicBezTo>
                <a:lnTo>
                  <a:pt x="916287" y="1961880"/>
                </a:lnTo>
                <a:lnTo>
                  <a:pt x="0" y="1432861"/>
                </a:lnTo>
                <a:lnTo>
                  <a:pt x="8472" y="1418915"/>
                </a:lnTo>
                <a:cubicBezTo>
                  <a:pt x="85088" y="1277879"/>
                  <a:pt x="128607" y="1116255"/>
                  <a:pt x="128607" y="944466"/>
                </a:cubicBezTo>
                <a:cubicBezTo>
                  <a:pt x="128607" y="815625"/>
                  <a:pt x="104127" y="692501"/>
                  <a:pt x="59565" y="579492"/>
                </a:cubicBezTo>
                <a:lnTo>
                  <a:pt x="37489" y="53025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87" name="フリーフォーム 86"/>
          <p:cNvSpPr/>
          <p:nvPr userDrawn="1"/>
        </p:nvSpPr>
        <p:spPr>
          <a:xfrm>
            <a:off x="9170850" y="5318355"/>
            <a:ext cx="1736803" cy="1828474"/>
          </a:xfrm>
          <a:custGeom>
            <a:avLst/>
            <a:gdLst>
              <a:gd name="connsiteX0" fmla="*/ 820151 w 1736803"/>
              <a:gd name="connsiteY0" fmla="*/ 0 h 1828474"/>
              <a:gd name="connsiteX1" fmla="*/ 1736803 w 1736803"/>
              <a:gd name="connsiteY1" fmla="*/ 529229 h 1828474"/>
              <a:gd name="connsiteX2" fmla="*/ 1706134 w 1736803"/>
              <a:gd name="connsiteY2" fmla="*/ 580773 h 1828474"/>
              <a:gd name="connsiteX3" fmla="*/ 863426 w 1736803"/>
              <a:gd name="connsiteY3" fmla="*/ 1323103 h 1828474"/>
              <a:gd name="connsiteX4" fmla="*/ 863426 w 1736803"/>
              <a:gd name="connsiteY4" fmla="*/ 1656254 h 1828474"/>
              <a:gd name="connsiteX5" fmla="*/ 691206 w 1736803"/>
              <a:gd name="connsiteY5" fmla="*/ 1828474 h 1828474"/>
              <a:gd name="connsiteX6" fmla="*/ 0 w 1736803"/>
              <a:gd name="connsiteY6" fmla="*/ 1828474 h 1828474"/>
              <a:gd name="connsiteX7" fmla="*/ 0 w 1736803"/>
              <a:gd name="connsiteY7" fmla="*/ 466443 h 1828474"/>
              <a:gd name="connsiteX8" fmla="*/ 103912 w 1736803"/>
              <a:gd name="connsiteY8" fmla="*/ 459888 h 1828474"/>
              <a:gd name="connsiteX9" fmla="*/ 802510 w 1736803"/>
              <a:gd name="connsiteY9" fmla="*/ 29039 h 182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6803" h="1828474">
                <a:moveTo>
                  <a:pt x="820151" y="0"/>
                </a:moveTo>
                <a:lnTo>
                  <a:pt x="1736803" y="529229"/>
                </a:lnTo>
                <a:lnTo>
                  <a:pt x="1706134" y="580773"/>
                </a:lnTo>
                <a:cubicBezTo>
                  <a:pt x="1500692" y="900188"/>
                  <a:pt x="1208884" y="1158671"/>
                  <a:pt x="863426" y="1323103"/>
                </a:cubicBezTo>
                <a:lnTo>
                  <a:pt x="863426" y="1656254"/>
                </a:lnTo>
                <a:cubicBezTo>
                  <a:pt x="863426" y="1751369"/>
                  <a:pt x="786321" y="1828474"/>
                  <a:pt x="691206" y="1828474"/>
                </a:cubicBezTo>
                <a:lnTo>
                  <a:pt x="0" y="1828474"/>
                </a:lnTo>
                <a:lnTo>
                  <a:pt x="0" y="466443"/>
                </a:lnTo>
                <a:lnTo>
                  <a:pt x="103912" y="459888"/>
                </a:lnTo>
                <a:cubicBezTo>
                  <a:pt x="394509" y="422949"/>
                  <a:pt x="645995" y="260712"/>
                  <a:pt x="802510" y="2903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88" name="フリーフォーム 87"/>
          <p:cNvSpPr/>
          <p:nvPr userDrawn="1"/>
        </p:nvSpPr>
        <p:spPr>
          <a:xfrm flipH="1">
            <a:off x="7344063" y="2736847"/>
            <a:ext cx="1777378" cy="1596296"/>
          </a:xfrm>
          <a:custGeom>
            <a:avLst/>
            <a:gdLst>
              <a:gd name="connsiteX0" fmla="*/ 0 w 1777378"/>
              <a:gd name="connsiteY0" fmla="*/ 0 h 1596296"/>
              <a:gd name="connsiteX1" fmla="*/ 187100 w 1777378"/>
              <a:gd name="connsiteY1" fmla="*/ 9447 h 1596296"/>
              <a:gd name="connsiteX2" fmla="*/ 1720375 w 1777378"/>
              <a:gd name="connsiteY2" fmla="*/ 966454 h 1596296"/>
              <a:gd name="connsiteX3" fmla="*/ 1777378 w 1777378"/>
              <a:gd name="connsiteY3" fmla="*/ 1067720 h 1596296"/>
              <a:gd name="connsiteX4" fmla="*/ 861857 w 1777378"/>
              <a:gd name="connsiteY4" fmla="*/ 1596296 h 1596296"/>
              <a:gd name="connsiteX5" fmla="*/ 822105 w 1777378"/>
              <a:gd name="connsiteY5" fmla="*/ 1525677 h 1596296"/>
              <a:gd name="connsiteX6" fmla="*/ 78909 w 1777378"/>
              <a:gd name="connsiteY6" fmla="*/ 1061805 h 1596296"/>
              <a:gd name="connsiteX7" fmla="*/ 0 w 1777378"/>
              <a:gd name="connsiteY7" fmla="*/ 1057821 h 159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7378" h="1596296">
                <a:moveTo>
                  <a:pt x="0" y="0"/>
                </a:moveTo>
                <a:lnTo>
                  <a:pt x="187100" y="9447"/>
                </a:lnTo>
                <a:cubicBezTo>
                  <a:pt x="834286" y="75173"/>
                  <a:pt x="1392628" y="441426"/>
                  <a:pt x="1720375" y="966454"/>
                </a:cubicBezTo>
                <a:lnTo>
                  <a:pt x="1777378" y="1067720"/>
                </a:lnTo>
                <a:lnTo>
                  <a:pt x="861857" y="1596296"/>
                </a:lnTo>
                <a:lnTo>
                  <a:pt x="822105" y="1525677"/>
                </a:lnTo>
                <a:cubicBezTo>
                  <a:pt x="663243" y="1271190"/>
                  <a:pt x="392608" y="1093663"/>
                  <a:pt x="78909" y="1061805"/>
                </a:cubicBezTo>
                <a:lnTo>
                  <a:pt x="0" y="105782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90" name="フリーフォーム 89"/>
          <p:cNvSpPr/>
          <p:nvPr userDrawn="1"/>
        </p:nvSpPr>
        <p:spPr>
          <a:xfrm flipH="1">
            <a:off x="7377018" y="5317688"/>
            <a:ext cx="1736803" cy="1828474"/>
          </a:xfrm>
          <a:custGeom>
            <a:avLst/>
            <a:gdLst>
              <a:gd name="connsiteX0" fmla="*/ 820151 w 1736803"/>
              <a:gd name="connsiteY0" fmla="*/ 0 h 1828474"/>
              <a:gd name="connsiteX1" fmla="*/ 1736803 w 1736803"/>
              <a:gd name="connsiteY1" fmla="*/ 529229 h 1828474"/>
              <a:gd name="connsiteX2" fmla="*/ 1706134 w 1736803"/>
              <a:gd name="connsiteY2" fmla="*/ 580773 h 1828474"/>
              <a:gd name="connsiteX3" fmla="*/ 863426 w 1736803"/>
              <a:gd name="connsiteY3" fmla="*/ 1323103 h 1828474"/>
              <a:gd name="connsiteX4" fmla="*/ 863426 w 1736803"/>
              <a:gd name="connsiteY4" fmla="*/ 1656254 h 1828474"/>
              <a:gd name="connsiteX5" fmla="*/ 691206 w 1736803"/>
              <a:gd name="connsiteY5" fmla="*/ 1828474 h 1828474"/>
              <a:gd name="connsiteX6" fmla="*/ 0 w 1736803"/>
              <a:gd name="connsiteY6" fmla="*/ 1828474 h 1828474"/>
              <a:gd name="connsiteX7" fmla="*/ 0 w 1736803"/>
              <a:gd name="connsiteY7" fmla="*/ 466443 h 1828474"/>
              <a:gd name="connsiteX8" fmla="*/ 103912 w 1736803"/>
              <a:gd name="connsiteY8" fmla="*/ 459888 h 1828474"/>
              <a:gd name="connsiteX9" fmla="*/ 802510 w 1736803"/>
              <a:gd name="connsiteY9" fmla="*/ 29039 h 182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6803" h="1828474">
                <a:moveTo>
                  <a:pt x="820151" y="0"/>
                </a:moveTo>
                <a:lnTo>
                  <a:pt x="1736803" y="529229"/>
                </a:lnTo>
                <a:lnTo>
                  <a:pt x="1706134" y="580773"/>
                </a:lnTo>
                <a:cubicBezTo>
                  <a:pt x="1500692" y="900188"/>
                  <a:pt x="1208884" y="1158671"/>
                  <a:pt x="863426" y="1323103"/>
                </a:cubicBezTo>
                <a:lnTo>
                  <a:pt x="863426" y="1656254"/>
                </a:lnTo>
                <a:cubicBezTo>
                  <a:pt x="863426" y="1751369"/>
                  <a:pt x="786321" y="1828474"/>
                  <a:pt x="691206" y="1828474"/>
                </a:cubicBezTo>
                <a:lnTo>
                  <a:pt x="0" y="1828474"/>
                </a:lnTo>
                <a:lnTo>
                  <a:pt x="0" y="466443"/>
                </a:lnTo>
                <a:lnTo>
                  <a:pt x="103912" y="459888"/>
                </a:lnTo>
                <a:cubicBezTo>
                  <a:pt x="394509" y="422949"/>
                  <a:pt x="645995" y="260712"/>
                  <a:pt x="802510" y="2903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93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9606200" y="3206428"/>
            <a:ext cx="490896" cy="490896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4" name="図プレースホルダー 25"/>
          <p:cNvSpPr>
            <a:spLocks noGrp="1"/>
          </p:cNvSpPr>
          <p:nvPr>
            <p:ph type="pic" sz="quarter" idx="15" hasCustomPrompt="1"/>
          </p:nvPr>
        </p:nvSpPr>
        <p:spPr>
          <a:xfrm>
            <a:off x="10355359" y="4571965"/>
            <a:ext cx="490896" cy="490896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5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9606200" y="5809251"/>
            <a:ext cx="490896" cy="490896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6" name="図プレースホルダー 25"/>
          <p:cNvSpPr>
            <a:spLocks noGrp="1"/>
          </p:cNvSpPr>
          <p:nvPr>
            <p:ph type="pic" sz="quarter" idx="17" hasCustomPrompt="1"/>
          </p:nvPr>
        </p:nvSpPr>
        <p:spPr>
          <a:xfrm>
            <a:off x="8127545" y="5809251"/>
            <a:ext cx="490896" cy="490896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7" name="図プレースホルダー 25"/>
          <p:cNvSpPr>
            <a:spLocks noGrp="1"/>
          </p:cNvSpPr>
          <p:nvPr>
            <p:ph type="pic" sz="quarter" idx="18" hasCustomPrompt="1"/>
          </p:nvPr>
        </p:nvSpPr>
        <p:spPr>
          <a:xfrm>
            <a:off x="7438415" y="4566571"/>
            <a:ext cx="490896" cy="490896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8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8127545" y="3206428"/>
            <a:ext cx="490896" cy="490896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6054938" y="8866801"/>
            <a:ext cx="6178123" cy="535813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0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6054938" y="8327013"/>
            <a:ext cx="6178123" cy="586840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5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1744227" y="6687801"/>
            <a:ext cx="4608971" cy="913630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6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1744228" y="6190387"/>
            <a:ext cx="4608971" cy="544466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7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1744226" y="4699440"/>
            <a:ext cx="4608971" cy="913630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8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1744227" y="4202026"/>
            <a:ext cx="4608971" cy="544466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9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11010972" y="2654827"/>
            <a:ext cx="4608971" cy="913630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0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11010973" y="2157413"/>
            <a:ext cx="4608971" cy="544466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1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2481511" y="2654827"/>
            <a:ext cx="4608971" cy="913630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2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2481512" y="2176737"/>
            <a:ext cx="4608971" cy="525141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3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879065" y="4699017"/>
            <a:ext cx="4608971" cy="913630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4" name="テキスト プレースホルダー 12"/>
          <p:cNvSpPr>
            <a:spLocks noGrp="1"/>
          </p:cNvSpPr>
          <p:nvPr>
            <p:ph type="body" sz="quarter" idx="30" hasCustomPrompt="1"/>
          </p:nvPr>
        </p:nvSpPr>
        <p:spPr>
          <a:xfrm>
            <a:off x="1879066" y="4220927"/>
            <a:ext cx="4608971" cy="525141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5" name="テキスト プレースホルダー 12"/>
          <p:cNvSpPr>
            <a:spLocks noGrp="1"/>
          </p:cNvSpPr>
          <p:nvPr>
            <p:ph type="body" sz="quarter" idx="31" hasCustomPrompt="1"/>
          </p:nvPr>
        </p:nvSpPr>
        <p:spPr>
          <a:xfrm>
            <a:off x="1959396" y="6687909"/>
            <a:ext cx="4608971" cy="913630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6" name="テキスト プレースホルダー 12"/>
          <p:cNvSpPr>
            <a:spLocks noGrp="1"/>
          </p:cNvSpPr>
          <p:nvPr>
            <p:ph type="body" sz="quarter" idx="32" hasCustomPrompt="1"/>
          </p:nvPr>
        </p:nvSpPr>
        <p:spPr>
          <a:xfrm>
            <a:off x="1959397" y="6209819"/>
            <a:ext cx="4608971" cy="525141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cxnSp>
        <p:nvCxnSpPr>
          <p:cNvPr id="118" name="直線コネクタ 117"/>
          <p:cNvCxnSpPr>
            <a:stCxn id="93" idx="0"/>
            <a:endCxn id="110" idx="1"/>
          </p:cNvCxnSpPr>
          <p:nvPr userDrawn="1"/>
        </p:nvCxnSpPr>
        <p:spPr>
          <a:xfrm rot="5400000" flipH="1" flipV="1">
            <a:off x="10042919" y="2238375"/>
            <a:ext cx="776782" cy="1159325"/>
          </a:xfrm>
          <a:prstGeom prst="bentConnector2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線コネクタ 122"/>
          <p:cNvCxnSpPr>
            <a:stCxn id="94" idx="3"/>
            <a:endCxn id="108" idx="1"/>
          </p:cNvCxnSpPr>
          <p:nvPr userDrawn="1"/>
        </p:nvCxnSpPr>
        <p:spPr>
          <a:xfrm flipV="1">
            <a:off x="10846255" y="4474259"/>
            <a:ext cx="897972" cy="343154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線コネクタ 125"/>
          <p:cNvCxnSpPr>
            <a:stCxn id="95" idx="3"/>
            <a:endCxn id="106" idx="1"/>
          </p:cNvCxnSpPr>
          <p:nvPr userDrawn="1"/>
        </p:nvCxnSpPr>
        <p:spPr>
          <a:xfrm>
            <a:off x="10097096" y="6054699"/>
            <a:ext cx="1647132" cy="407921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線コネクタ 128"/>
          <p:cNvCxnSpPr>
            <a:stCxn id="116" idx="3"/>
            <a:endCxn id="96" idx="1"/>
          </p:cNvCxnSpPr>
          <p:nvPr userDrawn="1"/>
        </p:nvCxnSpPr>
        <p:spPr>
          <a:xfrm flipV="1">
            <a:off x="6568368" y="6054699"/>
            <a:ext cx="1559177" cy="417691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線コネクタ 131"/>
          <p:cNvCxnSpPr>
            <a:stCxn id="114" idx="3"/>
            <a:endCxn id="97" idx="1"/>
          </p:cNvCxnSpPr>
          <p:nvPr userDrawn="1"/>
        </p:nvCxnSpPr>
        <p:spPr>
          <a:xfrm>
            <a:off x="6488037" y="4483498"/>
            <a:ext cx="950378" cy="328521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線コネクタ 134"/>
          <p:cNvCxnSpPr>
            <a:stCxn id="112" idx="3"/>
            <a:endCxn id="98" idx="0"/>
          </p:cNvCxnSpPr>
          <p:nvPr userDrawn="1"/>
        </p:nvCxnSpPr>
        <p:spPr>
          <a:xfrm>
            <a:off x="7090483" y="2439308"/>
            <a:ext cx="1282510" cy="767120"/>
          </a:xfrm>
          <a:prstGeom prst="bentConnector2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373151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40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inite Lo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アーチ 47"/>
          <p:cNvSpPr/>
          <p:nvPr userDrawn="1"/>
        </p:nvSpPr>
        <p:spPr>
          <a:xfrm>
            <a:off x="8513310" y="2959781"/>
            <a:ext cx="3976914" cy="3976914"/>
          </a:xfrm>
          <a:prstGeom prst="blockArc">
            <a:avLst>
              <a:gd name="adj1" fmla="val 10800000"/>
              <a:gd name="adj2" fmla="val 0"/>
              <a:gd name="adj3" fmla="val 304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6" name="アーチ 45"/>
          <p:cNvSpPr/>
          <p:nvPr userDrawn="1"/>
        </p:nvSpPr>
        <p:spPr>
          <a:xfrm>
            <a:off x="5752874" y="2959781"/>
            <a:ext cx="3976914" cy="3976914"/>
          </a:xfrm>
          <a:prstGeom prst="blockArc">
            <a:avLst>
              <a:gd name="adj1" fmla="val 10800000"/>
              <a:gd name="adj2" fmla="val 0"/>
              <a:gd name="adj3" fmla="val 3047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7" name="アーチ 46"/>
          <p:cNvSpPr/>
          <p:nvPr userDrawn="1"/>
        </p:nvSpPr>
        <p:spPr>
          <a:xfrm rot="10800000">
            <a:off x="5752874" y="2959781"/>
            <a:ext cx="3976914" cy="3976914"/>
          </a:xfrm>
          <a:prstGeom prst="blockArc">
            <a:avLst>
              <a:gd name="adj1" fmla="val 10800000"/>
              <a:gd name="adj2" fmla="val 0"/>
              <a:gd name="adj3" fmla="val 30474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9" name="アーチ 48"/>
          <p:cNvSpPr/>
          <p:nvPr userDrawn="1"/>
        </p:nvSpPr>
        <p:spPr>
          <a:xfrm rot="10800000">
            <a:off x="8513310" y="2959781"/>
            <a:ext cx="3976914" cy="3976914"/>
          </a:xfrm>
          <a:prstGeom prst="blockArc">
            <a:avLst>
              <a:gd name="adj1" fmla="val 10800000"/>
              <a:gd name="adj2" fmla="val 0"/>
              <a:gd name="adj3" fmla="val 3047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6501035" y="3443562"/>
            <a:ext cx="2439765" cy="52514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1045924" y="2959781"/>
            <a:ext cx="4608971" cy="1922552"/>
          </a:xfrm>
        </p:spPr>
        <p:txBody>
          <a:bodyPr anchor="ctr"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045923" y="5014143"/>
            <a:ext cx="4608971" cy="1922552"/>
          </a:xfrm>
        </p:spPr>
        <p:txBody>
          <a:bodyPr anchor="ctr"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テキスト プレースホルダー 12"/>
          <p:cNvSpPr>
            <a:spLocks noGrp="1"/>
          </p:cNvSpPr>
          <p:nvPr>
            <p:ph type="body" sz="quarter" idx="30" hasCustomPrompt="1"/>
          </p:nvPr>
        </p:nvSpPr>
        <p:spPr>
          <a:xfrm>
            <a:off x="12628325" y="2956517"/>
            <a:ext cx="4608971" cy="1922552"/>
          </a:xfrm>
        </p:spPr>
        <p:txBody>
          <a:bodyPr anchor="ctr"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31" hasCustomPrompt="1"/>
          </p:nvPr>
        </p:nvSpPr>
        <p:spPr>
          <a:xfrm>
            <a:off x="12628325" y="5014143"/>
            <a:ext cx="4608971" cy="1922552"/>
          </a:xfrm>
        </p:spPr>
        <p:txBody>
          <a:bodyPr anchor="ctr"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32" hasCustomPrompt="1"/>
          </p:nvPr>
        </p:nvSpPr>
        <p:spPr>
          <a:xfrm>
            <a:off x="9297517" y="5769003"/>
            <a:ext cx="2439765" cy="52514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33" hasCustomPrompt="1"/>
          </p:nvPr>
        </p:nvSpPr>
        <p:spPr>
          <a:xfrm>
            <a:off x="9297516" y="3443561"/>
            <a:ext cx="2439765" cy="52514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34" hasCustomPrompt="1"/>
          </p:nvPr>
        </p:nvSpPr>
        <p:spPr>
          <a:xfrm>
            <a:off x="6501035" y="5780273"/>
            <a:ext cx="2439765" cy="52514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195988" y="7732296"/>
            <a:ext cx="11896024" cy="1522894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3570588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us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楕円 34"/>
          <p:cNvSpPr/>
          <p:nvPr userDrawn="1"/>
        </p:nvSpPr>
        <p:spPr>
          <a:xfrm>
            <a:off x="10223622" y="3099867"/>
            <a:ext cx="992116" cy="1008457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楕円 32"/>
          <p:cNvSpPr/>
          <p:nvPr userDrawn="1"/>
        </p:nvSpPr>
        <p:spPr>
          <a:xfrm>
            <a:off x="13866888" y="6213624"/>
            <a:ext cx="961809" cy="961809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楕円 23"/>
          <p:cNvSpPr/>
          <p:nvPr userDrawn="1"/>
        </p:nvSpPr>
        <p:spPr>
          <a:xfrm>
            <a:off x="636409" y="6250538"/>
            <a:ext cx="1533779" cy="153377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1" name="楕円 30"/>
          <p:cNvSpPr/>
          <p:nvPr userDrawn="1"/>
        </p:nvSpPr>
        <p:spPr>
          <a:xfrm>
            <a:off x="7896962" y="7735218"/>
            <a:ext cx="614369" cy="62448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楕円 29"/>
          <p:cNvSpPr/>
          <p:nvPr userDrawn="1"/>
        </p:nvSpPr>
        <p:spPr>
          <a:xfrm>
            <a:off x="3965059" y="7738314"/>
            <a:ext cx="591738" cy="59173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楕円 4"/>
          <p:cNvSpPr/>
          <p:nvPr userDrawn="1"/>
        </p:nvSpPr>
        <p:spPr>
          <a:xfrm>
            <a:off x="493213" y="2547535"/>
            <a:ext cx="4973638" cy="4973638"/>
          </a:xfrm>
          <a:prstGeom prst="ellipse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9" name="楕円 18"/>
          <p:cNvSpPr/>
          <p:nvPr userDrawn="1"/>
        </p:nvSpPr>
        <p:spPr>
          <a:xfrm>
            <a:off x="4617888" y="4921333"/>
            <a:ext cx="3785949" cy="3785949"/>
          </a:xfrm>
          <a:prstGeom prst="ellipse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楕円 22"/>
          <p:cNvSpPr/>
          <p:nvPr userDrawn="1"/>
        </p:nvSpPr>
        <p:spPr>
          <a:xfrm>
            <a:off x="7360120" y="3308567"/>
            <a:ext cx="3090795" cy="3090795"/>
          </a:xfrm>
          <a:prstGeom prst="ellips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楕円 24"/>
          <p:cNvSpPr/>
          <p:nvPr userDrawn="1"/>
        </p:nvSpPr>
        <p:spPr>
          <a:xfrm>
            <a:off x="9437184" y="5014698"/>
            <a:ext cx="3557109" cy="3557109"/>
          </a:xfrm>
          <a:prstGeom prst="ellipse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楕円 25"/>
          <p:cNvSpPr/>
          <p:nvPr userDrawn="1"/>
        </p:nvSpPr>
        <p:spPr>
          <a:xfrm>
            <a:off x="12055396" y="2629765"/>
            <a:ext cx="3944488" cy="3944488"/>
          </a:xfrm>
          <a:prstGeom prst="ellipse">
            <a:avLst/>
          </a:pr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楕円 26"/>
          <p:cNvSpPr/>
          <p:nvPr userDrawn="1"/>
        </p:nvSpPr>
        <p:spPr>
          <a:xfrm>
            <a:off x="14947018" y="5399098"/>
            <a:ext cx="2788308" cy="2788308"/>
          </a:xfrm>
          <a:prstGeom prst="ellipse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楕円 27"/>
          <p:cNvSpPr/>
          <p:nvPr userDrawn="1"/>
        </p:nvSpPr>
        <p:spPr>
          <a:xfrm>
            <a:off x="5534416" y="3223041"/>
            <a:ext cx="1029225" cy="102922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楕円 28"/>
          <p:cNvSpPr/>
          <p:nvPr userDrawn="1"/>
        </p:nvSpPr>
        <p:spPr>
          <a:xfrm>
            <a:off x="493213" y="2370479"/>
            <a:ext cx="855529" cy="85552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楕円 31"/>
          <p:cNvSpPr/>
          <p:nvPr userDrawn="1"/>
        </p:nvSpPr>
        <p:spPr>
          <a:xfrm>
            <a:off x="13027675" y="7247023"/>
            <a:ext cx="742541" cy="742541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楕円 33"/>
          <p:cNvSpPr/>
          <p:nvPr userDrawn="1"/>
        </p:nvSpPr>
        <p:spPr>
          <a:xfrm>
            <a:off x="16966759" y="4532006"/>
            <a:ext cx="884808" cy="88480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675547" y="3719292"/>
            <a:ext cx="4608971" cy="52514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2108616" y="3583183"/>
            <a:ext cx="3838048" cy="52514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30" hasCustomPrompt="1"/>
          </p:nvPr>
        </p:nvSpPr>
        <p:spPr>
          <a:xfrm>
            <a:off x="9632132" y="5404718"/>
            <a:ext cx="3167212" cy="1221682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31" hasCustomPrompt="1"/>
          </p:nvPr>
        </p:nvSpPr>
        <p:spPr>
          <a:xfrm>
            <a:off x="4908081" y="5382994"/>
            <a:ext cx="3167212" cy="1221682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40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71550" y="4397766"/>
            <a:ext cx="3936531" cy="1937350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32" hasCustomPrompt="1"/>
          </p:nvPr>
        </p:nvSpPr>
        <p:spPr>
          <a:xfrm>
            <a:off x="4639094" y="6688663"/>
            <a:ext cx="3705186" cy="1317496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33" hasCustomPrompt="1"/>
          </p:nvPr>
        </p:nvSpPr>
        <p:spPr>
          <a:xfrm>
            <a:off x="9608595" y="6648520"/>
            <a:ext cx="3214286" cy="1317496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34" hasCustomPrompt="1"/>
          </p:nvPr>
        </p:nvSpPr>
        <p:spPr>
          <a:xfrm>
            <a:off x="12175047" y="4237086"/>
            <a:ext cx="3705186" cy="1317496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35" hasCustomPrompt="1"/>
          </p:nvPr>
        </p:nvSpPr>
        <p:spPr>
          <a:xfrm>
            <a:off x="7409364" y="4255782"/>
            <a:ext cx="2992308" cy="1161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50" name="テキスト プレースホルダー 12"/>
          <p:cNvSpPr>
            <a:spLocks noGrp="1"/>
          </p:cNvSpPr>
          <p:nvPr>
            <p:ph type="body" sz="quarter" idx="36" hasCustomPrompt="1"/>
          </p:nvPr>
        </p:nvSpPr>
        <p:spPr>
          <a:xfrm>
            <a:off x="15070315" y="6146235"/>
            <a:ext cx="2534050" cy="1295109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3552647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- 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直線コネクタ 6"/>
          <p:cNvCxnSpPr>
            <a:stCxn id="5" idx="7"/>
            <a:endCxn id="8" idx="0"/>
          </p:cNvCxnSpPr>
          <p:nvPr userDrawn="1"/>
        </p:nvCxnSpPr>
        <p:spPr>
          <a:xfrm>
            <a:off x="9144001" y="2890044"/>
            <a:ext cx="0" cy="1186994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涙形 4"/>
          <p:cNvSpPr/>
          <p:nvPr userDrawn="1"/>
        </p:nvSpPr>
        <p:spPr>
          <a:xfrm rot="8100000">
            <a:off x="8836980" y="2148831"/>
            <a:ext cx="614041" cy="614041"/>
          </a:xfrm>
          <a:prstGeom prst="teardrop">
            <a:avLst/>
          </a:prstGeom>
          <a:solidFill>
            <a:schemeClr val="tx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99958" y="4837415"/>
            <a:ext cx="4608971" cy="1479012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2399958" y="3896219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1" name="正方形/長方形 20"/>
          <p:cNvSpPr/>
          <p:nvPr userDrawn="1"/>
        </p:nvSpPr>
        <p:spPr>
          <a:xfrm>
            <a:off x="5076526" y="4613259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cxnSp>
        <p:nvCxnSpPr>
          <p:cNvPr id="22" name="直線コネクタ 21"/>
          <p:cNvCxnSpPr>
            <a:stCxn id="8" idx="4"/>
            <a:endCxn id="24" idx="0"/>
          </p:cNvCxnSpPr>
          <p:nvPr userDrawn="1"/>
        </p:nvCxnSpPr>
        <p:spPr>
          <a:xfrm>
            <a:off x="9144001" y="4462435"/>
            <a:ext cx="0" cy="147123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>
            <a:stCxn id="28" idx="1"/>
            <a:endCxn id="24" idx="6"/>
          </p:cNvCxnSpPr>
          <p:nvPr userDrawn="1"/>
        </p:nvCxnSpPr>
        <p:spPr>
          <a:xfrm flipH="1">
            <a:off x="9336699" y="6126367"/>
            <a:ext cx="629766" cy="3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/楕円 4"/>
          <p:cNvSpPr/>
          <p:nvPr userDrawn="1"/>
        </p:nvSpPr>
        <p:spPr>
          <a:xfrm>
            <a:off x="9986477" y="5557295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966465" y="5752851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1275193" y="6694047"/>
            <a:ext cx="4608971" cy="1479012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1275193" y="5752851"/>
            <a:ext cx="4608971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11379697" y="6469891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2399958" y="8496780"/>
            <a:ext cx="4608971" cy="1479012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2399958" y="7555584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5" name="正方形/長方形 44"/>
          <p:cNvSpPr/>
          <p:nvPr userDrawn="1"/>
        </p:nvSpPr>
        <p:spPr>
          <a:xfrm>
            <a:off x="5076526" y="8272624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cxnSp>
        <p:nvCxnSpPr>
          <p:cNvPr id="46" name="直線コネクタ 45"/>
          <p:cNvCxnSpPr>
            <a:stCxn id="24" idx="4"/>
            <a:endCxn id="40" idx="0"/>
          </p:cNvCxnSpPr>
          <p:nvPr userDrawn="1"/>
        </p:nvCxnSpPr>
        <p:spPr>
          <a:xfrm>
            <a:off x="9144001" y="6319068"/>
            <a:ext cx="0" cy="1415942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>
            <a:stCxn id="8" idx="2"/>
            <a:endCxn id="13" idx="3"/>
          </p:cNvCxnSpPr>
          <p:nvPr userDrawn="1"/>
        </p:nvCxnSpPr>
        <p:spPr>
          <a:xfrm flipH="1" flipV="1">
            <a:off x="8335845" y="4269736"/>
            <a:ext cx="615457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円/楕円 4"/>
          <p:cNvSpPr/>
          <p:nvPr userDrawn="1"/>
        </p:nvSpPr>
        <p:spPr>
          <a:xfrm>
            <a:off x="7199330" y="3700663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7179318" y="3896219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cxnSp>
        <p:nvCxnSpPr>
          <p:cNvPr id="41" name="直線コネクタ 40"/>
          <p:cNvCxnSpPr>
            <a:stCxn id="40" idx="2"/>
            <a:endCxn id="49" idx="3"/>
          </p:cNvCxnSpPr>
          <p:nvPr userDrawn="1"/>
        </p:nvCxnSpPr>
        <p:spPr>
          <a:xfrm flipH="1" flipV="1">
            <a:off x="8335845" y="7927708"/>
            <a:ext cx="615457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コネクタ 53"/>
          <p:cNvCxnSpPr>
            <a:stCxn id="40" idx="4"/>
          </p:cNvCxnSpPr>
          <p:nvPr userDrawn="1"/>
        </p:nvCxnSpPr>
        <p:spPr>
          <a:xfrm>
            <a:off x="9144001" y="8120407"/>
            <a:ext cx="0" cy="216500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円/楕円 4"/>
          <p:cNvSpPr/>
          <p:nvPr userDrawn="1"/>
        </p:nvSpPr>
        <p:spPr>
          <a:xfrm>
            <a:off x="7199330" y="7358635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7179318" y="7555584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8" name="楕円 7"/>
          <p:cNvSpPr/>
          <p:nvPr userDrawn="1"/>
        </p:nvSpPr>
        <p:spPr>
          <a:xfrm>
            <a:off x="8951302" y="4077038"/>
            <a:ext cx="385397" cy="385397"/>
          </a:xfrm>
          <a:prstGeom prst="ellipse">
            <a:avLst/>
          </a:prstGeom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楕円 23"/>
          <p:cNvSpPr/>
          <p:nvPr userDrawn="1"/>
        </p:nvSpPr>
        <p:spPr>
          <a:xfrm>
            <a:off x="8951302" y="5933671"/>
            <a:ext cx="385397" cy="385397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楕円 39"/>
          <p:cNvSpPr/>
          <p:nvPr userDrawn="1"/>
        </p:nvSpPr>
        <p:spPr>
          <a:xfrm>
            <a:off x="8951302" y="7735010"/>
            <a:ext cx="385397" cy="385397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005410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グループ化 7"/>
          <p:cNvGrpSpPr/>
          <p:nvPr userDrawn="1"/>
        </p:nvGrpSpPr>
        <p:grpSpPr>
          <a:xfrm>
            <a:off x="5823561" y="4418122"/>
            <a:ext cx="1940630" cy="72008"/>
            <a:chOff x="6119664" y="3270498"/>
            <a:chExt cx="1940630" cy="72008"/>
          </a:xfrm>
        </p:grpSpPr>
        <p:sp>
          <p:nvSpPr>
            <p:cNvPr id="10" name="正方形/長方形 9"/>
            <p:cNvSpPr/>
            <p:nvPr userDrawn="1"/>
          </p:nvSpPr>
          <p:spPr>
            <a:xfrm>
              <a:off x="6765355" y="3270498"/>
              <a:ext cx="648072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/>
            <p:cNvSpPr/>
            <p:nvPr userDrawn="1"/>
          </p:nvSpPr>
          <p:spPr>
            <a:xfrm>
              <a:off x="6119664" y="3270498"/>
              <a:ext cx="648072" cy="72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正方形/長方形 10"/>
            <p:cNvSpPr/>
            <p:nvPr userDrawn="1"/>
          </p:nvSpPr>
          <p:spPr>
            <a:xfrm>
              <a:off x="7412222" y="3270498"/>
              <a:ext cx="648072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6057900" y="9582811"/>
            <a:ext cx="6172200" cy="54760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10868" y="9600055"/>
            <a:ext cx="1176775" cy="489036"/>
          </a:xfrm>
          <a:prstGeom prst="rect">
            <a:avLst/>
          </a:prstGeom>
        </p:spPr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5712608" y="4698914"/>
            <a:ext cx="8545863" cy="2366282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12608" y="3578967"/>
            <a:ext cx="8545863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" name="円/楕円 4"/>
          <p:cNvSpPr/>
          <p:nvPr userDrawn="1"/>
        </p:nvSpPr>
        <p:spPr>
          <a:xfrm>
            <a:off x="4156530" y="2953658"/>
            <a:ext cx="1391649" cy="1117600"/>
          </a:xfrm>
          <a:custGeom>
            <a:avLst/>
            <a:gdLst/>
            <a:ahLst/>
            <a:cxnLst/>
            <a:rect l="l" t="t" r="r" b="b"/>
            <a:pathLst>
              <a:path w="1391649" h="1117600">
                <a:moveTo>
                  <a:pt x="641350" y="0"/>
                </a:moveTo>
                <a:cubicBezTo>
                  <a:pt x="995558" y="0"/>
                  <a:pt x="1282700" y="250183"/>
                  <a:pt x="1282700" y="558800"/>
                </a:cubicBezTo>
                <a:cubicBezTo>
                  <a:pt x="1282700" y="678010"/>
                  <a:pt x="1239857" y="788500"/>
                  <a:pt x="1166143" y="878649"/>
                </a:cubicBezTo>
                <a:cubicBezTo>
                  <a:pt x="1228612" y="951179"/>
                  <a:pt x="1306525" y="1002662"/>
                  <a:pt x="1391649" y="1064962"/>
                </a:cubicBezTo>
                <a:lnTo>
                  <a:pt x="1016117" y="1010533"/>
                </a:lnTo>
                <a:cubicBezTo>
                  <a:pt x="911360" y="1078369"/>
                  <a:pt x="781613" y="1117600"/>
                  <a:pt x="641350" y="1117600"/>
                </a:cubicBezTo>
                <a:cubicBezTo>
                  <a:pt x="287142" y="1117600"/>
                  <a:pt x="0" y="867417"/>
                  <a:pt x="0" y="558800"/>
                </a:cubicBezTo>
                <a:cubicBezTo>
                  <a:pt x="0" y="250183"/>
                  <a:pt x="287142" y="0"/>
                  <a:pt x="641350" y="0"/>
                </a:cubicBezTo>
                <a:close/>
              </a:path>
            </a:pathLst>
          </a:cu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51038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7396828" y="496966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 userDrawn="1"/>
        </p:nvSpPr>
        <p:spPr>
          <a:xfrm>
            <a:off x="6751137" y="496966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8043695" y="496966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 userDrawn="1">
            <p:ph type="ftr" sz="quarter" idx="10"/>
          </p:nvPr>
        </p:nvSpPr>
        <p:spPr>
          <a:xfrm>
            <a:off x="6057900" y="9582811"/>
            <a:ext cx="6172200" cy="54760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>
          <a:xfrm>
            <a:off x="17110868" y="9600055"/>
            <a:ext cx="1176775" cy="489036"/>
          </a:xfrm>
          <a:prstGeom prst="rect">
            <a:avLst/>
          </a:prstGeom>
        </p:spPr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6669212" y="5250457"/>
            <a:ext cx="8545863" cy="2366282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233749" y="2732842"/>
            <a:ext cx="6574129" cy="2144700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7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3817620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正方形/長方形 4"/>
          <p:cNvSpPr/>
          <p:nvPr userDrawn="1"/>
        </p:nvSpPr>
        <p:spPr>
          <a:xfrm>
            <a:off x="0" y="0"/>
            <a:ext cx="18287643" cy="35414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図プレースホルダー 6"/>
          <p:cNvSpPr>
            <a:spLocks noGrp="1"/>
          </p:cNvSpPr>
          <p:nvPr>
            <p:ph type="pic" sz="quarter" idx="12" hasCustomPrompt="1"/>
          </p:nvPr>
        </p:nvSpPr>
        <p:spPr>
          <a:xfrm>
            <a:off x="2696029" y="1767115"/>
            <a:ext cx="3548742" cy="3548742"/>
          </a:xfrm>
          <a:solidFill>
            <a:schemeClr val="bg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6491101" y="2162629"/>
            <a:ext cx="9211879" cy="121919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6505615" y="3609069"/>
            <a:ext cx="9211879" cy="1340304"/>
          </a:xfrm>
        </p:spPr>
        <p:txBody>
          <a:bodyPr anchor="t">
            <a:no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96029" y="5544457"/>
            <a:ext cx="13021465" cy="1516966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" name="円/楕円 4"/>
          <p:cNvSpPr/>
          <p:nvPr userDrawn="1"/>
        </p:nvSpPr>
        <p:spPr>
          <a:xfrm>
            <a:off x="1070429" y="7318828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1323686" y="757290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2349781" y="7899153"/>
            <a:ext cx="3998405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2349781" y="7315496"/>
            <a:ext cx="3998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  <p:sp>
        <p:nvSpPr>
          <p:cNvPr id="15" name="円/楕円 4"/>
          <p:cNvSpPr/>
          <p:nvPr userDrawn="1"/>
        </p:nvSpPr>
        <p:spPr>
          <a:xfrm>
            <a:off x="6517930" y="7318828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6771187" y="757290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7797282" y="7899153"/>
            <a:ext cx="3998405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7797282" y="7315496"/>
            <a:ext cx="3998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  <p:sp>
        <p:nvSpPr>
          <p:cNvPr id="19" name="円/楕円 4"/>
          <p:cNvSpPr/>
          <p:nvPr userDrawn="1"/>
        </p:nvSpPr>
        <p:spPr>
          <a:xfrm>
            <a:off x="11981156" y="7318828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図プレースホルダー 25"/>
          <p:cNvSpPr>
            <a:spLocks noGrp="1"/>
          </p:cNvSpPr>
          <p:nvPr>
            <p:ph type="pic" sz="quarter" idx="22" hasCustomPrompt="1"/>
          </p:nvPr>
        </p:nvSpPr>
        <p:spPr>
          <a:xfrm>
            <a:off x="12234413" y="757290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3260508" y="7899153"/>
            <a:ext cx="3998405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3260508" y="7315496"/>
            <a:ext cx="3998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7825536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18287643" cy="35414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図プレースホルダー 31"/>
          <p:cNvSpPr>
            <a:spLocks noGrp="1"/>
          </p:cNvSpPr>
          <p:nvPr>
            <p:ph type="pic" sz="quarter" idx="32" hasCustomPrompt="1"/>
          </p:nvPr>
        </p:nvSpPr>
        <p:spPr>
          <a:xfrm>
            <a:off x="1217446" y="1271786"/>
            <a:ext cx="6504961" cy="4045273"/>
          </a:xfrm>
          <a:custGeom>
            <a:avLst/>
            <a:gdLst>
              <a:gd name="connsiteX0" fmla="*/ 984238 w 6504961"/>
              <a:gd name="connsiteY0" fmla="*/ 3553896 h 4045273"/>
              <a:gd name="connsiteX1" fmla="*/ 1475615 w 6504961"/>
              <a:gd name="connsiteY1" fmla="*/ 3553896 h 4045273"/>
              <a:gd name="connsiteX2" fmla="*/ 1475615 w 6504961"/>
              <a:gd name="connsiteY2" fmla="*/ 4045273 h 4045273"/>
              <a:gd name="connsiteX3" fmla="*/ 984238 w 6504961"/>
              <a:gd name="connsiteY3" fmla="*/ 4045273 h 4045273"/>
              <a:gd name="connsiteX4" fmla="*/ 0 w 6504961"/>
              <a:gd name="connsiteY4" fmla="*/ 3551920 h 4045273"/>
              <a:gd name="connsiteX5" fmla="*/ 491377 w 6504961"/>
              <a:gd name="connsiteY5" fmla="*/ 3551920 h 4045273"/>
              <a:gd name="connsiteX6" fmla="*/ 491377 w 6504961"/>
              <a:gd name="connsiteY6" fmla="*/ 4043297 h 4045273"/>
              <a:gd name="connsiteX7" fmla="*/ 0 w 6504961"/>
              <a:gd name="connsiteY7" fmla="*/ 4043297 h 4045273"/>
              <a:gd name="connsiteX8" fmla="*/ 492861 w 6504961"/>
              <a:gd name="connsiteY8" fmla="*/ 3060543 h 4045273"/>
              <a:gd name="connsiteX9" fmla="*/ 984238 w 6504961"/>
              <a:gd name="connsiteY9" fmla="*/ 3060543 h 4045273"/>
              <a:gd name="connsiteX10" fmla="*/ 984238 w 6504961"/>
              <a:gd name="connsiteY10" fmla="*/ 3551920 h 4045273"/>
              <a:gd name="connsiteX11" fmla="*/ 492861 w 6504961"/>
              <a:gd name="connsiteY11" fmla="*/ 3551920 h 4045273"/>
              <a:gd name="connsiteX12" fmla="*/ 5518702 w 6504961"/>
              <a:gd name="connsiteY12" fmla="*/ 499760 h 4045273"/>
              <a:gd name="connsiteX13" fmla="*/ 6010079 w 6504961"/>
              <a:gd name="connsiteY13" fmla="*/ 499760 h 4045273"/>
              <a:gd name="connsiteX14" fmla="*/ 6010079 w 6504961"/>
              <a:gd name="connsiteY14" fmla="*/ 991137 h 4045273"/>
              <a:gd name="connsiteX15" fmla="*/ 5518702 w 6504961"/>
              <a:gd name="connsiteY15" fmla="*/ 991137 h 4045273"/>
              <a:gd name="connsiteX16" fmla="*/ 1478583 w 6504961"/>
              <a:gd name="connsiteY16" fmla="*/ 495329 h 4045273"/>
              <a:gd name="connsiteX17" fmla="*/ 5027325 w 6504961"/>
              <a:gd name="connsiteY17" fmla="*/ 495329 h 4045273"/>
              <a:gd name="connsiteX18" fmla="*/ 5027325 w 6504961"/>
              <a:gd name="connsiteY18" fmla="*/ 4044071 h 4045273"/>
              <a:gd name="connsiteX19" fmla="*/ 1478583 w 6504961"/>
              <a:gd name="connsiteY19" fmla="*/ 4044071 h 4045273"/>
              <a:gd name="connsiteX20" fmla="*/ 6010079 w 6504961"/>
              <a:gd name="connsiteY20" fmla="*/ 0 h 4045273"/>
              <a:gd name="connsiteX21" fmla="*/ 6504961 w 6504961"/>
              <a:gd name="connsiteY21" fmla="*/ 0 h 4045273"/>
              <a:gd name="connsiteX22" fmla="*/ 6504961 w 6504961"/>
              <a:gd name="connsiteY22" fmla="*/ 494882 h 4045273"/>
              <a:gd name="connsiteX23" fmla="*/ 6010079 w 6504961"/>
              <a:gd name="connsiteY23" fmla="*/ 494882 h 4045273"/>
              <a:gd name="connsiteX24" fmla="*/ 5027325 w 6504961"/>
              <a:gd name="connsiteY24" fmla="*/ 0 h 4045273"/>
              <a:gd name="connsiteX25" fmla="*/ 5518702 w 6504961"/>
              <a:gd name="connsiteY25" fmla="*/ 0 h 4045273"/>
              <a:gd name="connsiteX26" fmla="*/ 5518702 w 6504961"/>
              <a:gd name="connsiteY26" fmla="*/ 491377 h 4045273"/>
              <a:gd name="connsiteX27" fmla="*/ 5027325 w 6504961"/>
              <a:gd name="connsiteY27" fmla="*/ 491377 h 404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504961" h="4045273">
                <a:moveTo>
                  <a:pt x="984238" y="3553896"/>
                </a:moveTo>
                <a:lnTo>
                  <a:pt x="1475615" y="3553896"/>
                </a:lnTo>
                <a:lnTo>
                  <a:pt x="1475615" y="4045273"/>
                </a:lnTo>
                <a:lnTo>
                  <a:pt x="984238" y="4045273"/>
                </a:lnTo>
                <a:close/>
                <a:moveTo>
                  <a:pt x="0" y="3551920"/>
                </a:moveTo>
                <a:lnTo>
                  <a:pt x="491377" y="3551920"/>
                </a:lnTo>
                <a:lnTo>
                  <a:pt x="491377" y="4043297"/>
                </a:lnTo>
                <a:lnTo>
                  <a:pt x="0" y="4043297"/>
                </a:lnTo>
                <a:close/>
                <a:moveTo>
                  <a:pt x="492861" y="3060543"/>
                </a:moveTo>
                <a:lnTo>
                  <a:pt x="984238" y="3060543"/>
                </a:lnTo>
                <a:lnTo>
                  <a:pt x="984238" y="3551920"/>
                </a:lnTo>
                <a:lnTo>
                  <a:pt x="492861" y="3551920"/>
                </a:lnTo>
                <a:close/>
                <a:moveTo>
                  <a:pt x="5518702" y="499760"/>
                </a:moveTo>
                <a:lnTo>
                  <a:pt x="6010079" y="499760"/>
                </a:lnTo>
                <a:lnTo>
                  <a:pt x="6010079" y="991137"/>
                </a:lnTo>
                <a:lnTo>
                  <a:pt x="5518702" y="991137"/>
                </a:lnTo>
                <a:close/>
                <a:moveTo>
                  <a:pt x="1478583" y="495329"/>
                </a:moveTo>
                <a:lnTo>
                  <a:pt x="5027325" y="495329"/>
                </a:lnTo>
                <a:lnTo>
                  <a:pt x="5027325" y="4044071"/>
                </a:lnTo>
                <a:lnTo>
                  <a:pt x="1478583" y="4044071"/>
                </a:lnTo>
                <a:close/>
                <a:moveTo>
                  <a:pt x="6010079" y="0"/>
                </a:moveTo>
                <a:lnTo>
                  <a:pt x="6504961" y="0"/>
                </a:lnTo>
                <a:lnTo>
                  <a:pt x="6504961" y="494882"/>
                </a:lnTo>
                <a:lnTo>
                  <a:pt x="6010079" y="494882"/>
                </a:lnTo>
                <a:close/>
                <a:moveTo>
                  <a:pt x="5027325" y="0"/>
                </a:moveTo>
                <a:lnTo>
                  <a:pt x="5518702" y="0"/>
                </a:lnTo>
                <a:lnTo>
                  <a:pt x="5518702" y="491377"/>
                </a:lnTo>
                <a:lnTo>
                  <a:pt x="5027325" y="491377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6491101" y="2162629"/>
            <a:ext cx="9211879" cy="121919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6505615" y="3609069"/>
            <a:ext cx="9211879" cy="1340304"/>
          </a:xfrm>
        </p:spPr>
        <p:txBody>
          <a:bodyPr anchor="t">
            <a:no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96029" y="5544457"/>
            <a:ext cx="13021465" cy="1516966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" name="円/楕円 4"/>
          <p:cNvSpPr/>
          <p:nvPr userDrawn="1"/>
        </p:nvSpPr>
        <p:spPr>
          <a:xfrm>
            <a:off x="1070429" y="7318828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1323686" y="757290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2349781" y="7899153"/>
            <a:ext cx="3998405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2349781" y="7315496"/>
            <a:ext cx="3998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  <p:sp>
        <p:nvSpPr>
          <p:cNvPr id="15" name="円/楕円 4"/>
          <p:cNvSpPr/>
          <p:nvPr userDrawn="1"/>
        </p:nvSpPr>
        <p:spPr>
          <a:xfrm>
            <a:off x="6517930" y="7318828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6771187" y="757290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7797282" y="7899153"/>
            <a:ext cx="3998405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7797282" y="7315496"/>
            <a:ext cx="3998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  <p:sp>
        <p:nvSpPr>
          <p:cNvPr id="19" name="円/楕円 4"/>
          <p:cNvSpPr/>
          <p:nvPr userDrawn="1"/>
        </p:nvSpPr>
        <p:spPr>
          <a:xfrm>
            <a:off x="11981156" y="7318828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図プレースホルダー 25"/>
          <p:cNvSpPr>
            <a:spLocks noGrp="1"/>
          </p:cNvSpPr>
          <p:nvPr>
            <p:ph type="pic" sz="quarter" idx="22" hasCustomPrompt="1"/>
          </p:nvPr>
        </p:nvSpPr>
        <p:spPr>
          <a:xfrm>
            <a:off x="12234413" y="757290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3260508" y="7899153"/>
            <a:ext cx="3998405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3260508" y="7315496"/>
            <a:ext cx="3998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9767261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図プレースホルダー 15"/>
          <p:cNvSpPr>
            <a:spLocks noGrp="1"/>
          </p:cNvSpPr>
          <p:nvPr>
            <p:ph type="pic" sz="quarter" idx="36" hasCustomPrompt="1"/>
          </p:nvPr>
        </p:nvSpPr>
        <p:spPr>
          <a:xfrm>
            <a:off x="0" y="-794"/>
            <a:ext cx="18287642" cy="7086707"/>
          </a:xfrm>
          <a:custGeom>
            <a:avLst/>
            <a:gdLst>
              <a:gd name="connsiteX0" fmla="*/ 0 w 18287642"/>
              <a:gd name="connsiteY0" fmla="*/ 6438707 h 7086707"/>
              <a:gd name="connsiteX1" fmla="*/ 648000 w 18287642"/>
              <a:gd name="connsiteY1" fmla="*/ 6438707 h 7086707"/>
              <a:gd name="connsiteX2" fmla="*/ 648000 w 18287642"/>
              <a:gd name="connsiteY2" fmla="*/ 7086707 h 7086707"/>
              <a:gd name="connsiteX3" fmla="*/ 0 w 18287642"/>
              <a:gd name="connsiteY3" fmla="*/ 7086707 h 7086707"/>
              <a:gd name="connsiteX4" fmla="*/ 648000 w 18287642"/>
              <a:gd name="connsiteY4" fmla="*/ 5790707 h 7086707"/>
              <a:gd name="connsiteX5" fmla="*/ 1296000 w 18287642"/>
              <a:gd name="connsiteY5" fmla="*/ 5790707 h 7086707"/>
              <a:gd name="connsiteX6" fmla="*/ 1296000 w 18287642"/>
              <a:gd name="connsiteY6" fmla="*/ 6438707 h 7086707"/>
              <a:gd name="connsiteX7" fmla="*/ 648000 w 18287642"/>
              <a:gd name="connsiteY7" fmla="*/ 6438707 h 7086707"/>
              <a:gd name="connsiteX8" fmla="*/ 0 w 18287642"/>
              <a:gd name="connsiteY8" fmla="*/ 0 h 7086707"/>
              <a:gd name="connsiteX9" fmla="*/ 18287642 w 18287642"/>
              <a:gd name="connsiteY9" fmla="*/ 0 h 7086707"/>
              <a:gd name="connsiteX10" fmla="*/ 18287642 w 18287642"/>
              <a:gd name="connsiteY10" fmla="*/ 5142707 h 7086707"/>
              <a:gd name="connsiteX11" fmla="*/ 1944000 w 18287642"/>
              <a:gd name="connsiteY11" fmla="*/ 5142707 h 7086707"/>
              <a:gd name="connsiteX12" fmla="*/ 1944000 w 18287642"/>
              <a:gd name="connsiteY12" fmla="*/ 5790707 h 7086707"/>
              <a:gd name="connsiteX13" fmla="*/ 1296000 w 18287642"/>
              <a:gd name="connsiteY13" fmla="*/ 5790707 h 7086707"/>
              <a:gd name="connsiteX14" fmla="*/ 1296000 w 18287642"/>
              <a:gd name="connsiteY14" fmla="*/ 5142707 h 7086707"/>
              <a:gd name="connsiteX15" fmla="*/ 648000 w 18287642"/>
              <a:gd name="connsiteY15" fmla="*/ 5142707 h 7086707"/>
              <a:gd name="connsiteX16" fmla="*/ 648000 w 18287642"/>
              <a:gd name="connsiteY16" fmla="*/ 5790707 h 7086707"/>
              <a:gd name="connsiteX17" fmla="*/ 0 w 18287642"/>
              <a:gd name="connsiteY17" fmla="*/ 5790707 h 7086707"/>
              <a:gd name="connsiteX18" fmla="*/ 0 w 18287642"/>
              <a:gd name="connsiteY18" fmla="*/ 5142707 h 7086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287642" h="7086707">
                <a:moveTo>
                  <a:pt x="0" y="6438707"/>
                </a:moveTo>
                <a:lnTo>
                  <a:pt x="648000" y="6438707"/>
                </a:lnTo>
                <a:lnTo>
                  <a:pt x="648000" y="7086707"/>
                </a:lnTo>
                <a:lnTo>
                  <a:pt x="0" y="7086707"/>
                </a:lnTo>
                <a:close/>
                <a:moveTo>
                  <a:pt x="648000" y="5790707"/>
                </a:moveTo>
                <a:lnTo>
                  <a:pt x="1296000" y="5790707"/>
                </a:lnTo>
                <a:lnTo>
                  <a:pt x="1296000" y="6438707"/>
                </a:lnTo>
                <a:lnTo>
                  <a:pt x="648000" y="6438707"/>
                </a:lnTo>
                <a:close/>
                <a:moveTo>
                  <a:pt x="0" y="0"/>
                </a:moveTo>
                <a:lnTo>
                  <a:pt x="18287642" y="0"/>
                </a:lnTo>
                <a:lnTo>
                  <a:pt x="18287642" y="5142707"/>
                </a:lnTo>
                <a:lnTo>
                  <a:pt x="1944000" y="5142707"/>
                </a:lnTo>
                <a:lnTo>
                  <a:pt x="1944000" y="5790707"/>
                </a:lnTo>
                <a:lnTo>
                  <a:pt x="1296000" y="5790707"/>
                </a:lnTo>
                <a:lnTo>
                  <a:pt x="1296000" y="5142707"/>
                </a:lnTo>
                <a:lnTo>
                  <a:pt x="648000" y="5142707"/>
                </a:lnTo>
                <a:lnTo>
                  <a:pt x="648000" y="5790707"/>
                </a:lnTo>
                <a:lnTo>
                  <a:pt x="0" y="5790707"/>
                </a:lnTo>
                <a:lnTo>
                  <a:pt x="0" y="514270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baseline="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図プレースホルダー 5"/>
          <p:cNvSpPr>
            <a:spLocks noGrp="1"/>
          </p:cNvSpPr>
          <p:nvPr>
            <p:ph type="pic" sz="quarter" idx="12" hasCustomPrompt="1"/>
          </p:nvPr>
        </p:nvSpPr>
        <p:spPr>
          <a:xfrm>
            <a:off x="1363663" y="0"/>
            <a:ext cx="7504566" cy="1028541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9061250" y="3122656"/>
            <a:ext cx="8167207" cy="121919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9061250" y="5347380"/>
            <a:ext cx="8167207" cy="2882219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1250" y="4283799"/>
            <a:ext cx="8167207" cy="714166"/>
          </a:xfrm>
        </p:spPr>
        <p:txBody>
          <a:bodyPr anchor="t">
            <a:no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4221064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, Heading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7" name="図プレースホルダー 46"/>
          <p:cNvSpPr>
            <a:spLocks noGrp="1"/>
          </p:cNvSpPr>
          <p:nvPr>
            <p:ph type="pic" sz="quarter" idx="21" hasCustomPrompt="1"/>
          </p:nvPr>
        </p:nvSpPr>
        <p:spPr>
          <a:xfrm>
            <a:off x="5439454" y="1391478"/>
            <a:ext cx="7409092" cy="3478887"/>
          </a:xfrm>
          <a:custGeom>
            <a:avLst/>
            <a:gdLst>
              <a:gd name="connsiteX0" fmla="*/ 6753718 w 7409092"/>
              <a:gd name="connsiteY0" fmla="*/ 2823513 h 3478887"/>
              <a:gd name="connsiteX1" fmla="*/ 7409092 w 7409092"/>
              <a:gd name="connsiteY1" fmla="*/ 2823513 h 3478887"/>
              <a:gd name="connsiteX2" fmla="*/ 7409092 w 7409092"/>
              <a:gd name="connsiteY2" fmla="*/ 3478887 h 3478887"/>
              <a:gd name="connsiteX3" fmla="*/ 6753718 w 7409092"/>
              <a:gd name="connsiteY3" fmla="*/ 3478887 h 3478887"/>
              <a:gd name="connsiteX4" fmla="*/ 6098344 w 7409092"/>
              <a:gd name="connsiteY4" fmla="*/ 2145252 h 3478887"/>
              <a:gd name="connsiteX5" fmla="*/ 6753718 w 7409092"/>
              <a:gd name="connsiteY5" fmla="*/ 2145252 h 3478887"/>
              <a:gd name="connsiteX6" fmla="*/ 6753718 w 7409092"/>
              <a:gd name="connsiteY6" fmla="*/ 2800626 h 3478887"/>
              <a:gd name="connsiteX7" fmla="*/ 6098344 w 7409092"/>
              <a:gd name="connsiteY7" fmla="*/ 2800626 h 3478887"/>
              <a:gd name="connsiteX8" fmla="*/ 655374 w 7409092"/>
              <a:gd name="connsiteY8" fmla="*/ 655374 h 3478887"/>
              <a:gd name="connsiteX9" fmla="*/ 1310748 w 7409092"/>
              <a:gd name="connsiteY9" fmla="*/ 655374 h 3478887"/>
              <a:gd name="connsiteX10" fmla="*/ 1310748 w 7409092"/>
              <a:gd name="connsiteY10" fmla="*/ 1310748 h 3478887"/>
              <a:gd name="connsiteX11" fmla="*/ 655374 w 7409092"/>
              <a:gd name="connsiteY11" fmla="*/ 1310748 h 3478887"/>
              <a:gd name="connsiteX12" fmla="*/ 1310748 w 7409092"/>
              <a:gd name="connsiteY12" fmla="*/ 0 h 3478887"/>
              <a:gd name="connsiteX13" fmla="*/ 1966122 w 7409092"/>
              <a:gd name="connsiteY13" fmla="*/ 0 h 3478887"/>
              <a:gd name="connsiteX14" fmla="*/ 5422122 w 7409092"/>
              <a:gd name="connsiteY14" fmla="*/ 0 h 3478887"/>
              <a:gd name="connsiteX15" fmla="*/ 5422122 w 7409092"/>
              <a:gd name="connsiteY15" fmla="*/ 1481843 h 3478887"/>
              <a:gd name="connsiteX16" fmla="*/ 6077496 w 7409092"/>
              <a:gd name="connsiteY16" fmla="*/ 1481843 h 3478887"/>
              <a:gd name="connsiteX17" fmla="*/ 6077496 w 7409092"/>
              <a:gd name="connsiteY17" fmla="*/ 2137217 h 3478887"/>
              <a:gd name="connsiteX18" fmla="*/ 5422122 w 7409092"/>
              <a:gd name="connsiteY18" fmla="*/ 2137217 h 3478887"/>
              <a:gd name="connsiteX19" fmla="*/ 5422122 w 7409092"/>
              <a:gd name="connsiteY19" fmla="*/ 2800626 h 3478887"/>
              <a:gd name="connsiteX20" fmla="*/ 6077496 w 7409092"/>
              <a:gd name="connsiteY20" fmla="*/ 2800626 h 3478887"/>
              <a:gd name="connsiteX21" fmla="*/ 6077496 w 7409092"/>
              <a:gd name="connsiteY21" fmla="*/ 3456000 h 3478887"/>
              <a:gd name="connsiteX22" fmla="*/ 5422122 w 7409092"/>
              <a:gd name="connsiteY22" fmla="*/ 3456000 h 3478887"/>
              <a:gd name="connsiteX23" fmla="*/ 1966122 w 7409092"/>
              <a:gd name="connsiteY23" fmla="*/ 3456000 h 3478887"/>
              <a:gd name="connsiteX24" fmla="*/ 1966122 w 7409092"/>
              <a:gd name="connsiteY24" fmla="*/ 1966122 h 3478887"/>
              <a:gd name="connsiteX25" fmla="*/ 1310748 w 7409092"/>
              <a:gd name="connsiteY25" fmla="*/ 1966122 h 3478887"/>
              <a:gd name="connsiteX26" fmla="*/ 1310748 w 7409092"/>
              <a:gd name="connsiteY26" fmla="*/ 1310748 h 3478887"/>
              <a:gd name="connsiteX27" fmla="*/ 1966122 w 7409092"/>
              <a:gd name="connsiteY27" fmla="*/ 1310748 h 3478887"/>
              <a:gd name="connsiteX28" fmla="*/ 1966122 w 7409092"/>
              <a:gd name="connsiteY28" fmla="*/ 655374 h 3478887"/>
              <a:gd name="connsiteX29" fmla="*/ 1310748 w 7409092"/>
              <a:gd name="connsiteY29" fmla="*/ 655374 h 3478887"/>
              <a:gd name="connsiteX30" fmla="*/ 0 w 7409092"/>
              <a:gd name="connsiteY30" fmla="*/ 0 h 3478887"/>
              <a:gd name="connsiteX31" fmla="*/ 655374 w 7409092"/>
              <a:gd name="connsiteY31" fmla="*/ 0 h 3478887"/>
              <a:gd name="connsiteX32" fmla="*/ 655374 w 7409092"/>
              <a:gd name="connsiteY32" fmla="*/ 655374 h 3478887"/>
              <a:gd name="connsiteX33" fmla="*/ 0 w 7409092"/>
              <a:gd name="connsiteY33" fmla="*/ 655374 h 3478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409092" h="3478887">
                <a:moveTo>
                  <a:pt x="6753718" y="2823513"/>
                </a:moveTo>
                <a:lnTo>
                  <a:pt x="7409092" y="2823513"/>
                </a:lnTo>
                <a:lnTo>
                  <a:pt x="7409092" y="3478887"/>
                </a:lnTo>
                <a:lnTo>
                  <a:pt x="6753718" y="3478887"/>
                </a:lnTo>
                <a:close/>
                <a:moveTo>
                  <a:pt x="6098344" y="2145252"/>
                </a:moveTo>
                <a:lnTo>
                  <a:pt x="6753718" y="2145252"/>
                </a:lnTo>
                <a:lnTo>
                  <a:pt x="6753718" y="2800626"/>
                </a:lnTo>
                <a:lnTo>
                  <a:pt x="6098344" y="2800626"/>
                </a:lnTo>
                <a:close/>
                <a:moveTo>
                  <a:pt x="655374" y="655374"/>
                </a:moveTo>
                <a:lnTo>
                  <a:pt x="1310748" y="655374"/>
                </a:lnTo>
                <a:lnTo>
                  <a:pt x="1310748" y="1310748"/>
                </a:lnTo>
                <a:lnTo>
                  <a:pt x="655374" y="1310748"/>
                </a:lnTo>
                <a:close/>
                <a:moveTo>
                  <a:pt x="1310748" y="0"/>
                </a:moveTo>
                <a:lnTo>
                  <a:pt x="1966122" y="0"/>
                </a:lnTo>
                <a:lnTo>
                  <a:pt x="5422122" y="0"/>
                </a:lnTo>
                <a:lnTo>
                  <a:pt x="5422122" y="1481843"/>
                </a:lnTo>
                <a:lnTo>
                  <a:pt x="6077496" y="1481843"/>
                </a:lnTo>
                <a:lnTo>
                  <a:pt x="6077496" y="2137217"/>
                </a:lnTo>
                <a:lnTo>
                  <a:pt x="5422122" y="2137217"/>
                </a:lnTo>
                <a:lnTo>
                  <a:pt x="5422122" y="2800626"/>
                </a:lnTo>
                <a:lnTo>
                  <a:pt x="6077496" y="2800626"/>
                </a:lnTo>
                <a:lnTo>
                  <a:pt x="6077496" y="3456000"/>
                </a:lnTo>
                <a:lnTo>
                  <a:pt x="5422122" y="3456000"/>
                </a:lnTo>
                <a:lnTo>
                  <a:pt x="1966122" y="3456000"/>
                </a:lnTo>
                <a:lnTo>
                  <a:pt x="1966122" y="1966122"/>
                </a:lnTo>
                <a:lnTo>
                  <a:pt x="1310748" y="1966122"/>
                </a:lnTo>
                <a:lnTo>
                  <a:pt x="1310748" y="1310748"/>
                </a:lnTo>
                <a:lnTo>
                  <a:pt x="1966122" y="1310748"/>
                </a:lnTo>
                <a:lnTo>
                  <a:pt x="1966122" y="655374"/>
                </a:lnTo>
                <a:lnTo>
                  <a:pt x="1310748" y="655374"/>
                </a:lnTo>
                <a:close/>
                <a:moveTo>
                  <a:pt x="0" y="0"/>
                </a:moveTo>
                <a:lnTo>
                  <a:pt x="655374" y="0"/>
                </a:lnTo>
                <a:lnTo>
                  <a:pt x="655374" y="655374"/>
                </a:lnTo>
                <a:lnTo>
                  <a:pt x="0" y="6553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57150">
            <a:noFill/>
          </a:ln>
          <a:effectLst/>
        </p:spPr>
        <p:txBody>
          <a:bodyPr wrap="square">
            <a:noAutofit/>
          </a:bodyPr>
          <a:lstStyle/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4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2857596" y="5250023"/>
            <a:ext cx="12572808" cy="691637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9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2857596" y="5959390"/>
            <a:ext cx="12572808" cy="735120"/>
          </a:xfrm>
        </p:spPr>
        <p:txBody>
          <a:bodyPr anchor="t">
            <a:noAutofit/>
          </a:bodyPr>
          <a:lstStyle>
            <a:lvl1pPr algn="ctr"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0" name="正方形/長方形 49"/>
          <p:cNvSpPr/>
          <p:nvPr userDrawn="1"/>
        </p:nvSpPr>
        <p:spPr>
          <a:xfrm>
            <a:off x="8808185" y="676087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正方形/長方形 50"/>
          <p:cNvSpPr/>
          <p:nvPr userDrawn="1"/>
        </p:nvSpPr>
        <p:spPr>
          <a:xfrm>
            <a:off x="8162494" y="676087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正方形/長方形 51"/>
          <p:cNvSpPr/>
          <p:nvPr userDrawn="1"/>
        </p:nvSpPr>
        <p:spPr>
          <a:xfrm>
            <a:off x="9455052" y="676087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443436" y="7049366"/>
            <a:ext cx="11401128" cy="1968288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62009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292384" y="3528644"/>
            <a:ext cx="7080405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292384" y="2539323"/>
            <a:ext cx="7080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1403335" y="3304489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914348" y="3528644"/>
            <a:ext cx="7080405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914348" y="2539323"/>
            <a:ext cx="7080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2" name="正方形/長方形 21"/>
          <p:cNvSpPr/>
          <p:nvPr userDrawn="1"/>
        </p:nvSpPr>
        <p:spPr>
          <a:xfrm>
            <a:off x="10025299" y="3304489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292384" y="6893565"/>
            <a:ext cx="7080405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292384" y="5904244"/>
            <a:ext cx="7080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8" name="正方形/長方形 37"/>
          <p:cNvSpPr/>
          <p:nvPr userDrawn="1"/>
        </p:nvSpPr>
        <p:spPr>
          <a:xfrm>
            <a:off x="1403335" y="6669410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9914348" y="6893565"/>
            <a:ext cx="7080405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9914348" y="5904244"/>
            <a:ext cx="7080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 userDrawn="1"/>
        </p:nvSpPr>
        <p:spPr>
          <a:xfrm>
            <a:off x="10025299" y="6669410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251214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&amp; 3 Icons, Headings,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図プレースホルダー 76"/>
          <p:cNvSpPr>
            <a:spLocks noGrp="1"/>
          </p:cNvSpPr>
          <p:nvPr>
            <p:ph type="pic" sz="quarter" idx="34" hasCustomPrompt="1"/>
          </p:nvPr>
        </p:nvSpPr>
        <p:spPr>
          <a:xfrm>
            <a:off x="-2" y="0"/>
            <a:ext cx="18288002" cy="7085913"/>
          </a:xfrm>
          <a:custGeom>
            <a:avLst/>
            <a:gdLst>
              <a:gd name="connsiteX0" fmla="*/ 0 w 18288002"/>
              <a:gd name="connsiteY0" fmla="*/ 6437913 h 7085913"/>
              <a:gd name="connsiteX1" fmla="*/ 648000 w 18288002"/>
              <a:gd name="connsiteY1" fmla="*/ 6437913 h 7085913"/>
              <a:gd name="connsiteX2" fmla="*/ 648000 w 18288002"/>
              <a:gd name="connsiteY2" fmla="*/ 7085913 h 7085913"/>
              <a:gd name="connsiteX3" fmla="*/ 0 w 18288002"/>
              <a:gd name="connsiteY3" fmla="*/ 7085913 h 7085913"/>
              <a:gd name="connsiteX4" fmla="*/ 3 w 18288002"/>
              <a:gd name="connsiteY4" fmla="*/ 0 h 7085913"/>
              <a:gd name="connsiteX5" fmla="*/ 18288002 w 18288002"/>
              <a:gd name="connsiteY5" fmla="*/ 0 h 7085913"/>
              <a:gd name="connsiteX6" fmla="*/ 18288002 w 18288002"/>
              <a:gd name="connsiteY6" fmla="*/ 5141913 h 7085913"/>
              <a:gd name="connsiteX7" fmla="*/ 1944001 w 18288002"/>
              <a:gd name="connsiteY7" fmla="*/ 5141913 h 7085913"/>
              <a:gd name="connsiteX8" fmla="*/ 1944001 w 18288002"/>
              <a:gd name="connsiteY8" fmla="*/ 5789913 h 7085913"/>
              <a:gd name="connsiteX9" fmla="*/ 1296001 w 18288002"/>
              <a:gd name="connsiteY9" fmla="*/ 5789913 h 7085913"/>
              <a:gd name="connsiteX10" fmla="*/ 1296001 w 18288002"/>
              <a:gd name="connsiteY10" fmla="*/ 5141913 h 7085913"/>
              <a:gd name="connsiteX11" fmla="*/ 648001 w 18288002"/>
              <a:gd name="connsiteY11" fmla="*/ 5141913 h 7085913"/>
              <a:gd name="connsiteX12" fmla="*/ 648001 w 18288002"/>
              <a:gd name="connsiteY12" fmla="*/ 5789913 h 7085913"/>
              <a:gd name="connsiteX13" fmla="*/ 1296001 w 18288002"/>
              <a:gd name="connsiteY13" fmla="*/ 5789913 h 7085913"/>
              <a:gd name="connsiteX14" fmla="*/ 1296001 w 18288002"/>
              <a:gd name="connsiteY14" fmla="*/ 6437913 h 7085913"/>
              <a:gd name="connsiteX15" fmla="*/ 648001 w 18288002"/>
              <a:gd name="connsiteY15" fmla="*/ 6437913 h 7085913"/>
              <a:gd name="connsiteX16" fmla="*/ 648001 w 18288002"/>
              <a:gd name="connsiteY16" fmla="*/ 5789913 h 7085913"/>
              <a:gd name="connsiteX17" fmla="*/ 1 w 18288002"/>
              <a:gd name="connsiteY17" fmla="*/ 5789913 h 7085913"/>
              <a:gd name="connsiteX18" fmla="*/ 1 w 18288002"/>
              <a:gd name="connsiteY18" fmla="*/ 5141913 h 7085913"/>
              <a:gd name="connsiteX19" fmla="*/ 3 w 18288002"/>
              <a:gd name="connsiteY19" fmla="*/ 5141913 h 708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8288002" h="7085913">
                <a:moveTo>
                  <a:pt x="0" y="6437913"/>
                </a:moveTo>
                <a:lnTo>
                  <a:pt x="648000" y="6437913"/>
                </a:lnTo>
                <a:lnTo>
                  <a:pt x="648000" y="7085913"/>
                </a:lnTo>
                <a:lnTo>
                  <a:pt x="0" y="7085913"/>
                </a:lnTo>
                <a:close/>
                <a:moveTo>
                  <a:pt x="3" y="0"/>
                </a:moveTo>
                <a:lnTo>
                  <a:pt x="18288002" y="0"/>
                </a:lnTo>
                <a:lnTo>
                  <a:pt x="18288002" y="5141913"/>
                </a:lnTo>
                <a:lnTo>
                  <a:pt x="1944001" y="5141913"/>
                </a:lnTo>
                <a:lnTo>
                  <a:pt x="1944001" y="5789913"/>
                </a:lnTo>
                <a:lnTo>
                  <a:pt x="1296001" y="5789913"/>
                </a:lnTo>
                <a:lnTo>
                  <a:pt x="1296001" y="5141913"/>
                </a:lnTo>
                <a:lnTo>
                  <a:pt x="648001" y="5141913"/>
                </a:lnTo>
                <a:lnTo>
                  <a:pt x="648001" y="5789913"/>
                </a:lnTo>
                <a:lnTo>
                  <a:pt x="1296001" y="5789913"/>
                </a:lnTo>
                <a:lnTo>
                  <a:pt x="1296001" y="6437913"/>
                </a:lnTo>
                <a:lnTo>
                  <a:pt x="648001" y="6437913"/>
                </a:lnTo>
                <a:lnTo>
                  <a:pt x="648001" y="5789913"/>
                </a:lnTo>
                <a:lnTo>
                  <a:pt x="1" y="5789913"/>
                </a:lnTo>
                <a:lnTo>
                  <a:pt x="1" y="5141913"/>
                </a:lnTo>
                <a:lnTo>
                  <a:pt x="3" y="51419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61" name="テキスト プレースホルダー 60"/>
          <p:cNvSpPr>
            <a:spLocks noGrp="1"/>
          </p:cNvSpPr>
          <p:nvPr>
            <p:ph type="body" sz="quarter" idx="25" hasCustomPrompt="1"/>
          </p:nvPr>
        </p:nvSpPr>
        <p:spPr>
          <a:xfrm>
            <a:off x="3191877" y="4573588"/>
            <a:ext cx="1137600" cy="1137600"/>
          </a:xfr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1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3445677" y="482691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463455" y="6821182"/>
            <a:ext cx="4594445" cy="2114271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463455" y="5892669"/>
            <a:ext cx="4594445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2" name="テキスト プレースホルダー 60"/>
          <p:cNvSpPr>
            <a:spLocks noGrp="1"/>
          </p:cNvSpPr>
          <p:nvPr>
            <p:ph type="body" sz="quarter" idx="26" hasCustomPrompt="1"/>
          </p:nvPr>
        </p:nvSpPr>
        <p:spPr>
          <a:xfrm>
            <a:off x="8575199" y="4573588"/>
            <a:ext cx="1137600" cy="1137600"/>
          </a:xfr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3" name="図プレースホルダー 25"/>
          <p:cNvSpPr>
            <a:spLocks noGrp="1"/>
          </p:cNvSpPr>
          <p:nvPr>
            <p:ph type="pic" sz="quarter" idx="27" hasCustomPrompt="1"/>
          </p:nvPr>
        </p:nvSpPr>
        <p:spPr>
          <a:xfrm>
            <a:off x="8828999" y="482691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4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6846777" y="6821182"/>
            <a:ext cx="4594445" cy="2114271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5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6846777" y="5892669"/>
            <a:ext cx="4594445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6" name="テキスト プレースホルダー 60"/>
          <p:cNvSpPr>
            <a:spLocks noGrp="1"/>
          </p:cNvSpPr>
          <p:nvPr>
            <p:ph type="body" sz="quarter" idx="30" hasCustomPrompt="1"/>
          </p:nvPr>
        </p:nvSpPr>
        <p:spPr>
          <a:xfrm>
            <a:off x="13958521" y="4573588"/>
            <a:ext cx="1137600" cy="1137600"/>
          </a:xfr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7" name="図プレースホルダー 25"/>
          <p:cNvSpPr>
            <a:spLocks noGrp="1"/>
          </p:cNvSpPr>
          <p:nvPr>
            <p:ph type="pic" sz="quarter" idx="31" hasCustomPrompt="1"/>
          </p:nvPr>
        </p:nvSpPr>
        <p:spPr>
          <a:xfrm>
            <a:off x="14212321" y="482691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8" name="テキスト プレースホルダー 12"/>
          <p:cNvSpPr>
            <a:spLocks noGrp="1"/>
          </p:cNvSpPr>
          <p:nvPr>
            <p:ph type="body" sz="quarter" idx="32" hasCustomPrompt="1"/>
          </p:nvPr>
        </p:nvSpPr>
        <p:spPr>
          <a:xfrm>
            <a:off x="12230099" y="6821182"/>
            <a:ext cx="4594445" cy="2114271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33" hasCustomPrompt="1"/>
          </p:nvPr>
        </p:nvSpPr>
        <p:spPr>
          <a:xfrm>
            <a:off x="12230099" y="5892669"/>
            <a:ext cx="4594445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8" name="正方形/長方形 77"/>
          <p:cNvSpPr/>
          <p:nvPr userDrawn="1"/>
        </p:nvSpPr>
        <p:spPr>
          <a:xfrm>
            <a:off x="2850933" y="6658433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9" name="正方形/長方形 78"/>
          <p:cNvSpPr/>
          <p:nvPr userDrawn="1"/>
        </p:nvSpPr>
        <p:spPr>
          <a:xfrm>
            <a:off x="8230050" y="665843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0" name="正方形/長方形 79"/>
          <p:cNvSpPr/>
          <p:nvPr userDrawn="1"/>
        </p:nvSpPr>
        <p:spPr>
          <a:xfrm>
            <a:off x="13613371" y="6641976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740776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-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直線コネクタ 6"/>
          <p:cNvCxnSpPr/>
          <p:nvPr userDrawn="1"/>
        </p:nvCxnSpPr>
        <p:spPr>
          <a:xfrm>
            <a:off x="9144000" y="0"/>
            <a:ext cx="0" cy="197148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99958" y="4655094"/>
            <a:ext cx="4608971" cy="1479012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2399958" y="3713898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1" name="正方形/長方形 20"/>
          <p:cNvSpPr/>
          <p:nvPr userDrawn="1"/>
        </p:nvSpPr>
        <p:spPr>
          <a:xfrm>
            <a:off x="5089589" y="4430938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cxnSp>
        <p:nvCxnSpPr>
          <p:cNvPr id="29" name="直線コネクタ 28"/>
          <p:cNvCxnSpPr>
            <a:stCxn id="27" idx="1"/>
            <a:endCxn id="24" idx="6"/>
          </p:cNvCxnSpPr>
          <p:nvPr userDrawn="1"/>
        </p:nvCxnSpPr>
        <p:spPr>
          <a:xfrm flipH="1">
            <a:off x="9336699" y="2164184"/>
            <a:ext cx="649778" cy="2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/楕円 4"/>
          <p:cNvSpPr/>
          <p:nvPr userDrawn="1"/>
        </p:nvSpPr>
        <p:spPr>
          <a:xfrm>
            <a:off x="9986477" y="1595111"/>
            <a:ext cx="1136515" cy="1138145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966465" y="1790667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1275193" y="2731863"/>
            <a:ext cx="4608971" cy="1479012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1275193" y="1790667"/>
            <a:ext cx="4608971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11366634" y="2507707"/>
            <a:ext cx="1827899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2399958" y="8481658"/>
            <a:ext cx="4608971" cy="1479012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2399958" y="7540462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5" name="正方形/長方形 44"/>
          <p:cNvSpPr/>
          <p:nvPr userDrawn="1"/>
        </p:nvSpPr>
        <p:spPr>
          <a:xfrm>
            <a:off x="5089589" y="8257502"/>
            <a:ext cx="1827899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cxnSp>
        <p:nvCxnSpPr>
          <p:cNvPr id="10" name="直線コネクタ 9"/>
          <p:cNvCxnSpPr>
            <a:stCxn id="8" idx="2"/>
            <a:endCxn id="13" idx="3"/>
          </p:cNvCxnSpPr>
          <p:nvPr userDrawn="1"/>
        </p:nvCxnSpPr>
        <p:spPr>
          <a:xfrm flipH="1">
            <a:off x="8335845" y="4080320"/>
            <a:ext cx="615457" cy="7095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円/楕円 4"/>
          <p:cNvSpPr/>
          <p:nvPr userDrawn="1"/>
        </p:nvSpPr>
        <p:spPr>
          <a:xfrm>
            <a:off x="7199330" y="3518342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7179318" y="3713898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cxnSp>
        <p:nvCxnSpPr>
          <p:cNvPr id="41" name="直線コネクタ 40"/>
          <p:cNvCxnSpPr>
            <a:stCxn id="40" idx="2"/>
            <a:endCxn id="49" idx="3"/>
          </p:cNvCxnSpPr>
          <p:nvPr userDrawn="1"/>
        </p:nvCxnSpPr>
        <p:spPr>
          <a:xfrm flipH="1" flipV="1">
            <a:off x="8335845" y="7912586"/>
            <a:ext cx="615457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円/楕円 4"/>
          <p:cNvSpPr/>
          <p:nvPr userDrawn="1"/>
        </p:nvSpPr>
        <p:spPr>
          <a:xfrm>
            <a:off x="7199330" y="7343513"/>
            <a:ext cx="1136515" cy="1138145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7179318" y="7540462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cxnSp>
        <p:nvCxnSpPr>
          <p:cNvPr id="50" name="直線コネクタ 49"/>
          <p:cNvCxnSpPr>
            <a:stCxn id="51" idx="1"/>
            <a:endCxn id="57" idx="6"/>
          </p:cNvCxnSpPr>
          <p:nvPr userDrawn="1"/>
        </p:nvCxnSpPr>
        <p:spPr>
          <a:xfrm flipH="1">
            <a:off x="9336699" y="5996187"/>
            <a:ext cx="649778" cy="26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円/楕円 4"/>
          <p:cNvSpPr/>
          <p:nvPr userDrawn="1"/>
        </p:nvSpPr>
        <p:spPr>
          <a:xfrm>
            <a:off x="9986477" y="5427114"/>
            <a:ext cx="1136515" cy="1138145"/>
          </a:xfrm>
          <a:prstGeom prst="rect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9966465" y="5622670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1275193" y="6563866"/>
            <a:ext cx="4608971" cy="1479012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5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1275193" y="5622670"/>
            <a:ext cx="4608971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6" name="正方形/長方形 55"/>
          <p:cNvSpPr/>
          <p:nvPr userDrawn="1"/>
        </p:nvSpPr>
        <p:spPr>
          <a:xfrm>
            <a:off x="11366634" y="6339710"/>
            <a:ext cx="1827899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cxnSp>
        <p:nvCxnSpPr>
          <p:cNvPr id="61" name="直線コネクタ 60"/>
          <p:cNvCxnSpPr/>
          <p:nvPr userDrawn="1"/>
        </p:nvCxnSpPr>
        <p:spPr>
          <a:xfrm>
            <a:off x="9144000" y="2356884"/>
            <a:ext cx="0" cy="153073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/>
          <p:cNvCxnSpPr/>
          <p:nvPr userDrawn="1"/>
        </p:nvCxnSpPr>
        <p:spPr>
          <a:xfrm flipV="1">
            <a:off x="9144000" y="4273018"/>
            <a:ext cx="0" cy="153073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/>
          <p:cNvCxnSpPr/>
          <p:nvPr userDrawn="1"/>
        </p:nvCxnSpPr>
        <p:spPr>
          <a:xfrm>
            <a:off x="9144000" y="6189152"/>
            <a:ext cx="0" cy="153073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コネクタ 71"/>
          <p:cNvCxnSpPr/>
          <p:nvPr userDrawn="1"/>
        </p:nvCxnSpPr>
        <p:spPr>
          <a:xfrm>
            <a:off x="9144000" y="8105285"/>
            <a:ext cx="0" cy="2180128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楕円 7"/>
          <p:cNvSpPr/>
          <p:nvPr userDrawn="1"/>
        </p:nvSpPr>
        <p:spPr>
          <a:xfrm>
            <a:off x="8951302" y="3887621"/>
            <a:ext cx="385397" cy="385397"/>
          </a:xfrm>
          <a:prstGeom prst="ellipse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楕円 23"/>
          <p:cNvSpPr/>
          <p:nvPr userDrawn="1"/>
        </p:nvSpPr>
        <p:spPr>
          <a:xfrm>
            <a:off x="8951302" y="1971487"/>
            <a:ext cx="385397" cy="385397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楕円 39"/>
          <p:cNvSpPr/>
          <p:nvPr userDrawn="1"/>
        </p:nvSpPr>
        <p:spPr>
          <a:xfrm>
            <a:off x="8951302" y="7719888"/>
            <a:ext cx="385397" cy="385397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楕円 56"/>
          <p:cNvSpPr/>
          <p:nvPr userDrawn="1"/>
        </p:nvSpPr>
        <p:spPr>
          <a:xfrm>
            <a:off x="8951302" y="5803755"/>
            <a:ext cx="385397" cy="385397"/>
          </a:xfrm>
          <a:prstGeom prst="ellipse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113143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-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直線コネクタ 6"/>
          <p:cNvCxnSpPr>
            <a:endCxn id="8" idx="0"/>
          </p:cNvCxnSpPr>
          <p:nvPr userDrawn="1"/>
        </p:nvCxnSpPr>
        <p:spPr>
          <a:xfrm>
            <a:off x="9144000" y="0"/>
            <a:ext cx="1" cy="196828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1275193" y="2728663"/>
            <a:ext cx="4608971" cy="1479012"/>
          </a:xfrm>
        </p:spPr>
        <p:txBody>
          <a:bodyPr>
            <a:normAutofit/>
          </a:bodyPr>
          <a:lstStyle>
            <a:lvl1pPr algn="l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1275193" y="1787467"/>
            <a:ext cx="4608971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1" name="正方形/長方形 20"/>
          <p:cNvSpPr/>
          <p:nvPr userDrawn="1"/>
        </p:nvSpPr>
        <p:spPr>
          <a:xfrm>
            <a:off x="11366633" y="2504507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cxnSp>
        <p:nvCxnSpPr>
          <p:cNvPr id="22" name="直線コネクタ 21"/>
          <p:cNvCxnSpPr/>
          <p:nvPr userDrawn="1"/>
        </p:nvCxnSpPr>
        <p:spPr>
          <a:xfrm>
            <a:off x="9144000" y="2353683"/>
            <a:ext cx="0" cy="147123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>
            <a:stCxn id="28" idx="3"/>
            <a:endCxn id="24" idx="2"/>
          </p:cNvCxnSpPr>
          <p:nvPr userDrawn="1"/>
        </p:nvCxnSpPr>
        <p:spPr>
          <a:xfrm>
            <a:off x="8349923" y="4081115"/>
            <a:ext cx="601379" cy="3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/楕円 4"/>
          <p:cNvSpPr/>
          <p:nvPr userDrawn="1"/>
        </p:nvSpPr>
        <p:spPr>
          <a:xfrm>
            <a:off x="7193396" y="3512043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7173384" y="3707599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2394088" y="4648795"/>
            <a:ext cx="4608971" cy="1479012"/>
          </a:xfrm>
        </p:spPr>
        <p:txBody>
          <a:bodyPr>
            <a:normAutofit/>
          </a:bodyPr>
          <a:lstStyle>
            <a:lvl1pPr algn="r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2394088" y="3707599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5089589" y="4424639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cxnSp>
        <p:nvCxnSpPr>
          <p:cNvPr id="46" name="直線コネクタ 45"/>
          <p:cNvCxnSpPr>
            <a:stCxn id="24" idx="4"/>
            <a:endCxn id="2" idx="0"/>
          </p:cNvCxnSpPr>
          <p:nvPr userDrawn="1"/>
        </p:nvCxnSpPr>
        <p:spPr>
          <a:xfrm>
            <a:off x="9144001" y="4273816"/>
            <a:ext cx="0" cy="1742360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>
            <a:stCxn id="8" idx="6"/>
            <a:endCxn id="17" idx="1"/>
          </p:cNvCxnSpPr>
          <p:nvPr userDrawn="1"/>
        </p:nvCxnSpPr>
        <p:spPr>
          <a:xfrm flipV="1">
            <a:off x="9336699" y="2160983"/>
            <a:ext cx="629766" cy="2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円/楕円 4"/>
          <p:cNvSpPr/>
          <p:nvPr userDrawn="1"/>
        </p:nvSpPr>
        <p:spPr>
          <a:xfrm>
            <a:off x="9986477" y="1591911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9966465" y="1787467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2" name="二等辺三角形 1"/>
          <p:cNvSpPr/>
          <p:nvPr userDrawn="1"/>
        </p:nvSpPr>
        <p:spPr bwMode="auto">
          <a:xfrm>
            <a:off x="8813940" y="6016176"/>
            <a:ext cx="660121" cy="569070"/>
          </a:xfrm>
          <a:prstGeom prst="triangle">
            <a:avLst/>
          </a:prstGeom>
          <a:solidFill>
            <a:schemeClr val="tx2"/>
          </a:solidFill>
          <a:ln w="57150">
            <a:solidFill>
              <a:schemeClr val="bg1"/>
            </a:solidFill>
            <a:prstDash val="solid"/>
            <a:round/>
            <a:headEnd/>
            <a:tailEnd/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ja-JP" altLang="en-US"/>
          </a:p>
        </p:txBody>
      </p:sp>
      <p:grpSp>
        <p:nvGrpSpPr>
          <p:cNvPr id="47" name="グループ化 46"/>
          <p:cNvGrpSpPr/>
          <p:nvPr userDrawn="1"/>
        </p:nvGrpSpPr>
        <p:grpSpPr>
          <a:xfrm>
            <a:off x="8190907" y="7678639"/>
            <a:ext cx="1940630" cy="72008"/>
            <a:chOff x="6119664" y="3270498"/>
            <a:chExt cx="1940630" cy="72008"/>
          </a:xfrm>
        </p:grpSpPr>
        <p:sp>
          <p:nvSpPr>
            <p:cNvPr id="48" name="正方形/長方形 47"/>
            <p:cNvSpPr/>
            <p:nvPr userDrawn="1"/>
          </p:nvSpPr>
          <p:spPr>
            <a:xfrm>
              <a:off x="6765355" y="3270498"/>
              <a:ext cx="648072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" name="正方形/長方形 58"/>
            <p:cNvSpPr/>
            <p:nvPr userDrawn="1"/>
          </p:nvSpPr>
          <p:spPr>
            <a:xfrm>
              <a:off x="6119664" y="3270498"/>
              <a:ext cx="648072" cy="72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正方形/長方形 59"/>
            <p:cNvSpPr/>
            <p:nvPr userDrawn="1"/>
          </p:nvSpPr>
          <p:spPr>
            <a:xfrm>
              <a:off x="7412222" y="3270498"/>
              <a:ext cx="648072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61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4888291" y="7959431"/>
            <a:ext cx="8545863" cy="1423108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4888291" y="6839484"/>
            <a:ext cx="854586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8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6057900" y="9582811"/>
            <a:ext cx="6172200" cy="547603"/>
          </a:xfrm>
        </p:spPr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8" name="楕円 7"/>
          <p:cNvSpPr/>
          <p:nvPr userDrawn="1"/>
        </p:nvSpPr>
        <p:spPr>
          <a:xfrm>
            <a:off x="8951302" y="1968286"/>
            <a:ext cx="385397" cy="385397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楕円 23"/>
          <p:cNvSpPr/>
          <p:nvPr userDrawn="1"/>
        </p:nvSpPr>
        <p:spPr>
          <a:xfrm>
            <a:off x="8951302" y="3888419"/>
            <a:ext cx="385397" cy="385397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148827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xt &amp;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正方形/長方形 12"/>
          <p:cNvSpPr/>
          <p:nvPr userDrawn="1"/>
        </p:nvSpPr>
        <p:spPr bwMode="auto">
          <a:xfrm>
            <a:off x="0" y="0"/>
            <a:ext cx="9144000" cy="10285413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 userDrawn="1"/>
        </p:nvSpPr>
        <p:spPr bwMode="auto">
          <a:xfrm>
            <a:off x="9144000" y="0"/>
            <a:ext cx="648000" cy="64800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/>
          <p:cNvSpPr/>
          <p:nvPr userDrawn="1"/>
        </p:nvSpPr>
        <p:spPr bwMode="auto">
          <a:xfrm>
            <a:off x="9792000" y="648000"/>
            <a:ext cx="648000" cy="64800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/>
          <p:cNvSpPr/>
          <p:nvPr userDrawn="1"/>
        </p:nvSpPr>
        <p:spPr bwMode="auto">
          <a:xfrm>
            <a:off x="10440000" y="0"/>
            <a:ext cx="648000" cy="64800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/>
          <p:cNvSpPr/>
          <p:nvPr userDrawn="1"/>
        </p:nvSpPr>
        <p:spPr bwMode="auto">
          <a:xfrm>
            <a:off x="9144000" y="1296000"/>
            <a:ext cx="648000" cy="64800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799830" y="2551906"/>
            <a:ext cx="7544341" cy="51816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9588843" y="2551906"/>
            <a:ext cx="7665487" cy="5181600"/>
          </a:xfrm>
        </p:spPr>
        <p:txBody>
          <a:bodyPr anchor="ctr">
            <a:normAutofit/>
          </a:bodyPr>
          <a:lstStyle>
            <a:lvl1pPr algn="l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8847583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Pho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グループ化 18"/>
          <p:cNvGrpSpPr/>
          <p:nvPr userDrawn="1"/>
        </p:nvGrpSpPr>
        <p:grpSpPr>
          <a:xfrm>
            <a:off x="-1" y="0"/>
            <a:ext cx="18287643" cy="7085913"/>
            <a:chOff x="-1" y="0"/>
            <a:chExt cx="18287643" cy="7085913"/>
          </a:xfrm>
        </p:grpSpPr>
        <p:sp>
          <p:nvSpPr>
            <p:cNvPr id="2" name="正方形/長方形 1"/>
            <p:cNvSpPr/>
            <p:nvPr userDrawn="1"/>
          </p:nvSpPr>
          <p:spPr bwMode="auto">
            <a:xfrm>
              <a:off x="-1" y="0"/>
              <a:ext cx="18287643" cy="5141913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6" name="正方形/長方形 5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正方形/長方形 15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正方形/長方形 16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正方形/長方形 17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378" y="911133"/>
            <a:ext cx="4142834" cy="8464733"/>
          </a:xfrm>
          <a:prstGeom prst="rect">
            <a:avLst/>
          </a:prstGeom>
          <a:effectLst/>
        </p:spPr>
      </p:pic>
      <p:sp>
        <p:nvSpPr>
          <p:cNvPr id="11" name="図プレースホルダー 2"/>
          <p:cNvSpPr>
            <a:spLocks noGrp="1"/>
          </p:cNvSpPr>
          <p:nvPr>
            <p:ph type="pic" sz="quarter" idx="12" hasCustomPrompt="1"/>
          </p:nvPr>
        </p:nvSpPr>
        <p:spPr>
          <a:xfrm>
            <a:off x="2657702" y="2008413"/>
            <a:ext cx="3525807" cy="6317252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6800535" y="1103086"/>
            <a:ext cx="9426437" cy="384918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6800534" y="5274171"/>
            <a:ext cx="9426437" cy="3051494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7541384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Phone &amp; Tab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/>
          <p:cNvGrpSpPr/>
          <p:nvPr userDrawn="1"/>
        </p:nvGrpSpPr>
        <p:grpSpPr>
          <a:xfrm>
            <a:off x="-1" y="0"/>
            <a:ext cx="18287643" cy="7085913"/>
            <a:chOff x="-1" y="0"/>
            <a:chExt cx="18287643" cy="7085913"/>
          </a:xfrm>
          <a:solidFill>
            <a:schemeClr val="accent1"/>
          </a:solidFill>
        </p:grpSpPr>
        <p:sp>
          <p:nvSpPr>
            <p:cNvPr id="12" name="正方形/長方形 11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/>
            <p:cNvSpPr/>
            <p:nvPr userDrawn="1"/>
          </p:nvSpPr>
          <p:spPr bwMode="auto">
            <a:xfrm>
              <a:off x="-1" y="0"/>
              <a:ext cx="18287643" cy="5141913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37" y="4023832"/>
            <a:ext cx="2611063" cy="5334986"/>
          </a:xfrm>
          <a:prstGeom prst="rect">
            <a:avLst/>
          </a:prstGeom>
          <a:effectLst/>
        </p:spPr>
      </p:pic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図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795" y="949977"/>
            <a:ext cx="5884221" cy="8366379"/>
          </a:xfrm>
          <a:prstGeom prst="rect">
            <a:avLst/>
          </a:prstGeom>
        </p:spPr>
      </p:pic>
      <p:sp>
        <p:nvSpPr>
          <p:cNvPr id="7" name="図プレースホルダー 2"/>
          <p:cNvSpPr>
            <a:spLocks noGrp="1"/>
          </p:cNvSpPr>
          <p:nvPr>
            <p:ph type="pic" sz="quarter" idx="12" hasCustomPrompt="1"/>
          </p:nvPr>
        </p:nvSpPr>
        <p:spPr>
          <a:xfrm>
            <a:off x="3940519" y="1738131"/>
            <a:ext cx="5089181" cy="6761798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8" name="図プレースホルダー 2"/>
          <p:cNvSpPr>
            <a:spLocks noGrp="1"/>
          </p:cNvSpPr>
          <p:nvPr>
            <p:ph type="pic" sz="quarter" idx="13" hasCustomPrompt="1"/>
          </p:nvPr>
        </p:nvSpPr>
        <p:spPr>
          <a:xfrm>
            <a:off x="1379954" y="4737100"/>
            <a:ext cx="2160841" cy="3930468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9585535" y="1103086"/>
            <a:ext cx="7657436" cy="384918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585534" y="5274171"/>
            <a:ext cx="7657436" cy="3051494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7297864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/>
          <p:cNvGrpSpPr/>
          <p:nvPr userDrawn="1"/>
        </p:nvGrpSpPr>
        <p:grpSpPr>
          <a:xfrm>
            <a:off x="-1" y="0"/>
            <a:ext cx="18287643" cy="7085913"/>
            <a:chOff x="-1" y="0"/>
            <a:chExt cx="18287643" cy="7085913"/>
          </a:xfrm>
          <a:solidFill>
            <a:schemeClr val="accent1"/>
          </a:solidFill>
        </p:grpSpPr>
        <p:sp>
          <p:nvSpPr>
            <p:cNvPr id="12" name="正方形/長方形 11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/>
            <p:cNvSpPr/>
            <p:nvPr userDrawn="1"/>
          </p:nvSpPr>
          <p:spPr bwMode="auto">
            <a:xfrm>
              <a:off x="-1" y="0"/>
              <a:ext cx="18287643" cy="5141913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0473429" y="1103086"/>
            <a:ext cx="6987257" cy="384918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10473428" y="5274171"/>
            <a:ext cx="6987257" cy="3051494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図プレースホルダー 19"/>
          <p:cNvSpPr>
            <a:spLocks noGrp="1"/>
          </p:cNvSpPr>
          <p:nvPr>
            <p:ph type="pic" sz="quarter" idx="12" hasCustomPrompt="1"/>
          </p:nvPr>
        </p:nvSpPr>
        <p:spPr>
          <a:xfrm>
            <a:off x="1056105" y="2800178"/>
            <a:ext cx="9177429" cy="515989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grpSp>
        <p:nvGrpSpPr>
          <p:cNvPr id="18" name="グループ化 17"/>
          <p:cNvGrpSpPr/>
          <p:nvPr userDrawn="1"/>
        </p:nvGrpSpPr>
        <p:grpSpPr>
          <a:xfrm>
            <a:off x="1056107" y="2279243"/>
            <a:ext cx="9177428" cy="523844"/>
            <a:chOff x="4888773" y="2065794"/>
            <a:chExt cx="8534400" cy="487140"/>
          </a:xfrm>
        </p:grpSpPr>
        <p:sp>
          <p:nvSpPr>
            <p:cNvPr id="19" name="角丸四角形 7"/>
            <p:cNvSpPr/>
            <p:nvPr userDrawn="1"/>
          </p:nvSpPr>
          <p:spPr>
            <a:xfrm>
              <a:off x="4888773" y="2065794"/>
              <a:ext cx="8534400" cy="487140"/>
            </a:xfrm>
            <a:custGeom>
              <a:avLst/>
              <a:gdLst/>
              <a:ahLst/>
              <a:cxnLst/>
              <a:rect l="l" t="t" r="r" b="b"/>
              <a:pathLst>
                <a:path w="8534400" h="487140">
                  <a:moveTo>
                    <a:pt x="148176" y="0"/>
                  </a:moveTo>
                  <a:lnTo>
                    <a:pt x="8386224" y="0"/>
                  </a:lnTo>
                  <a:cubicBezTo>
                    <a:pt x="8468059" y="0"/>
                    <a:pt x="8534400" y="66341"/>
                    <a:pt x="8534400" y="148176"/>
                  </a:cubicBezTo>
                  <a:lnTo>
                    <a:pt x="8534400" y="487140"/>
                  </a:lnTo>
                  <a:lnTo>
                    <a:pt x="0" y="487140"/>
                  </a:lnTo>
                  <a:lnTo>
                    <a:pt x="0" y="148176"/>
                  </a:lnTo>
                  <a:cubicBezTo>
                    <a:pt x="0" y="66341"/>
                    <a:pt x="66341" y="0"/>
                    <a:pt x="14817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正方形/長方形 19"/>
            <p:cNvSpPr/>
            <p:nvPr userDrawn="1"/>
          </p:nvSpPr>
          <p:spPr>
            <a:xfrm>
              <a:off x="4888773" y="2489434"/>
              <a:ext cx="8534400" cy="635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1" name="グループ化 20"/>
            <p:cNvGrpSpPr/>
            <p:nvPr userDrawn="1"/>
          </p:nvGrpSpPr>
          <p:grpSpPr>
            <a:xfrm>
              <a:off x="5071109" y="2204589"/>
              <a:ext cx="542925" cy="142875"/>
              <a:chOff x="2524125" y="1614487"/>
              <a:chExt cx="542925" cy="142875"/>
            </a:xfrm>
          </p:grpSpPr>
          <p:sp>
            <p:nvSpPr>
              <p:cNvPr id="26" name="円/楕円 29"/>
              <p:cNvSpPr/>
              <p:nvPr userDrawn="1"/>
            </p:nvSpPr>
            <p:spPr>
              <a:xfrm>
                <a:off x="2524125" y="1614487"/>
                <a:ext cx="142875" cy="14287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7" name="円/楕円 30"/>
              <p:cNvSpPr/>
              <p:nvPr userDrawn="1"/>
            </p:nvSpPr>
            <p:spPr>
              <a:xfrm>
                <a:off x="2724150" y="1614487"/>
                <a:ext cx="142875" cy="14287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8" name="円/楕円 31"/>
              <p:cNvSpPr/>
              <p:nvPr userDrawn="1"/>
            </p:nvSpPr>
            <p:spPr>
              <a:xfrm>
                <a:off x="2924175" y="1614487"/>
                <a:ext cx="142875" cy="1428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22" name="グループ化 21"/>
            <p:cNvGrpSpPr/>
            <p:nvPr userDrawn="1"/>
          </p:nvGrpSpPr>
          <p:grpSpPr>
            <a:xfrm>
              <a:off x="13043533" y="2180776"/>
              <a:ext cx="200026" cy="190500"/>
              <a:chOff x="7781924" y="1704975"/>
              <a:chExt cx="200026" cy="190500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3" name="正方形/長方形 22"/>
              <p:cNvSpPr/>
              <p:nvPr userDrawn="1"/>
            </p:nvSpPr>
            <p:spPr>
              <a:xfrm>
                <a:off x="7781925" y="1704975"/>
                <a:ext cx="200025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4" name="正方形/長方形 23"/>
              <p:cNvSpPr/>
              <p:nvPr userDrawn="1"/>
            </p:nvSpPr>
            <p:spPr>
              <a:xfrm>
                <a:off x="7781925" y="1776413"/>
                <a:ext cx="200025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5" name="正方形/長方形 24"/>
              <p:cNvSpPr/>
              <p:nvPr userDrawn="1"/>
            </p:nvSpPr>
            <p:spPr>
              <a:xfrm>
                <a:off x="7781924" y="1847850"/>
                <a:ext cx="200025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941410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/>
          <p:cNvGrpSpPr/>
          <p:nvPr userDrawn="1"/>
        </p:nvGrpSpPr>
        <p:grpSpPr>
          <a:xfrm>
            <a:off x="-1" y="0"/>
            <a:ext cx="18287643" cy="7085913"/>
            <a:chOff x="-1" y="0"/>
            <a:chExt cx="18287643" cy="7085913"/>
          </a:xfrm>
          <a:solidFill>
            <a:schemeClr val="accent1"/>
          </a:solidFill>
        </p:grpSpPr>
        <p:sp>
          <p:nvSpPr>
            <p:cNvPr id="12" name="正方形/長方形 11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/>
            <p:cNvSpPr/>
            <p:nvPr userDrawn="1"/>
          </p:nvSpPr>
          <p:spPr bwMode="auto">
            <a:xfrm>
              <a:off x="-1" y="0"/>
              <a:ext cx="18287643" cy="5141913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0" name="図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146" y="361382"/>
            <a:ext cx="7911618" cy="6409096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0301" y="1323763"/>
            <a:ext cx="3830770" cy="5446715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296" y="2604814"/>
            <a:ext cx="2044962" cy="4165664"/>
          </a:xfrm>
          <a:prstGeom prst="rect">
            <a:avLst/>
          </a:prstGeom>
        </p:spPr>
      </p:pic>
      <p:sp>
        <p:nvSpPr>
          <p:cNvPr id="33" name="図プレースホルダー 8"/>
          <p:cNvSpPr>
            <a:spLocks noGrp="1"/>
          </p:cNvSpPr>
          <p:nvPr>
            <p:ph type="pic" sz="quarter" idx="12" hasCustomPrompt="1"/>
          </p:nvPr>
        </p:nvSpPr>
        <p:spPr>
          <a:xfrm>
            <a:off x="3394909" y="3135071"/>
            <a:ext cx="1709737" cy="3105150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4" name="図プレースホルダー 8"/>
          <p:cNvSpPr>
            <a:spLocks noGrp="1"/>
          </p:cNvSpPr>
          <p:nvPr>
            <p:ph type="pic" sz="quarter" idx="13" hasCustomPrompt="1"/>
          </p:nvPr>
        </p:nvSpPr>
        <p:spPr>
          <a:xfrm>
            <a:off x="5489811" y="631412"/>
            <a:ext cx="7335815" cy="4056234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5" name="図プレースホルダー 8"/>
          <p:cNvSpPr>
            <a:spLocks noGrp="1"/>
          </p:cNvSpPr>
          <p:nvPr>
            <p:ph type="pic" sz="quarter" idx="14" hasCustomPrompt="1"/>
          </p:nvPr>
        </p:nvSpPr>
        <p:spPr>
          <a:xfrm>
            <a:off x="13257470" y="1822452"/>
            <a:ext cx="3314700" cy="4434585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grpSp>
        <p:nvGrpSpPr>
          <p:cNvPr id="36" name="グループ化 35"/>
          <p:cNvGrpSpPr/>
          <p:nvPr userDrawn="1"/>
        </p:nvGrpSpPr>
        <p:grpSpPr>
          <a:xfrm>
            <a:off x="8190907" y="7678639"/>
            <a:ext cx="1940630" cy="72008"/>
            <a:chOff x="6119664" y="3270498"/>
            <a:chExt cx="1940630" cy="72008"/>
          </a:xfrm>
        </p:grpSpPr>
        <p:sp>
          <p:nvSpPr>
            <p:cNvPr id="37" name="正方形/長方形 36"/>
            <p:cNvSpPr/>
            <p:nvPr userDrawn="1"/>
          </p:nvSpPr>
          <p:spPr>
            <a:xfrm>
              <a:off x="6765355" y="3270498"/>
              <a:ext cx="648072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正方形/長方形 37"/>
            <p:cNvSpPr/>
            <p:nvPr userDrawn="1"/>
          </p:nvSpPr>
          <p:spPr>
            <a:xfrm>
              <a:off x="6119664" y="3270498"/>
              <a:ext cx="648072" cy="72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正方形/長方形 38"/>
            <p:cNvSpPr/>
            <p:nvPr userDrawn="1"/>
          </p:nvSpPr>
          <p:spPr>
            <a:xfrm>
              <a:off x="7412222" y="3270498"/>
              <a:ext cx="648072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0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4888291" y="7959431"/>
            <a:ext cx="8545863" cy="1423108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4888291" y="6839484"/>
            <a:ext cx="854586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4966756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475989" y="3650343"/>
            <a:ext cx="17336022" cy="128004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9" name="正方形/長方形 8"/>
          <p:cNvSpPr/>
          <p:nvPr userDrawn="1"/>
        </p:nvSpPr>
        <p:spPr>
          <a:xfrm>
            <a:off x="8171304" y="507427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8819376" y="507427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9468624" y="507427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200400" y="5346700"/>
            <a:ext cx="11887200" cy="747032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3200400" y="8280400"/>
            <a:ext cx="11887200" cy="1654996"/>
          </a:xfrm>
        </p:spPr>
        <p:txBody>
          <a:bodyPr anchor="b"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5783059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Full Anim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正方形/長方形 17"/>
          <p:cNvSpPr/>
          <p:nvPr userDrawn="1"/>
        </p:nvSpPr>
        <p:spPr>
          <a:xfrm>
            <a:off x="0" y="0"/>
            <a:ext cx="18288000" cy="10285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 userDrawn="1"/>
        </p:nvSpPr>
        <p:spPr>
          <a:xfrm>
            <a:off x="0" y="0"/>
            <a:ext cx="18288000" cy="10285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3"/>
          <p:cNvSpPr/>
          <p:nvPr userDrawn="1"/>
        </p:nvSpPr>
        <p:spPr>
          <a:xfrm rot="10800000">
            <a:off x="14510655" y="-14515"/>
            <a:ext cx="6110514" cy="10299927"/>
          </a:xfrm>
          <a:custGeom>
            <a:avLst/>
            <a:gdLst>
              <a:gd name="connsiteX0" fmla="*/ 0 w 3831771"/>
              <a:gd name="connsiteY0" fmla="*/ 0 h 10285413"/>
              <a:gd name="connsiteX1" fmla="*/ 3831771 w 3831771"/>
              <a:gd name="connsiteY1" fmla="*/ 0 h 10285413"/>
              <a:gd name="connsiteX2" fmla="*/ 3831771 w 3831771"/>
              <a:gd name="connsiteY2" fmla="*/ 10285413 h 10285413"/>
              <a:gd name="connsiteX3" fmla="*/ 0 w 3831771"/>
              <a:gd name="connsiteY3" fmla="*/ 10285413 h 10285413"/>
              <a:gd name="connsiteX4" fmla="*/ 0 w 3831771"/>
              <a:gd name="connsiteY4" fmla="*/ 0 h 10285413"/>
              <a:gd name="connsiteX0" fmla="*/ 0 w 5936343"/>
              <a:gd name="connsiteY0" fmla="*/ 0 h 10299927"/>
              <a:gd name="connsiteX1" fmla="*/ 5936343 w 5936343"/>
              <a:gd name="connsiteY1" fmla="*/ 14514 h 10299927"/>
              <a:gd name="connsiteX2" fmla="*/ 5936343 w 5936343"/>
              <a:gd name="connsiteY2" fmla="*/ 10299927 h 10299927"/>
              <a:gd name="connsiteX3" fmla="*/ 2104572 w 5936343"/>
              <a:gd name="connsiteY3" fmla="*/ 10299927 h 10299927"/>
              <a:gd name="connsiteX4" fmla="*/ 0 w 5936343"/>
              <a:gd name="connsiteY4" fmla="*/ 0 h 10299927"/>
              <a:gd name="connsiteX0" fmla="*/ 0 w 8215086"/>
              <a:gd name="connsiteY0" fmla="*/ 0 h 10299927"/>
              <a:gd name="connsiteX1" fmla="*/ 5936343 w 8215086"/>
              <a:gd name="connsiteY1" fmla="*/ 14514 h 10299927"/>
              <a:gd name="connsiteX2" fmla="*/ 8215086 w 8215086"/>
              <a:gd name="connsiteY2" fmla="*/ 10299927 h 10299927"/>
              <a:gd name="connsiteX3" fmla="*/ 2104572 w 8215086"/>
              <a:gd name="connsiteY3" fmla="*/ 10299927 h 10299927"/>
              <a:gd name="connsiteX4" fmla="*/ 0 w 8215086"/>
              <a:gd name="connsiteY4" fmla="*/ 0 h 10299927"/>
              <a:gd name="connsiteX0" fmla="*/ 1059543 w 6110514"/>
              <a:gd name="connsiteY0" fmla="*/ 0 h 10299927"/>
              <a:gd name="connsiteX1" fmla="*/ 3831771 w 6110514"/>
              <a:gd name="connsiteY1" fmla="*/ 14514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6110514"/>
              <a:gd name="connsiteY0" fmla="*/ 0 h 10299927"/>
              <a:gd name="connsiteX1" fmla="*/ 4746171 w 6110514"/>
              <a:gd name="connsiteY1" fmla="*/ 0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0514" h="10299927">
                <a:moveTo>
                  <a:pt x="1059543" y="0"/>
                </a:moveTo>
                <a:lnTo>
                  <a:pt x="4746171" y="0"/>
                </a:lnTo>
                <a:lnTo>
                  <a:pt x="6110514" y="10299927"/>
                </a:lnTo>
                <a:lnTo>
                  <a:pt x="0" y="10299927"/>
                </a:lnTo>
                <a:lnTo>
                  <a:pt x="1059543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6" name="正方形/長方形 3"/>
          <p:cNvSpPr/>
          <p:nvPr userDrawn="1"/>
        </p:nvSpPr>
        <p:spPr>
          <a:xfrm>
            <a:off x="-1988456" y="0"/>
            <a:ext cx="9760856" cy="10314442"/>
          </a:xfrm>
          <a:custGeom>
            <a:avLst/>
            <a:gdLst>
              <a:gd name="connsiteX0" fmla="*/ 0 w 3831771"/>
              <a:gd name="connsiteY0" fmla="*/ 0 h 10285413"/>
              <a:gd name="connsiteX1" fmla="*/ 3831771 w 3831771"/>
              <a:gd name="connsiteY1" fmla="*/ 0 h 10285413"/>
              <a:gd name="connsiteX2" fmla="*/ 3831771 w 3831771"/>
              <a:gd name="connsiteY2" fmla="*/ 10285413 h 10285413"/>
              <a:gd name="connsiteX3" fmla="*/ 0 w 3831771"/>
              <a:gd name="connsiteY3" fmla="*/ 10285413 h 10285413"/>
              <a:gd name="connsiteX4" fmla="*/ 0 w 3831771"/>
              <a:gd name="connsiteY4" fmla="*/ 0 h 10285413"/>
              <a:gd name="connsiteX0" fmla="*/ 0 w 5936343"/>
              <a:gd name="connsiteY0" fmla="*/ 0 h 10299927"/>
              <a:gd name="connsiteX1" fmla="*/ 5936343 w 5936343"/>
              <a:gd name="connsiteY1" fmla="*/ 14514 h 10299927"/>
              <a:gd name="connsiteX2" fmla="*/ 5936343 w 5936343"/>
              <a:gd name="connsiteY2" fmla="*/ 10299927 h 10299927"/>
              <a:gd name="connsiteX3" fmla="*/ 2104572 w 5936343"/>
              <a:gd name="connsiteY3" fmla="*/ 10299927 h 10299927"/>
              <a:gd name="connsiteX4" fmla="*/ 0 w 5936343"/>
              <a:gd name="connsiteY4" fmla="*/ 0 h 10299927"/>
              <a:gd name="connsiteX0" fmla="*/ 0 w 8215086"/>
              <a:gd name="connsiteY0" fmla="*/ 0 h 10299927"/>
              <a:gd name="connsiteX1" fmla="*/ 5936343 w 8215086"/>
              <a:gd name="connsiteY1" fmla="*/ 14514 h 10299927"/>
              <a:gd name="connsiteX2" fmla="*/ 8215086 w 8215086"/>
              <a:gd name="connsiteY2" fmla="*/ 10299927 h 10299927"/>
              <a:gd name="connsiteX3" fmla="*/ 2104572 w 8215086"/>
              <a:gd name="connsiteY3" fmla="*/ 10299927 h 10299927"/>
              <a:gd name="connsiteX4" fmla="*/ 0 w 8215086"/>
              <a:gd name="connsiteY4" fmla="*/ 0 h 10299927"/>
              <a:gd name="connsiteX0" fmla="*/ 1059543 w 6110514"/>
              <a:gd name="connsiteY0" fmla="*/ 0 h 10299927"/>
              <a:gd name="connsiteX1" fmla="*/ 3831771 w 6110514"/>
              <a:gd name="connsiteY1" fmla="*/ 14514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6110514"/>
              <a:gd name="connsiteY0" fmla="*/ 0 h 10299927"/>
              <a:gd name="connsiteX1" fmla="*/ 4746171 w 6110514"/>
              <a:gd name="connsiteY1" fmla="*/ 0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10566400"/>
              <a:gd name="connsiteY0" fmla="*/ 0 h 10328956"/>
              <a:gd name="connsiteX1" fmla="*/ 4746171 w 10566400"/>
              <a:gd name="connsiteY1" fmla="*/ 0 h 10328956"/>
              <a:gd name="connsiteX2" fmla="*/ 10566400 w 10566400"/>
              <a:gd name="connsiteY2" fmla="*/ 10328956 h 10328956"/>
              <a:gd name="connsiteX3" fmla="*/ 0 w 10566400"/>
              <a:gd name="connsiteY3" fmla="*/ 10299927 h 10328956"/>
              <a:gd name="connsiteX4" fmla="*/ 1059543 w 10566400"/>
              <a:gd name="connsiteY4" fmla="*/ 0 h 10328956"/>
              <a:gd name="connsiteX0" fmla="*/ 1059543 w 6560457"/>
              <a:gd name="connsiteY0" fmla="*/ 0 h 10314442"/>
              <a:gd name="connsiteX1" fmla="*/ 4746171 w 6560457"/>
              <a:gd name="connsiteY1" fmla="*/ 0 h 10314442"/>
              <a:gd name="connsiteX2" fmla="*/ 6560457 w 6560457"/>
              <a:gd name="connsiteY2" fmla="*/ 10314442 h 10314442"/>
              <a:gd name="connsiteX3" fmla="*/ 0 w 6560457"/>
              <a:gd name="connsiteY3" fmla="*/ 10299927 h 10314442"/>
              <a:gd name="connsiteX4" fmla="*/ 1059543 w 6560457"/>
              <a:gd name="connsiteY4" fmla="*/ 0 h 10314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0457" h="10314442">
                <a:moveTo>
                  <a:pt x="1059543" y="0"/>
                </a:moveTo>
                <a:lnTo>
                  <a:pt x="4746171" y="0"/>
                </a:lnTo>
                <a:lnTo>
                  <a:pt x="6560457" y="10314442"/>
                </a:lnTo>
                <a:lnTo>
                  <a:pt x="0" y="10299927"/>
                </a:lnTo>
                <a:lnTo>
                  <a:pt x="105954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4" name="正方形/長方形 3"/>
          <p:cNvSpPr/>
          <p:nvPr userDrawn="1"/>
        </p:nvSpPr>
        <p:spPr>
          <a:xfrm>
            <a:off x="8772070" y="0"/>
            <a:ext cx="9811657" cy="10314442"/>
          </a:xfrm>
          <a:custGeom>
            <a:avLst/>
            <a:gdLst>
              <a:gd name="connsiteX0" fmla="*/ 0 w 3831771"/>
              <a:gd name="connsiteY0" fmla="*/ 0 h 10285413"/>
              <a:gd name="connsiteX1" fmla="*/ 3831771 w 3831771"/>
              <a:gd name="connsiteY1" fmla="*/ 0 h 10285413"/>
              <a:gd name="connsiteX2" fmla="*/ 3831771 w 3831771"/>
              <a:gd name="connsiteY2" fmla="*/ 10285413 h 10285413"/>
              <a:gd name="connsiteX3" fmla="*/ 0 w 3831771"/>
              <a:gd name="connsiteY3" fmla="*/ 10285413 h 10285413"/>
              <a:gd name="connsiteX4" fmla="*/ 0 w 3831771"/>
              <a:gd name="connsiteY4" fmla="*/ 0 h 10285413"/>
              <a:gd name="connsiteX0" fmla="*/ 0 w 5936343"/>
              <a:gd name="connsiteY0" fmla="*/ 0 h 10299927"/>
              <a:gd name="connsiteX1" fmla="*/ 5936343 w 5936343"/>
              <a:gd name="connsiteY1" fmla="*/ 14514 h 10299927"/>
              <a:gd name="connsiteX2" fmla="*/ 5936343 w 5936343"/>
              <a:gd name="connsiteY2" fmla="*/ 10299927 h 10299927"/>
              <a:gd name="connsiteX3" fmla="*/ 2104572 w 5936343"/>
              <a:gd name="connsiteY3" fmla="*/ 10299927 h 10299927"/>
              <a:gd name="connsiteX4" fmla="*/ 0 w 5936343"/>
              <a:gd name="connsiteY4" fmla="*/ 0 h 10299927"/>
              <a:gd name="connsiteX0" fmla="*/ 0 w 8215086"/>
              <a:gd name="connsiteY0" fmla="*/ 0 h 10299927"/>
              <a:gd name="connsiteX1" fmla="*/ 5936343 w 8215086"/>
              <a:gd name="connsiteY1" fmla="*/ 14514 h 10299927"/>
              <a:gd name="connsiteX2" fmla="*/ 8215086 w 8215086"/>
              <a:gd name="connsiteY2" fmla="*/ 10299927 h 10299927"/>
              <a:gd name="connsiteX3" fmla="*/ 2104572 w 8215086"/>
              <a:gd name="connsiteY3" fmla="*/ 10299927 h 10299927"/>
              <a:gd name="connsiteX4" fmla="*/ 0 w 8215086"/>
              <a:gd name="connsiteY4" fmla="*/ 0 h 10299927"/>
              <a:gd name="connsiteX0" fmla="*/ 1059543 w 6110514"/>
              <a:gd name="connsiteY0" fmla="*/ 0 h 10299927"/>
              <a:gd name="connsiteX1" fmla="*/ 3831771 w 6110514"/>
              <a:gd name="connsiteY1" fmla="*/ 14514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9811657"/>
              <a:gd name="connsiteY0" fmla="*/ 14515 h 10314442"/>
              <a:gd name="connsiteX1" fmla="*/ 9811657 w 9811657"/>
              <a:gd name="connsiteY1" fmla="*/ 0 h 10314442"/>
              <a:gd name="connsiteX2" fmla="*/ 6110514 w 9811657"/>
              <a:gd name="connsiteY2" fmla="*/ 10314442 h 10314442"/>
              <a:gd name="connsiteX3" fmla="*/ 0 w 9811657"/>
              <a:gd name="connsiteY3" fmla="*/ 10314442 h 10314442"/>
              <a:gd name="connsiteX4" fmla="*/ 1059543 w 9811657"/>
              <a:gd name="connsiteY4" fmla="*/ 14515 h 10314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11657" h="10314442">
                <a:moveTo>
                  <a:pt x="1059543" y="14515"/>
                </a:moveTo>
                <a:lnTo>
                  <a:pt x="9811657" y="0"/>
                </a:lnTo>
                <a:lnTo>
                  <a:pt x="6110514" y="10314442"/>
                </a:lnTo>
                <a:lnTo>
                  <a:pt x="0" y="10314442"/>
                </a:lnTo>
                <a:lnTo>
                  <a:pt x="1059543" y="14515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正方形/長方形 3"/>
          <p:cNvSpPr/>
          <p:nvPr userDrawn="1"/>
        </p:nvSpPr>
        <p:spPr>
          <a:xfrm rot="10800000">
            <a:off x="4749800" y="0"/>
            <a:ext cx="6110514" cy="10299927"/>
          </a:xfrm>
          <a:custGeom>
            <a:avLst/>
            <a:gdLst>
              <a:gd name="connsiteX0" fmla="*/ 0 w 3831771"/>
              <a:gd name="connsiteY0" fmla="*/ 0 h 10285413"/>
              <a:gd name="connsiteX1" fmla="*/ 3831771 w 3831771"/>
              <a:gd name="connsiteY1" fmla="*/ 0 h 10285413"/>
              <a:gd name="connsiteX2" fmla="*/ 3831771 w 3831771"/>
              <a:gd name="connsiteY2" fmla="*/ 10285413 h 10285413"/>
              <a:gd name="connsiteX3" fmla="*/ 0 w 3831771"/>
              <a:gd name="connsiteY3" fmla="*/ 10285413 h 10285413"/>
              <a:gd name="connsiteX4" fmla="*/ 0 w 3831771"/>
              <a:gd name="connsiteY4" fmla="*/ 0 h 10285413"/>
              <a:gd name="connsiteX0" fmla="*/ 0 w 5936343"/>
              <a:gd name="connsiteY0" fmla="*/ 0 h 10299927"/>
              <a:gd name="connsiteX1" fmla="*/ 5936343 w 5936343"/>
              <a:gd name="connsiteY1" fmla="*/ 14514 h 10299927"/>
              <a:gd name="connsiteX2" fmla="*/ 5936343 w 5936343"/>
              <a:gd name="connsiteY2" fmla="*/ 10299927 h 10299927"/>
              <a:gd name="connsiteX3" fmla="*/ 2104572 w 5936343"/>
              <a:gd name="connsiteY3" fmla="*/ 10299927 h 10299927"/>
              <a:gd name="connsiteX4" fmla="*/ 0 w 5936343"/>
              <a:gd name="connsiteY4" fmla="*/ 0 h 10299927"/>
              <a:gd name="connsiteX0" fmla="*/ 0 w 8215086"/>
              <a:gd name="connsiteY0" fmla="*/ 0 h 10299927"/>
              <a:gd name="connsiteX1" fmla="*/ 5936343 w 8215086"/>
              <a:gd name="connsiteY1" fmla="*/ 14514 h 10299927"/>
              <a:gd name="connsiteX2" fmla="*/ 8215086 w 8215086"/>
              <a:gd name="connsiteY2" fmla="*/ 10299927 h 10299927"/>
              <a:gd name="connsiteX3" fmla="*/ 2104572 w 8215086"/>
              <a:gd name="connsiteY3" fmla="*/ 10299927 h 10299927"/>
              <a:gd name="connsiteX4" fmla="*/ 0 w 8215086"/>
              <a:gd name="connsiteY4" fmla="*/ 0 h 10299927"/>
              <a:gd name="connsiteX0" fmla="*/ 1059543 w 6110514"/>
              <a:gd name="connsiteY0" fmla="*/ 0 h 10299927"/>
              <a:gd name="connsiteX1" fmla="*/ 3831771 w 6110514"/>
              <a:gd name="connsiteY1" fmla="*/ 14514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6110514"/>
              <a:gd name="connsiteY0" fmla="*/ 0 h 10299927"/>
              <a:gd name="connsiteX1" fmla="*/ 4746171 w 6110514"/>
              <a:gd name="connsiteY1" fmla="*/ 0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0514" h="10299927">
                <a:moveTo>
                  <a:pt x="1059543" y="0"/>
                </a:moveTo>
                <a:lnTo>
                  <a:pt x="4746171" y="0"/>
                </a:lnTo>
                <a:lnTo>
                  <a:pt x="6110514" y="10299927"/>
                </a:lnTo>
                <a:lnTo>
                  <a:pt x="0" y="10299927"/>
                </a:lnTo>
                <a:lnTo>
                  <a:pt x="1059543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4" name="正方形/長方形 3"/>
          <p:cNvSpPr/>
          <p:nvPr userDrawn="1"/>
        </p:nvSpPr>
        <p:spPr>
          <a:xfrm rot="10800000">
            <a:off x="8931726" y="-43543"/>
            <a:ext cx="9506857" cy="10328956"/>
          </a:xfrm>
          <a:custGeom>
            <a:avLst/>
            <a:gdLst>
              <a:gd name="connsiteX0" fmla="*/ 0 w 3831771"/>
              <a:gd name="connsiteY0" fmla="*/ 0 h 10285413"/>
              <a:gd name="connsiteX1" fmla="*/ 3831771 w 3831771"/>
              <a:gd name="connsiteY1" fmla="*/ 0 h 10285413"/>
              <a:gd name="connsiteX2" fmla="*/ 3831771 w 3831771"/>
              <a:gd name="connsiteY2" fmla="*/ 10285413 h 10285413"/>
              <a:gd name="connsiteX3" fmla="*/ 0 w 3831771"/>
              <a:gd name="connsiteY3" fmla="*/ 10285413 h 10285413"/>
              <a:gd name="connsiteX4" fmla="*/ 0 w 3831771"/>
              <a:gd name="connsiteY4" fmla="*/ 0 h 10285413"/>
              <a:gd name="connsiteX0" fmla="*/ 0 w 5936343"/>
              <a:gd name="connsiteY0" fmla="*/ 0 h 10299927"/>
              <a:gd name="connsiteX1" fmla="*/ 5936343 w 5936343"/>
              <a:gd name="connsiteY1" fmla="*/ 14514 h 10299927"/>
              <a:gd name="connsiteX2" fmla="*/ 5936343 w 5936343"/>
              <a:gd name="connsiteY2" fmla="*/ 10299927 h 10299927"/>
              <a:gd name="connsiteX3" fmla="*/ 2104572 w 5936343"/>
              <a:gd name="connsiteY3" fmla="*/ 10299927 h 10299927"/>
              <a:gd name="connsiteX4" fmla="*/ 0 w 5936343"/>
              <a:gd name="connsiteY4" fmla="*/ 0 h 10299927"/>
              <a:gd name="connsiteX0" fmla="*/ 0 w 8215086"/>
              <a:gd name="connsiteY0" fmla="*/ 0 h 10299927"/>
              <a:gd name="connsiteX1" fmla="*/ 5936343 w 8215086"/>
              <a:gd name="connsiteY1" fmla="*/ 14514 h 10299927"/>
              <a:gd name="connsiteX2" fmla="*/ 8215086 w 8215086"/>
              <a:gd name="connsiteY2" fmla="*/ 10299927 h 10299927"/>
              <a:gd name="connsiteX3" fmla="*/ 2104572 w 8215086"/>
              <a:gd name="connsiteY3" fmla="*/ 10299927 h 10299927"/>
              <a:gd name="connsiteX4" fmla="*/ 0 w 8215086"/>
              <a:gd name="connsiteY4" fmla="*/ 0 h 10299927"/>
              <a:gd name="connsiteX0" fmla="*/ 1059543 w 6110514"/>
              <a:gd name="connsiteY0" fmla="*/ 0 h 10299927"/>
              <a:gd name="connsiteX1" fmla="*/ 3831771 w 6110514"/>
              <a:gd name="connsiteY1" fmla="*/ 14514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6110514"/>
              <a:gd name="connsiteY0" fmla="*/ 0 h 10299927"/>
              <a:gd name="connsiteX1" fmla="*/ 4746171 w 6110514"/>
              <a:gd name="connsiteY1" fmla="*/ 0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10566400"/>
              <a:gd name="connsiteY0" fmla="*/ 0 h 10328956"/>
              <a:gd name="connsiteX1" fmla="*/ 4746171 w 10566400"/>
              <a:gd name="connsiteY1" fmla="*/ 0 h 10328956"/>
              <a:gd name="connsiteX2" fmla="*/ 10566400 w 10566400"/>
              <a:gd name="connsiteY2" fmla="*/ 10328956 h 10328956"/>
              <a:gd name="connsiteX3" fmla="*/ 0 w 10566400"/>
              <a:gd name="connsiteY3" fmla="*/ 10299927 h 10328956"/>
              <a:gd name="connsiteX4" fmla="*/ 1059543 w 10566400"/>
              <a:gd name="connsiteY4" fmla="*/ 0 h 10328956"/>
              <a:gd name="connsiteX0" fmla="*/ 0 w 9506857"/>
              <a:gd name="connsiteY0" fmla="*/ 0 h 10328956"/>
              <a:gd name="connsiteX1" fmla="*/ 3686628 w 9506857"/>
              <a:gd name="connsiteY1" fmla="*/ 0 h 10328956"/>
              <a:gd name="connsiteX2" fmla="*/ 9506857 w 9506857"/>
              <a:gd name="connsiteY2" fmla="*/ 10328956 h 10328956"/>
              <a:gd name="connsiteX3" fmla="*/ 4601028 w 9506857"/>
              <a:gd name="connsiteY3" fmla="*/ 10314441 h 10328956"/>
              <a:gd name="connsiteX4" fmla="*/ 0 w 9506857"/>
              <a:gd name="connsiteY4" fmla="*/ 0 h 10328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06857" h="10328956">
                <a:moveTo>
                  <a:pt x="0" y="0"/>
                </a:moveTo>
                <a:lnTo>
                  <a:pt x="3686628" y="0"/>
                </a:lnTo>
                <a:lnTo>
                  <a:pt x="9506857" y="10328956"/>
                </a:lnTo>
                <a:lnTo>
                  <a:pt x="4601028" y="1031444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" name="直角三角形 4"/>
          <p:cNvSpPr/>
          <p:nvPr userDrawn="1"/>
        </p:nvSpPr>
        <p:spPr>
          <a:xfrm rot="5400000">
            <a:off x="3956957" y="-4047444"/>
            <a:ext cx="10414005" cy="18438582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直角三角形 18"/>
          <p:cNvSpPr/>
          <p:nvPr userDrawn="1"/>
        </p:nvSpPr>
        <p:spPr>
          <a:xfrm rot="16200000">
            <a:off x="3979522" y="-3986781"/>
            <a:ext cx="10328958" cy="1828800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直角三角形 25"/>
          <p:cNvSpPr/>
          <p:nvPr userDrawn="1"/>
        </p:nvSpPr>
        <p:spPr>
          <a:xfrm rot="5400000">
            <a:off x="3969137" y="-4049777"/>
            <a:ext cx="10391461" cy="18398666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直角三角形 26"/>
          <p:cNvSpPr/>
          <p:nvPr userDrawn="1"/>
        </p:nvSpPr>
        <p:spPr>
          <a:xfrm rot="16200000">
            <a:off x="3979521" y="-4001294"/>
            <a:ext cx="10328958" cy="18288001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直角三角形 27"/>
          <p:cNvSpPr/>
          <p:nvPr userDrawn="1"/>
        </p:nvSpPr>
        <p:spPr>
          <a:xfrm rot="5400000">
            <a:off x="3887541" y="-4034279"/>
            <a:ext cx="10430401" cy="18467612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直角三角形 28"/>
          <p:cNvSpPr/>
          <p:nvPr userDrawn="1"/>
        </p:nvSpPr>
        <p:spPr>
          <a:xfrm rot="16200000">
            <a:off x="3979521" y="-4001294"/>
            <a:ext cx="10328958" cy="18288001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0" y="0"/>
            <a:ext cx="18288000" cy="10285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タイトル 1"/>
          <p:cNvSpPr>
            <a:spLocks noGrp="1"/>
          </p:cNvSpPr>
          <p:nvPr>
            <p:ph type="title" hasCustomPrompt="1"/>
          </p:nvPr>
        </p:nvSpPr>
        <p:spPr>
          <a:xfrm>
            <a:off x="475989" y="3650343"/>
            <a:ext cx="17336022" cy="128004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32" name="正方形/長方形 31"/>
          <p:cNvSpPr/>
          <p:nvPr userDrawn="1"/>
        </p:nvSpPr>
        <p:spPr>
          <a:xfrm>
            <a:off x="8171304" y="507427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正方形/長方形 32"/>
          <p:cNvSpPr/>
          <p:nvPr userDrawn="1"/>
        </p:nvSpPr>
        <p:spPr>
          <a:xfrm>
            <a:off x="8819376" y="507427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9468624" y="507427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200400" y="5346700"/>
            <a:ext cx="11887200" cy="747032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200400" y="8280400"/>
            <a:ext cx="11887200" cy="1654996"/>
          </a:xfrm>
        </p:spPr>
        <p:txBody>
          <a:bodyPr anchor="b"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60075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, Headings &amp; Texts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277819" y="5556408"/>
            <a:ext cx="3743360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277819" y="4567087"/>
            <a:ext cx="3743360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2235550" y="5332253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4"/>
          <p:cNvSpPr/>
          <p:nvPr userDrawn="1"/>
        </p:nvSpPr>
        <p:spPr>
          <a:xfrm>
            <a:off x="2581242" y="3174870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2834499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5274436" y="5556408"/>
            <a:ext cx="3743360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5274436" y="4567087"/>
            <a:ext cx="3743360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6232167" y="533225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円/楕円 4"/>
          <p:cNvSpPr/>
          <p:nvPr userDrawn="1"/>
        </p:nvSpPr>
        <p:spPr>
          <a:xfrm>
            <a:off x="6577859" y="3174870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図プレースホルダー 25"/>
          <p:cNvSpPr>
            <a:spLocks noGrp="1"/>
          </p:cNvSpPr>
          <p:nvPr>
            <p:ph type="pic" sz="quarter" idx="17" hasCustomPrompt="1"/>
          </p:nvPr>
        </p:nvSpPr>
        <p:spPr>
          <a:xfrm>
            <a:off x="6831116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9271053" y="5556408"/>
            <a:ext cx="3743360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9271053" y="4567087"/>
            <a:ext cx="3743360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10228784" y="5332253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円/楕円 4"/>
          <p:cNvSpPr/>
          <p:nvPr userDrawn="1"/>
        </p:nvSpPr>
        <p:spPr>
          <a:xfrm>
            <a:off x="10574476" y="3174870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図プレースホルダー 25"/>
          <p:cNvSpPr>
            <a:spLocks noGrp="1"/>
          </p:cNvSpPr>
          <p:nvPr>
            <p:ph type="pic" sz="quarter" idx="20" hasCustomPrompt="1"/>
          </p:nvPr>
        </p:nvSpPr>
        <p:spPr>
          <a:xfrm>
            <a:off x="10827733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51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3267670" y="5556408"/>
            <a:ext cx="3743360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3267670" y="4567087"/>
            <a:ext cx="3743360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53" name="正方形/長方形 52"/>
          <p:cNvSpPr/>
          <p:nvPr userDrawn="1"/>
        </p:nvSpPr>
        <p:spPr>
          <a:xfrm>
            <a:off x="14225401" y="5332253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円/楕円 4"/>
          <p:cNvSpPr/>
          <p:nvPr userDrawn="1"/>
        </p:nvSpPr>
        <p:spPr>
          <a:xfrm>
            <a:off x="14571093" y="3174870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図プレースホルダー 25"/>
          <p:cNvSpPr>
            <a:spLocks noGrp="1"/>
          </p:cNvSpPr>
          <p:nvPr>
            <p:ph type="pic" sz="quarter" idx="23" hasCustomPrompt="1"/>
          </p:nvPr>
        </p:nvSpPr>
        <p:spPr>
          <a:xfrm>
            <a:off x="14824350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8694684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475989" y="3650343"/>
            <a:ext cx="17336022" cy="128004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9" name="正方形/長方形 8"/>
          <p:cNvSpPr/>
          <p:nvPr userDrawn="1"/>
        </p:nvSpPr>
        <p:spPr>
          <a:xfrm>
            <a:off x="8171304" y="507427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8819376" y="507427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9468624" y="507427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200400" y="5346700"/>
            <a:ext cx="11887200" cy="747032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3200400" y="8280400"/>
            <a:ext cx="11887200" cy="1654996"/>
          </a:xfrm>
        </p:spPr>
        <p:txBody>
          <a:bodyPr anchor="b"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638640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1248229" y="0"/>
            <a:ext cx="6400801" cy="10285413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605165" y="1925052"/>
            <a:ext cx="5686928" cy="4347411"/>
          </a:xfrm>
          <a:noFill/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0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605165" y="6104021"/>
            <a:ext cx="5686928" cy="1211179"/>
          </a:xfrm>
          <a:noFill/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8945030" y="9637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8297030" y="8989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7649030" y="8341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7649030" y="9637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9958792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10568692" y="0"/>
            <a:ext cx="6400801" cy="10285413"/>
          </a:xfrm>
          <a:solidFill>
            <a:schemeClr val="accent2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0925628" y="1925052"/>
            <a:ext cx="5686928" cy="4347411"/>
          </a:xfrm>
          <a:noFill/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0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0925628" y="6104021"/>
            <a:ext cx="5686928" cy="1211179"/>
          </a:xfrm>
          <a:noFill/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9920692" y="9637413"/>
            <a:ext cx="648000" cy="648000"/>
          </a:xfrm>
          <a:solidFill>
            <a:schemeClr val="accent2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9272692" y="8989413"/>
            <a:ext cx="648000" cy="648000"/>
          </a:xfrm>
          <a:solidFill>
            <a:schemeClr val="accent2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9920692" y="8341413"/>
            <a:ext cx="648000" cy="648000"/>
          </a:xfrm>
          <a:solidFill>
            <a:schemeClr val="accent2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8624692" y="9637413"/>
            <a:ext cx="648000" cy="648000"/>
          </a:xfrm>
          <a:solidFill>
            <a:schemeClr val="accent2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9378471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1248229" y="0"/>
            <a:ext cx="6400801" cy="10285413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605165" y="1925052"/>
            <a:ext cx="5686928" cy="4347411"/>
          </a:xfrm>
          <a:noFill/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0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605165" y="6104021"/>
            <a:ext cx="5686928" cy="1211179"/>
          </a:xfrm>
          <a:noFill/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8945030" y="9637413"/>
            <a:ext cx="648000" cy="648000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8297030" y="8989413"/>
            <a:ext cx="648000" cy="648000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7649030" y="8341413"/>
            <a:ext cx="648000" cy="648000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7649030" y="9637413"/>
            <a:ext cx="648000" cy="648000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354910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10568692" y="0"/>
            <a:ext cx="6400801" cy="10285413"/>
          </a:xfrm>
          <a:solidFill>
            <a:schemeClr val="accent4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0925628" y="1925052"/>
            <a:ext cx="5686928" cy="4347411"/>
          </a:xfrm>
          <a:noFill/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0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0925628" y="6104021"/>
            <a:ext cx="5686928" cy="1211179"/>
          </a:xfrm>
          <a:noFill/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9920692" y="9637413"/>
            <a:ext cx="648000" cy="648000"/>
          </a:xfrm>
          <a:solidFill>
            <a:schemeClr val="accent4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9272692" y="8989413"/>
            <a:ext cx="648000" cy="648000"/>
          </a:xfrm>
          <a:solidFill>
            <a:schemeClr val="accent4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9920692" y="8341413"/>
            <a:ext cx="648000" cy="648000"/>
          </a:xfrm>
          <a:solidFill>
            <a:schemeClr val="accent4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8624692" y="9637413"/>
            <a:ext cx="648000" cy="648000"/>
          </a:xfrm>
          <a:solidFill>
            <a:schemeClr val="accent4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9230770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1248229" y="0"/>
            <a:ext cx="6400801" cy="10285413"/>
          </a:xfrm>
          <a:solidFill>
            <a:schemeClr val="accent5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605165" y="1925052"/>
            <a:ext cx="5686928" cy="4347411"/>
          </a:xfrm>
          <a:noFill/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0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605165" y="6104021"/>
            <a:ext cx="5686928" cy="1211179"/>
          </a:xfrm>
          <a:noFill/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8945030" y="9637413"/>
            <a:ext cx="648000" cy="648000"/>
          </a:xfrm>
          <a:solidFill>
            <a:schemeClr val="accent5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8297030" y="8989413"/>
            <a:ext cx="648000" cy="648000"/>
          </a:xfrm>
          <a:solidFill>
            <a:schemeClr val="accent5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7649030" y="8341413"/>
            <a:ext cx="648000" cy="648000"/>
          </a:xfrm>
          <a:solidFill>
            <a:schemeClr val="accent5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7649030" y="9637413"/>
            <a:ext cx="648000" cy="648000"/>
          </a:xfrm>
          <a:solidFill>
            <a:schemeClr val="accent5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0346538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10568692" y="0"/>
            <a:ext cx="6400801" cy="10285413"/>
          </a:xfrm>
          <a:solidFill>
            <a:schemeClr val="accent6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0925628" y="1925052"/>
            <a:ext cx="5686928" cy="4347411"/>
          </a:xfrm>
          <a:noFill/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0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0925628" y="6104021"/>
            <a:ext cx="5686928" cy="1211179"/>
          </a:xfrm>
          <a:noFill/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9920692" y="9637413"/>
            <a:ext cx="648000" cy="648000"/>
          </a:xfrm>
          <a:solidFill>
            <a:schemeClr val="accent6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9272692" y="8989413"/>
            <a:ext cx="648000" cy="648000"/>
          </a:xfrm>
          <a:solidFill>
            <a:schemeClr val="accent6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9920692" y="8341413"/>
            <a:ext cx="648000" cy="648000"/>
          </a:xfrm>
          <a:solidFill>
            <a:schemeClr val="accent6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8624692" y="9637413"/>
            <a:ext cx="648000" cy="648000"/>
          </a:xfrm>
          <a:solidFill>
            <a:schemeClr val="accent6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8194518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 userDrawn="1"/>
        </p:nvSpPr>
        <p:spPr>
          <a:xfrm>
            <a:off x="8742743" y="5141912"/>
            <a:ext cx="6381143" cy="51419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/>
          <p:cNvSpPr/>
          <p:nvPr userDrawn="1"/>
        </p:nvSpPr>
        <p:spPr>
          <a:xfrm>
            <a:off x="5080000" y="0"/>
            <a:ext cx="5341257" cy="5141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図プレースホルダー 29"/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7027855" cy="5141913"/>
          </a:xfrm>
          <a:custGeom>
            <a:avLst/>
            <a:gdLst>
              <a:gd name="connsiteX0" fmla="*/ 6379855 w 7027855"/>
              <a:gd name="connsiteY0" fmla="*/ 4493913 h 5141913"/>
              <a:gd name="connsiteX1" fmla="*/ 7027855 w 7027855"/>
              <a:gd name="connsiteY1" fmla="*/ 4493913 h 5141913"/>
              <a:gd name="connsiteX2" fmla="*/ 7027855 w 7027855"/>
              <a:gd name="connsiteY2" fmla="*/ 5141913 h 5141913"/>
              <a:gd name="connsiteX3" fmla="*/ 6379855 w 7027855"/>
              <a:gd name="connsiteY3" fmla="*/ 5141913 h 5141913"/>
              <a:gd name="connsiteX4" fmla="*/ 5082572 w 7027855"/>
              <a:gd name="connsiteY4" fmla="*/ 4493912 h 5141913"/>
              <a:gd name="connsiteX5" fmla="*/ 5730572 w 7027855"/>
              <a:gd name="connsiteY5" fmla="*/ 4493912 h 5141913"/>
              <a:gd name="connsiteX6" fmla="*/ 5730572 w 7027855"/>
              <a:gd name="connsiteY6" fmla="*/ 5141912 h 5141913"/>
              <a:gd name="connsiteX7" fmla="*/ 5082572 w 7027855"/>
              <a:gd name="connsiteY7" fmla="*/ 5141912 h 5141913"/>
              <a:gd name="connsiteX8" fmla="*/ 5731855 w 7027855"/>
              <a:gd name="connsiteY8" fmla="*/ 3845912 h 5141913"/>
              <a:gd name="connsiteX9" fmla="*/ 6379855 w 7027855"/>
              <a:gd name="connsiteY9" fmla="*/ 3845912 h 5141913"/>
              <a:gd name="connsiteX10" fmla="*/ 6379855 w 7027855"/>
              <a:gd name="connsiteY10" fmla="*/ 4493912 h 5141913"/>
              <a:gd name="connsiteX11" fmla="*/ 5731855 w 7027855"/>
              <a:gd name="connsiteY11" fmla="*/ 4493912 h 5141913"/>
              <a:gd name="connsiteX12" fmla="*/ 5082572 w 7027855"/>
              <a:gd name="connsiteY12" fmla="*/ 3197912 h 5141913"/>
              <a:gd name="connsiteX13" fmla="*/ 5730572 w 7027855"/>
              <a:gd name="connsiteY13" fmla="*/ 3197912 h 5141913"/>
              <a:gd name="connsiteX14" fmla="*/ 5730572 w 7027855"/>
              <a:gd name="connsiteY14" fmla="*/ 3845912 h 5141913"/>
              <a:gd name="connsiteX15" fmla="*/ 5082572 w 7027855"/>
              <a:gd name="connsiteY15" fmla="*/ 3845912 h 5141913"/>
              <a:gd name="connsiteX16" fmla="*/ 0 w 7027855"/>
              <a:gd name="connsiteY16" fmla="*/ 0 h 5141913"/>
              <a:gd name="connsiteX17" fmla="*/ 5080001 w 7027855"/>
              <a:gd name="connsiteY17" fmla="*/ 0 h 5141913"/>
              <a:gd name="connsiteX18" fmla="*/ 5080001 w 7027855"/>
              <a:gd name="connsiteY18" fmla="*/ 5141913 h 5141913"/>
              <a:gd name="connsiteX19" fmla="*/ 0 w 7027855"/>
              <a:gd name="connsiteY19" fmla="*/ 5141913 h 5141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27855" h="5141913">
                <a:moveTo>
                  <a:pt x="6379855" y="4493913"/>
                </a:moveTo>
                <a:lnTo>
                  <a:pt x="7027855" y="4493913"/>
                </a:lnTo>
                <a:lnTo>
                  <a:pt x="7027855" y="5141913"/>
                </a:lnTo>
                <a:lnTo>
                  <a:pt x="6379855" y="5141913"/>
                </a:lnTo>
                <a:close/>
                <a:moveTo>
                  <a:pt x="5082572" y="4493912"/>
                </a:moveTo>
                <a:lnTo>
                  <a:pt x="5730572" y="4493912"/>
                </a:lnTo>
                <a:lnTo>
                  <a:pt x="5730572" y="5141912"/>
                </a:lnTo>
                <a:lnTo>
                  <a:pt x="5082572" y="5141912"/>
                </a:lnTo>
                <a:close/>
                <a:moveTo>
                  <a:pt x="5731855" y="3845912"/>
                </a:moveTo>
                <a:lnTo>
                  <a:pt x="6379855" y="3845912"/>
                </a:lnTo>
                <a:lnTo>
                  <a:pt x="6379855" y="4493912"/>
                </a:lnTo>
                <a:lnTo>
                  <a:pt x="5731855" y="4493912"/>
                </a:lnTo>
                <a:close/>
                <a:moveTo>
                  <a:pt x="5082572" y="3197912"/>
                </a:moveTo>
                <a:lnTo>
                  <a:pt x="5730572" y="3197912"/>
                </a:lnTo>
                <a:lnTo>
                  <a:pt x="5730572" y="3845912"/>
                </a:lnTo>
                <a:lnTo>
                  <a:pt x="5082572" y="3845912"/>
                </a:lnTo>
                <a:close/>
                <a:moveTo>
                  <a:pt x="0" y="0"/>
                </a:moveTo>
                <a:lnTo>
                  <a:pt x="5080001" y="0"/>
                </a:lnTo>
                <a:lnTo>
                  <a:pt x="5080001" y="5141913"/>
                </a:lnTo>
                <a:lnTo>
                  <a:pt x="0" y="514191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4" name="図プレースホルダー 13"/>
          <p:cNvSpPr>
            <a:spLocks noGrp="1"/>
          </p:cNvSpPr>
          <p:nvPr>
            <p:ph type="pic" sz="quarter" idx="11" hasCustomPrompt="1"/>
          </p:nvPr>
        </p:nvSpPr>
        <p:spPr>
          <a:xfrm>
            <a:off x="8473403" y="0"/>
            <a:ext cx="9814597" cy="5141913"/>
          </a:xfrm>
          <a:custGeom>
            <a:avLst/>
            <a:gdLst>
              <a:gd name="connsiteX0" fmla="*/ 648000 w 9814597"/>
              <a:gd name="connsiteY0" fmla="*/ 648000 h 5141913"/>
              <a:gd name="connsiteX1" fmla="*/ 1296000 w 9814597"/>
              <a:gd name="connsiteY1" fmla="*/ 648000 h 5141913"/>
              <a:gd name="connsiteX2" fmla="*/ 1296000 w 9814597"/>
              <a:gd name="connsiteY2" fmla="*/ 1296000 h 5141913"/>
              <a:gd name="connsiteX3" fmla="*/ 648000 w 9814597"/>
              <a:gd name="connsiteY3" fmla="*/ 1296000 h 5141913"/>
              <a:gd name="connsiteX4" fmla="*/ 1296000 w 9814597"/>
              <a:gd name="connsiteY4" fmla="*/ 0 h 5141913"/>
              <a:gd name="connsiteX5" fmla="*/ 1611372 w 9814597"/>
              <a:gd name="connsiteY5" fmla="*/ 0 h 5141913"/>
              <a:gd name="connsiteX6" fmla="*/ 1944000 w 9814597"/>
              <a:gd name="connsiteY6" fmla="*/ 0 h 5141913"/>
              <a:gd name="connsiteX7" fmla="*/ 1947854 w 9814597"/>
              <a:gd name="connsiteY7" fmla="*/ 0 h 5141913"/>
              <a:gd name="connsiteX8" fmla="*/ 2259372 w 9814597"/>
              <a:gd name="connsiteY8" fmla="*/ 0 h 5141913"/>
              <a:gd name="connsiteX9" fmla="*/ 9814597 w 9814597"/>
              <a:gd name="connsiteY9" fmla="*/ 0 h 5141913"/>
              <a:gd name="connsiteX10" fmla="*/ 9814597 w 9814597"/>
              <a:gd name="connsiteY10" fmla="*/ 5141913 h 5141913"/>
              <a:gd name="connsiteX11" fmla="*/ 1947854 w 9814597"/>
              <a:gd name="connsiteY11" fmla="*/ 5141913 h 5141913"/>
              <a:gd name="connsiteX12" fmla="*/ 1947854 w 9814597"/>
              <a:gd name="connsiteY12" fmla="*/ 1945206 h 5141913"/>
              <a:gd name="connsiteX13" fmla="*/ 1757239 w 9814597"/>
              <a:gd name="connsiteY13" fmla="*/ 1945206 h 5141913"/>
              <a:gd name="connsiteX14" fmla="*/ 1757239 w 9814597"/>
              <a:gd name="connsiteY14" fmla="*/ 1944000 h 5141913"/>
              <a:gd name="connsiteX15" fmla="*/ 1296000 w 9814597"/>
              <a:gd name="connsiteY15" fmla="*/ 1944000 h 5141913"/>
              <a:gd name="connsiteX16" fmla="*/ 1296000 w 9814597"/>
              <a:gd name="connsiteY16" fmla="*/ 1296000 h 5141913"/>
              <a:gd name="connsiteX17" fmla="*/ 1944000 w 9814597"/>
              <a:gd name="connsiteY17" fmla="*/ 1296000 h 5141913"/>
              <a:gd name="connsiteX18" fmla="*/ 1944000 w 9814597"/>
              <a:gd name="connsiteY18" fmla="*/ 1297206 h 5141913"/>
              <a:gd name="connsiteX19" fmla="*/ 1947854 w 9814597"/>
              <a:gd name="connsiteY19" fmla="*/ 1297206 h 5141913"/>
              <a:gd name="connsiteX20" fmla="*/ 1947854 w 9814597"/>
              <a:gd name="connsiteY20" fmla="*/ 648000 h 5141913"/>
              <a:gd name="connsiteX21" fmla="*/ 1944000 w 9814597"/>
              <a:gd name="connsiteY21" fmla="*/ 648000 h 5141913"/>
              <a:gd name="connsiteX22" fmla="*/ 1611372 w 9814597"/>
              <a:gd name="connsiteY22" fmla="*/ 648000 h 5141913"/>
              <a:gd name="connsiteX23" fmla="*/ 1296000 w 9814597"/>
              <a:gd name="connsiteY23" fmla="*/ 648000 h 5141913"/>
              <a:gd name="connsiteX24" fmla="*/ 0 w 9814597"/>
              <a:gd name="connsiteY24" fmla="*/ 0 h 5141913"/>
              <a:gd name="connsiteX25" fmla="*/ 648000 w 9814597"/>
              <a:gd name="connsiteY25" fmla="*/ 0 h 5141913"/>
              <a:gd name="connsiteX26" fmla="*/ 648000 w 9814597"/>
              <a:gd name="connsiteY26" fmla="*/ 648000 h 5141913"/>
              <a:gd name="connsiteX27" fmla="*/ 0 w 9814597"/>
              <a:gd name="connsiteY27" fmla="*/ 648000 h 5141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9814597" h="5141913">
                <a:moveTo>
                  <a:pt x="648000" y="648000"/>
                </a:moveTo>
                <a:lnTo>
                  <a:pt x="1296000" y="648000"/>
                </a:lnTo>
                <a:lnTo>
                  <a:pt x="1296000" y="1296000"/>
                </a:lnTo>
                <a:lnTo>
                  <a:pt x="648000" y="1296000"/>
                </a:lnTo>
                <a:close/>
                <a:moveTo>
                  <a:pt x="1296000" y="0"/>
                </a:moveTo>
                <a:lnTo>
                  <a:pt x="1611372" y="0"/>
                </a:lnTo>
                <a:lnTo>
                  <a:pt x="1944000" y="0"/>
                </a:lnTo>
                <a:lnTo>
                  <a:pt x="1947854" y="0"/>
                </a:lnTo>
                <a:lnTo>
                  <a:pt x="2259372" y="0"/>
                </a:lnTo>
                <a:lnTo>
                  <a:pt x="9814597" y="0"/>
                </a:lnTo>
                <a:lnTo>
                  <a:pt x="9814597" y="5141913"/>
                </a:lnTo>
                <a:lnTo>
                  <a:pt x="1947854" y="5141913"/>
                </a:lnTo>
                <a:lnTo>
                  <a:pt x="1947854" y="1945206"/>
                </a:lnTo>
                <a:lnTo>
                  <a:pt x="1757239" y="1945206"/>
                </a:lnTo>
                <a:lnTo>
                  <a:pt x="1757239" y="1944000"/>
                </a:lnTo>
                <a:lnTo>
                  <a:pt x="1296000" y="1944000"/>
                </a:lnTo>
                <a:lnTo>
                  <a:pt x="1296000" y="1296000"/>
                </a:lnTo>
                <a:lnTo>
                  <a:pt x="1944000" y="1296000"/>
                </a:lnTo>
                <a:lnTo>
                  <a:pt x="1944000" y="1297206"/>
                </a:lnTo>
                <a:lnTo>
                  <a:pt x="1947854" y="1297206"/>
                </a:lnTo>
                <a:lnTo>
                  <a:pt x="1947854" y="648000"/>
                </a:lnTo>
                <a:lnTo>
                  <a:pt x="1944000" y="648000"/>
                </a:lnTo>
                <a:lnTo>
                  <a:pt x="1611372" y="648000"/>
                </a:lnTo>
                <a:lnTo>
                  <a:pt x="1296000" y="648000"/>
                </a:lnTo>
                <a:close/>
                <a:moveTo>
                  <a:pt x="0" y="0"/>
                </a:moveTo>
                <a:lnTo>
                  <a:pt x="648000" y="0"/>
                </a:lnTo>
                <a:lnTo>
                  <a:pt x="648000" y="648000"/>
                </a:lnTo>
                <a:lnTo>
                  <a:pt x="0" y="64800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                                      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1" name="図プレースホルダー 30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5141913"/>
            <a:ext cx="10688025" cy="5141913"/>
          </a:xfrm>
          <a:custGeom>
            <a:avLst/>
            <a:gdLst>
              <a:gd name="connsiteX0" fmla="*/ 10040025 w 10688025"/>
              <a:gd name="connsiteY0" fmla="*/ 4493912 h 5141913"/>
              <a:gd name="connsiteX1" fmla="*/ 10688025 w 10688025"/>
              <a:gd name="connsiteY1" fmla="*/ 4493912 h 5141913"/>
              <a:gd name="connsiteX2" fmla="*/ 10688025 w 10688025"/>
              <a:gd name="connsiteY2" fmla="*/ 5141912 h 5141913"/>
              <a:gd name="connsiteX3" fmla="*/ 10040025 w 10688025"/>
              <a:gd name="connsiteY3" fmla="*/ 5141912 h 5141913"/>
              <a:gd name="connsiteX4" fmla="*/ 9392025 w 10688025"/>
              <a:gd name="connsiteY4" fmla="*/ 3845911 h 5141913"/>
              <a:gd name="connsiteX5" fmla="*/ 10040025 w 10688025"/>
              <a:gd name="connsiteY5" fmla="*/ 3845911 h 5141913"/>
              <a:gd name="connsiteX6" fmla="*/ 10040025 w 10688025"/>
              <a:gd name="connsiteY6" fmla="*/ 4493911 h 5141913"/>
              <a:gd name="connsiteX7" fmla="*/ 9392025 w 10688025"/>
              <a:gd name="connsiteY7" fmla="*/ 4493911 h 5141913"/>
              <a:gd name="connsiteX8" fmla="*/ 0 w 10688025"/>
              <a:gd name="connsiteY8" fmla="*/ 0 h 5141913"/>
              <a:gd name="connsiteX9" fmla="*/ 8742742 w 10688025"/>
              <a:gd name="connsiteY9" fmla="*/ 0 h 5141913"/>
              <a:gd name="connsiteX10" fmla="*/ 8742742 w 10688025"/>
              <a:gd name="connsiteY10" fmla="*/ 3197911 h 5141913"/>
              <a:gd name="connsiteX11" fmla="*/ 9390742 w 10688025"/>
              <a:gd name="connsiteY11" fmla="*/ 3197911 h 5141913"/>
              <a:gd name="connsiteX12" fmla="*/ 9390742 w 10688025"/>
              <a:gd name="connsiteY12" fmla="*/ 3845911 h 5141913"/>
              <a:gd name="connsiteX13" fmla="*/ 8742742 w 10688025"/>
              <a:gd name="connsiteY13" fmla="*/ 3845911 h 5141913"/>
              <a:gd name="connsiteX14" fmla="*/ 8742742 w 10688025"/>
              <a:gd name="connsiteY14" fmla="*/ 4493911 h 5141913"/>
              <a:gd name="connsiteX15" fmla="*/ 9390742 w 10688025"/>
              <a:gd name="connsiteY15" fmla="*/ 4493911 h 5141913"/>
              <a:gd name="connsiteX16" fmla="*/ 9390742 w 10688025"/>
              <a:gd name="connsiteY16" fmla="*/ 5141911 h 5141913"/>
              <a:gd name="connsiteX17" fmla="*/ 8742742 w 10688025"/>
              <a:gd name="connsiteY17" fmla="*/ 5141911 h 5141913"/>
              <a:gd name="connsiteX18" fmla="*/ 8742742 w 10688025"/>
              <a:gd name="connsiteY18" fmla="*/ 5141913 h 5141913"/>
              <a:gd name="connsiteX19" fmla="*/ 0 w 10688025"/>
              <a:gd name="connsiteY19" fmla="*/ 5141913 h 5141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0688025" h="5141913">
                <a:moveTo>
                  <a:pt x="10040025" y="4493912"/>
                </a:moveTo>
                <a:lnTo>
                  <a:pt x="10688025" y="4493912"/>
                </a:lnTo>
                <a:lnTo>
                  <a:pt x="10688025" y="5141912"/>
                </a:lnTo>
                <a:lnTo>
                  <a:pt x="10040025" y="5141912"/>
                </a:lnTo>
                <a:close/>
                <a:moveTo>
                  <a:pt x="9392025" y="3845911"/>
                </a:moveTo>
                <a:lnTo>
                  <a:pt x="10040025" y="3845911"/>
                </a:lnTo>
                <a:lnTo>
                  <a:pt x="10040025" y="4493911"/>
                </a:lnTo>
                <a:lnTo>
                  <a:pt x="9392025" y="4493911"/>
                </a:lnTo>
                <a:close/>
                <a:moveTo>
                  <a:pt x="0" y="0"/>
                </a:moveTo>
                <a:lnTo>
                  <a:pt x="8742742" y="0"/>
                </a:lnTo>
                <a:lnTo>
                  <a:pt x="8742742" y="3197911"/>
                </a:lnTo>
                <a:lnTo>
                  <a:pt x="9390742" y="3197911"/>
                </a:lnTo>
                <a:lnTo>
                  <a:pt x="9390742" y="3845911"/>
                </a:lnTo>
                <a:lnTo>
                  <a:pt x="8742742" y="3845911"/>
                </a:lnTo>
                <a:lnTo>
                  <a:pt x="8742742" y="4493911"/>
                </a:lnTo>
                <a:lnTo>
                  <a:pt x="9390742" y="4493911"/>
                </a:lnTo>
                <a:lnTo>
                  <a:pt x="9390742" y="5141911"/>
                </a:lnTo>
                <a:lnTo>
                  <a:pt x="8742742" y="5141911"/>
                </a:lnTo>
                <a:lnTo>
                  <a:pt x="8742742" y="5141913"/>
                </a:lnTo>
                <a:lnTo>
                  <a:pt x="0" y="5141913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2" name="図プレースホルダー 31"/>
          <p:cNvSpPr>
            <a:spLocks noGrp="1"/>
          </p:cNvSpPr>
          <p:nvPr>
            <p:ph type="pic" sz="quarter" idx="13" hasCustomPrompt="1"/>
          </p:nvPr>
        </p:nvSpPr>
        <p:spPr>
          <a:xfrm>
            <a:off x="13179886" y="5141912"/>
            <a:ext cx="5108114" cy="5143500"/>
          </a:xfrm>
          <a:custGeom>
            <a:avLst/>
            <a:gdLst>
              <a:gd name="connsiteX0" fmla="*/ 648000 w 5108114"/>
              <a:gd name="connsiteY0" fmla="*/ 648000 h 5143500"/>
              <a:gd name="connsiteX1" fmla="*/ 1296000 w 5108114"/>
              <a:gd name="connsiteY1" fmla="*/ 648000 h 5143500"/>
              <a:gd name="connsiteX2" fmla="*/ 1296000 w 5108114"/>
              <a:gd name="connsiteY2" fmla="*/ 1296000 h 5143500"/>
              <a:gd name="connsiteX3" fmla="*/ 648000 w 5108114"/>
              <a:gd name="connsiteY3" fmla="*/ 1296000 h 5143500"/>
              <a:gd name="connsiteX4" fmla="*/ 1296000 w 5108114"/>
              <a:gd name="connsiteY4" fmla="*/ 0 h 5143500"/>
              <a:gd name="connsiteX5" fmla="*/ 1944000 w 5108114"/>
              <a:gd name="connsiteY5" fmla="*/ 0 h 5143500"/>
              <a:gd name="connsiteX6" fmla="*/ 1944000 w 5108114"/>
              <a:gd name="connsiteY6" fmla="*/ 1587 h 5143500"/>
              <a:gd name="connsiteX7" fmla="*/ 5108114 w 5108114"/>
              <a:gd name="connsiteY7" fmla="*/ 1587 h 5143500"/>
              <a:gd name="connsiteX8" fmla="*/ 5108114 w 5108114"/>
              <a:gd name="connsiteY8" fmla="*/ 5143500 h 5143500"/>
              <a:gd name="connsiteX9" fmla="*/ 1944000 w 5108114"/>
              <a:gd name="connsiteY9" fmla="*/ 5143500 h 5143500"/>
              <a:gd name="connsiteX10" fmla="*/ 1944000 w 5108114"/>
              <a:gd name="connsiteY10" fmla="*/ 1944000 h 5143500"/>
              <a:gd name="connsiteX11" fmla="*/ 1296000 w 5108114"/>
              <a:gd name="connsiteY11" fmla="*/ 1944000 h 5143500"/>
              <a:gd name="connsiteX12" fmla="*/ 1296000 w 5108114"/>
              <a:gd name="connsiteY12" fmla="*/ 1296000 h 5143500"/>
              <a:gd name="connsiteX13" fmla="*/ 1944000 w 5108114"/>
              <a:gd name="connsiteY13" fmla="*/ 1296000 h 5143500"/>
              <a:gd name="connsiteX14" fmla="*/ 1944000 w 5108114"/>
              <a:gd name="connsiteY14" fmla="*/ 648000 h 5143500"/>
              <a:gd name="connsiteX15" fmla="*/ 1296000 w 5108114"/>
              <a:gd name="connsiteY15" fmla="*/ 648000 h 5143500"/>
              <a:gd name="connsiteX16" fmla="*/ 0 w 5108114"/>
              <a:gd name="connsiteY16" fmla="*/ 0 h 5143500"/>
              <a:gd name="connsiteX17" fmla="*/ 648000 w 5108114"/>
              <a:gd name="connsiteY17" fmla="*/ 0 h 5143500"/>
              <a:gd name="connsiteX18" fmla="*/ 648000 w 5108114"/>
              <a:gd name="connsiteY18" fmla="*/ 648000 h 5143500"/>
              <a:gd name="connsiteX19" fmla="*/ 0 w 5108114"/>
              <a:gd name="connsiteY19" fmla="*/ 6480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108114" h="5143500">
                <a:moveTo>
                  <a:pt x="648000" y="648000"/>
                </a:moveTo>
                <a:lnTo>
                  <a:pt x="1296000" y="648000"/>
                </a:lnTo>
                <a:lnTo>
                  <a:pt x="1296000" y="1296000"/>
                </a:lnTo>
                <a:lnTo>
                  <a:pt x="648000" y="1296000"/>
                </a:lnTo>
                <a:close/>
                <a:moveTo>
                  <a:pt x="1296000" y="0"/>
                </a:moveTo>
                <a:lnTo>
                  <a:pt x="1944000" y="0"/>
                </a:lnTo>
                <a:lnTo>
                  <a:pt x="1944000" y="1587"/>
                </a:lnTo>
                <a:lnTo>
                  <a:pt x="5108114" y="1587"/>
                </a:lnTo>
                <a:lnTo>
                  <a:pt x="5108114" y="5143500"/>
                </a:lnTo>
                <a:lnTo>
                  <a:pt x="1944000" y="5143500"/>
                </a:lnTo>
                <a:lnTo>
                  <a:pt x="1944000" y="1944000"/>
                </a:lnTo>
                <a:lnTo>
                  <a:pt x="1296000" y="1944000"/>
                </a:lnTo>
                <a:lnTo>
                  <a:pt x="1296000" y="1296000"/>
                </a:lnTo>
                <a:lnTo>
                  <a:pt x="1944000" y="1296000"/>
                </a:lnTo>
                <a:lnTo>
                  <a:pt x="1944000" y="648000"/>
                </a:lnTo>
                <a:lnTo>
                  <a:pt x="1296000" y="648000"/>
                </a:lnTo>
                <a:close/>
                <a:moveTo>
                  <a:pt x="0" y="0"/>
                </a:moveTo>
                <a:lnTo>
                  <a:pt x="648000" y="0"/>
                </a:lnTo>
                <a:lnTo>
                  <a:pt x="648000" y="648000"/>
                </a:lnTo>
                <a:lnTo>
                  <a:pt x="0" y="64800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                                      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5707917" y="1311492"/>
            <a:ext cx="4085423" cy="747032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5707917" y="2278743"/>
            <a:ext cx="4085423" cy="1596571"/>
          </a:xfrm>
        </p:spPr>
        <p:txBody>
          <a:bodyPr anchor="t"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561338" y="6706620"/>
            <a:ext cx="4743952" cy="2012497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0118187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y Squar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617200" cy="2570400"/>
          </a:xfrm>
          <a:solidFill>
            <a:schemeClr val="accent1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" name="図プレースホルダー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2573100"/>
            <a:ext cx="2617200" cy="2570400"/>
          </a:xfrm>
          <a:solidFill>
            <a:schemeClr val="accent4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5" name="図プレースホルダー 3"/>
          <p:cNvSpPr>
            <a:spLocks noGrp="1"/>
          </p:cNvSpPr>
          <p:nvPr>
            <p:ph type="pic" sz="quarter" idx="11" hasCustomPrompt="1"/>
          </p:nvPr>
        </p:nvSpPr>
        <p:spPr>
          <a:xfrm>
            <a:off x="2614271" y="0"/>
            <a:ext cx="2617200" cy="2570400"/>
          </a:xfrm>
          <a:solidFill>
            <a:schemeClr val="accent6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" name="図プレースホルダー 3"/>
          <p:cNvSpPr>
            <a:spLocks noGrp="1"/>
          </p:cNvSpPr>
          <p:nvPr>
            <p:ph type="pic" sz="quarter" idx="14" hasCustomPrompt="1"/>
          </p:nvPr>
        </p:nvSpPr>
        <p:spPr>
          <a:xfrm>
            <a:off x="2614271" y="2573100"/>
            <a:ext cx="2617200" cy="2570400"/>
          </a:xfrm>
          <a:solidFill>
            <a:schemeClr val="accent2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" name="図プレースホルダー 3"/>
          <p:cNvSpPr>
            <a:spLocks noGrp="1"/>
          </p:cNvSpPr>
          <p:nvPr>
            <p:ph type="pic" sz="quarter" idx="15" hasCustomPrompt="1"/>
          </p:nvPr>
        </p:nvSpPr>
        <p:spPr>
          <a:xfrm>
            <a:off x="5224006" y="0"/>
            <a:ext cx="2617200" cy="2570400"/>
          </a:xfrm>
          <a:solidFill>
            <a:schemeClr val="accent3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8" name="図プレースホルダー 3"/>
          <p:cNvSpPr>
            <a:spLocks noGrp="1"/>
          </p:cNvSpPr>
          <p:nvPr>
            <p:ph type="pic" sz="quarter" idx="17" hasCustomPrompt="1"/>
          </p:nvPr>
        </p:nvSpPr>
        <p:spPr>
          <a:xfrm>
            <a:off x="5224006" y="2573100"/>
            <a:ext cx="2617200" cy="2570400"/>
          </a:xfrm>
          <a:solidFill>
            <a:schemeClr val="accent5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9" name="図プレースホルダー 3"/>
          <p:cNvSpPr>
            <a:spLocks noGrp="1"/>
          </p:cNvSpPr>
          <p:nvPr>
            <p:ph type="pic" sz="quarter" idx="27" hasCustomPrompt="1"/>
          </p:nvPr>
        </p:nvSpPr>
        <p:spPr>
          <a:xfrm>
            <a:off x="5224006" y="5143500"/>
            <a:ext cx="2617200" cy="2570400"/>
          </a:xfrm>
          <a:solidFill>
            <a:schemeClr val="accent4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0" name="図プレースホルダー 3"/>
          <p:cNvSpPr>
            <a:spLocks noGrp="1"/>
          </p:cNvSpPr>
          <p:nvPr>
            <p:ph type="pic" sz="quarter" idx="29" hasCustomPrompt="1"/>
          </p:nvPr>
        </p:nvSpPr>
        <p:spPr>
          <a:xfrm>
            <a:off x="5224006" y="7716600"/>
            <a:ext cx="2617200" cy="2570400"/>
          </a:xfrm>
          <a:solidFill>
            <a:schemeClr val="accent2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1" name="図プレースホルダー 3"/>
          <p:cNvSpPr>
            <a:spLocks noGrp="1"/>
          </p:cNvSpPr>
          <p:nvPr>
            <p:ph type="pic" sz="quarter" idx="30" hasCustomPrompt="1"/>
          </p:nvPr>
        </p:nvSpPr>
        <p:spPr>
          <a:xfrm>
            <a:off x="7833741" y="7716600"/>
            <a:ext cx="2617200" cy="2570400"/>
          </a:xfrm>
          <a:solidFill>
            <a:schemeClr val="accent5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2" name="図プレースホルダー 3"/>
          <p:cNvSpPr>
            <a:spLocks noGrp="1"/>
          </p:cNvSpPr>
          <p:nvPr>
            <p:ph type="pic" sz="quarter" idx="33" hasCustomPrompt="1"/>
          </p:nvPr>
        </p:nvSpPr>
        <p:spPr>
          <a:xfrm>
            <a:off x="10443476" y="7716600"/>
            <a:ext cx="2617200" cy="2570400"/>
          </a:xfrm>
          <a:solidFill>
            <a:schemeClr val="accent4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3" name="図プレースホルダー 3"/>
          <p:cNvSpPr>
            <a:spLocks noGrp="1"/>
          </p:cNvSpPr>
          <p:nvPr>
            <p:ph type="pic" sz="quarter" idx="20" hasCustomPrompt="1"/>
          </p:nvPr>
        </p:nvSpPr>
        <p:spPr>
          <a:xfrm>
            <a:off x="13053211" y="0"/>
            <a:ext cx="2617200" cy="2570400"/>
          </a:xfrm>
          <a:solidFill>
            <a:schemeClr val="accent4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4" name="図プレースホルダー 3"/>
          <p:cNvSpPr>
            <a:spLocks noGrp="1"/>
          </p:cNvSpPr>
          <p:nvPr>
            <p:ph type="pic" sz="quarter" idx="22" hasCustomPrompt="1"/>
          </p:nvPr>
        </p:nvSpPr>
        <p:spPr>
          <a:xfrm>
            <a:off x="13053211" y="2573100"/>
            <a:ext cx="2617200" cy="2570400"/>
          </a:xfrm>
          <a:solidFill>
            <a:schemeClr val="accent3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5" name="図プレースホルダー 3"/>
          <p:cNvSpPr>
            <a:spLocks noGrp="1"/>
          </p:cNvSpPr>
          <p:nvPr>
            <p:ph type="pic" sz="quarter" idx="34" hasCustomPrompt="1"/>
          </p:nvPr>
        </p:nvSpPr>
        <p:spPr>
          <a:xfrm>
            <a:off x="13053211" y="7716600"/>
            <a:ext cx="2617200" cy="2570400"/>
          </a:xfrm>
          <a:solidFill>
            <a:schemeClr val="accent6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6" name="図プレースホルダー 3"/>
          <p:cNvSpPr>
            <a:spLocks noGrp="1"/>
          </p:cNvSpPr>
          <p:nvPr>
            <p:ph type="pic" sz="quarter" idx="35" hasCustomPrompt="1"/>
          </p:nvPr>
        </p:nvSpPr>
        <p:spPr>
          <a:xfrm>
            <a:off x="15662949" y="0"/>
            <a:ext cx="2617200" cy="2570400"/>
          </a:xfrm>
          <a:solidFill>
            <a:schemeClr val="accent5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7" name="図プレースホルダー 3"/>
          <p:cNvSpPr>
            <a:spLocks noGrp="1"/>
          </p:cNvSpPr>
          <p:nvPr>
            <p:ph type="pic" sz="quarter" idx="36" hasCustomPrompt="1"/>
          </p:nvPr>
        </p:nvSpPr>
        <p:spPr>
          <a:xfrm>
            <a:off x="15662949" y="2573100"/>
            <a:ext cx="2617200" cy="2570400"/>
          </a:xfrm>
          <a:solidFill>
            <a:schemeClr val="accent6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8" name="図プレースホルダー 3"/>
          <p:cNvSpPr>
            <a:spLocks noGrp="1"/>
          </p:cNvSpPr>
          <p:nvPr>
            <p:ph type="pic" sz="quarter" idx="38" hasCustomPrompt="1"/>
          </p:nvPr>
        </p:nvSpPr>
        <p:spPr>
          <a:xfrm>
            <a:off x="15662949" y="7716600"/>
            <a:ext cx="2617200" cy="2570400"/>
          </a:xfrm>
          <a:solidFill>
            <a:schemeClr val="accent2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9" name="図プレースホルダー 69"/>
          <p:cNvSpPr>
            <a:spLocks noGrp="1"/>
          </p:cNvSpPr>
          <p:nvPr>
            <p:ph type="pic" sz="quarter" idx="39" hasCustomPrompt="1"/>
          </p:nvPr>
        </p:nvSpPr>
        <p:spPr>
          <a:xfrm>
            <a:off x="1" y="5143500"/>
            <a:ext cx="5223600" cy="5143500"/>
          </a:xfrm>
          <a:solidFill>
            <a:schemeClr val="accent1"/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0" name="図プレースホルダー 69"/>
          <p:cNvSpPr>
            <a:spLocks noGrp="1"/>
          </p:cNvSpPr>
          <p:nvPr>
            <p:ph type="pic" sz="quarter" idx="40" hasCustomPrompt="1"/>
          </p:nvPr>
        </p:nvSpPr>
        <p:spPr>
          <a:xfrm>
            <a:off x="7833741" y="0"/>
            <a:ext cx="5223600" cy="5143500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grpSp>
        <p:nvGrpSpPr>
          <p:cNvPr id="21" name="グループ化 20"/>
          <p:cNvGrpSpPr/>
          <p:nvPr userDrawn="1"/>
        </p:nvGrpSpPr>
        <p:grpSpPr>
          <a:xfrm>
            <a:off x="11954525" y="6247404"/>
            <a:ext cx="1940630" cy="72008"/>
            <a:chOff x="6119664" y="3270498"/>
            <a:chExt cx="1940630" cy="72008"/>
          </a:xfrm>
        </p:grpSpPr>
        <p:sp>
          <p:nvSpPr>
            <p:cNvPr id="22" name="正方形/長方形 21"/>
            <p:cNvSpPr/>
            <p:nvPr userDrawn="1"/>
          </p:nvSpPr>
          <p:spPr>
            <a:xfrm>
              <a:off x="6765355" y="3270498"/>
              <a:ext cx="648072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正方形/長方形 22"/>
            <p:cNvSpPr/>
            <p:nvPr userDrawn="1"/>
          </p:nvSpPr>
          <p:spPr>
            <a:xfrm>
              <a:off x="6119664" y="3270498"/>
              <a:ext cx="648072" cy="72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正方形/長方形 23"/>
            <p:cNvSpPr/>
            <p:nvPr userDrawn="1"/>
          </p:nvSpPr>
          <p:spPr>
            <a:xfrm>
              <a:off x="7412222" y="3270498"/>
              <a:ext cx="648072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5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8651909" y="6411535"/>
            <a:ext cx="8545863" cy="1024273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8651909" y="5408249"/>
            <a:ext cx="854586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0813756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creen Image, Heading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4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0" y="0"/>
            <a:ext cx="9144000" cy="10285413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0222372" y="1103086"/>
            <a:ext cx="6987257" cy="384918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10222372" y="5274171"/>
            <a:ext cx="6987257" cy="4014208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8496000" y="9637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7848000" y="8989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8496000" y="8341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7200000" y="9637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1349524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cons, Headings &amp; Texts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544034" y="5556408"/>
            <a:ext cx="4914493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44034" y="4567087"/>
            <a:ext cx="491449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3087331" y="5332253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4"/>
          <p:cNvSpPr/>
          <p:nvPr userDrawn="1"/>
        </p:nvSpPr>
        <p:spPr>
          <a:xfrm>
            <a:off x="3433023" y="3174870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3686280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6686753" y="5556408"/>
            <a:ext cx="4914493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6686753" y="4567087"/>
            <a:ext cx="491449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8230050" y="533225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円/楕円 4"/>
          <p:cNvSpPr/>
          <p:nvPr userDrawn="1"/>
        </p:nvSpPr>
        <p:spPr>
          <a:xfrm>
            <a:off x="8575742" y="3174870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図プレースホルダー 25"/>
          <p:cNvSpPr>
            <a:spLocks noGrp="1"/>
          </p:cNvSpPr>
          <p:nvPr>
            <p:ph type="pic" sz="quarter" idx="17" hasCustomPrompt="1"/>
          </p:nvPr>
        </p:nvSpPr>
        <p:spPr>
          <a:xfrm>
            <a:off x="8828999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1829472" y="5556408"/>
            <a:ext cx="4914493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1829472" y="4567087"/>
            <a:ext cx="491449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13372769" y="5332253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円/楕円 4"/>
          <p:cNvSpPr/>
          <p:nvPr userDrawn="1"/>
        </p:nvSpPr>
        <p:spPr>
          <a:xfrm>
            <a:off x="13718461" y="3174870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図プレースホルダー 25"/>
          <p:cNvSpPr>
            <a:spLocks noGrp="1"/>
          </p:cNvSpPr>
          <p:nvPr>
            <p:ph type="pic" sz="quarter" idx="20" hasCustomPrompt="1"/>
          </p:nvPr>
        </p:nvSpPr>
        <p:spPr>
          <a:xfrm>
            <a:off x="13971718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5855129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creen Image &amp; 3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4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0"/>
            <a:ext cx="9144000" cy="10285413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078372" y="349200"/>
            <a:ext cx="6987257" cy="12816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1932558" y="3196258"/>
            <a:ext cx="6133071" cy="1383302"/>
          </a:xfrm>
        </p:spPr>
        <p:txBody>
          <a:bodyPr>
            <a:normAutofit/>
          </a:bodyPr>
          <a:lstStyle>
            <a:lvl1pPr marL="0" indent="0" algn="l">
              <a:spcBef>
                <a:spcPts val="1200"/>
              </a:spcBef>
              <a:buFont typeface="Wingdings" panose="05000000000000000000" pitchFamily="2" charset="2"/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1190666" y="2620662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932558" y="2636245"/>
            <a:ext cx="6133072" cy="614417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2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932558" y="5233988"/>
            <a:ext cx="6133071" cy="1383302"/>
          </a:xfrm>
        </p:spPr>
        <p:txBody>
          <a:bodyPr>
            <a:normAutofit/>
          </a:bodyPr>
          <a:lstStyle>
            <a:lvl1pPr marL="0" indent="0" algn="l">
              <a:spcBef>
                <a:spcPts val="1200"/>
              </a:spcBef>
              <a:buFont typeface="Wingdings" panose="05000000000000000000" pitchFamily="2" charset="2"/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3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1190666" y="4658392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932558" y="4673975"/>
            <a:ext cx="6133072" cy="614417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932557" y="7266664"/>
            <a:ext cx="6133071" cy="1383302"/>
          </a:xfrm>
        </p:spPr>
        <p:txBody>
          <a:bodyPr>
            <a:normAutofit/>
          </a:bodyPr>
          <a:lstStyle>
            <a:lvl1pPr marL="0" indent="0" algn="l">
              <a:spcBef>
                <a:spcPts val="1200"/>
              </a:spcBef>
              <a:buFont typeface="Wingdings" panose="05000000000000000000" pitchFamily="2" charset="2"/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図プレースホルダー 25"/>
          <p:cNvSpPr>
            <a:spLocks noGrp="1"/>
          </p:cNvSpPr>
          <p:nvPr>
            <p:ph type="pic" sz="quarter" idx="22" hasCustomPrompt="1"/>
          </p:nvPr>
        </p:nvSpPr>
        <p:spPr>
          <a:xfrm>
            <a:off x="1190665" y="669106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932557" y="6706651"/>
            <a:ext cx="6133072" cy="614417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8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10440000" y="9637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9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9792000" y="8989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0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0" y="8341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1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0" y="9637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7549392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creen Image &amp; 2 Headings,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4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543550"/>
            <a:ext cx="18288000" cy="4741863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648000" y="6191550"/>
            <a:ext cx="7995938" cy="332898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8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1296000" y="4895550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9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648000" y="4247550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0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0" y="3599550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1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0" y="4895550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144000" y="6751563"/>
            <a:ext cx="7972425" cy="1040187"/>
          </a:xfrm>
        </p:spPr>
        <p:txBody>
          <a:bodyPr>
            <a:normAutofit/>
          </a:bodyPr>
          <a:lstStyle>
            <a:lvl1pPr marL="0" indent="0" algn="l">
              <a:spcBef>
                <a:spcPts val="1200"/>
              </a:spcBef>
              <a:buFont typeface="Wingdings" panose="05000000000000000000" pitchFamily="2" charset="2"/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9144000" y="6191550"/>
            <a:ext cx="7972426" cy="614417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9144000" y="8480350"/>
            <a:ext cx="7972425" cy="1040187"/>
          </a:xfrm>
        </p:spPr>
        <p:txBody>
          <a:bodyPr>
            <a:normAutofit/>
          </a:bodyPr>
          <a:lstStyle>
            <a:lvl1pPr marL="0" indent="0" algn="l">
              <a:spcBef>
                <a:spcPts val="1200"/>
              </a:spcBef>
              <a:buFont typeface="Wingdings" panose="05000000000000000000" pitchFamily="2" charset="2"/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9144000" y="7920337"/>
            <a:ext cx="7972426" cy="614417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26866715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creen Image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831206" y="757239"/>
            <a:ext cx="16625588" cy="278606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4092168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imp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5840438" y="4394881"/>
            <a:ext cx="6607123" cy="747032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5840438" y="5141912"/>
            <a:ext cx="6607123" cy="2012497"/>
          </a:xfrm>
        </p:spPr>
        <p:txBody>
          <a:bodyPr anchor="t"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8524377" y="2908981"/>
            <a:ext cx="1239243" cy="1239243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6486295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&amp; Tex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547257" y="1582057"/>
            <a:ext cx="13193486" cy="3198132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60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9286020" y="5141913"/>
            <a:ext cx="7347351" cy="4581526"/>
          </a:xfrm>
        </p:spPr>
        <p:txBody>
          <a:bodyPr anchor="t">
            <a:normAutofit/>
          </a:bodyPr>
          <a:lstStyle>
            <a:lvl1pPr algn="l">
              <a:spcBef>
                <a:spcPts val="120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" name="正方形/長方形 1"/>
          <p:cNvSpPr/>
          <p:nvPr userDrawn="1"/>
        </p:nvSpPr>
        <p:spPr>
          <a:xfrm>
            <a:off x="8496000" y="5299325"/>
            <a:ext cx="648000" cy="6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 userDrawn="1"/>
        </p:nvSpPr>
        <p:spPr>
          <a:xfrm>
            <a:off x="7848000" y="5985049"/>
            <a:ext cx="648000" cy="6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755653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332434" y="3274899"/>
            <a:ext cx="13623132" cy="373561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0588679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6"/>
          <p:cNvSpPr>
            <a:spLocks noGrp="1"/>
          </p:cNvSpPr>
          <p:nvPr>
            <p:ph type="pic" sz="quarter" idx="12" hasCustomPrompt="1"/>
          </p:nvPr>
        </p:nvSpPr>
        <p:spPr>
          <a:xfrm>
            <a:off x="3300413" y="2655321"/>
            <a:ext cx="4973183" cy="4973183"/>
          </a:xfrm>
          <a:solidFill>
            <a:schemeClr val="bg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8572499" y="2655321"/>
            <a:ext cx="7339693" cy="77968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4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9519048" y="3754891"/>
            <a:ext cx="6400802" cy="987425"/>
          </a:xfrm>
        </p:spPr>
        <p:txBody>
          <a:bodyPr anchor="ctr">
            <a:normAutofit/>
          </a:bodyPr>
          <a:lstStyle>
            <a:lvl1pPr algn="l">
              <a:spcBef>
                <a:spcPts val="120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8572499" y="5686425"/>
            <a:ext cx="7347351" cy="1942079"/>
          </a:xfrm>
        </p:spPr>
        <p:txBody>
          <a:bodyPr anchor="b">
            <a:normAutofit/>
          </a:bodyPr>
          <a:lstStyle>
            <a:lvl1pPr marL="342900" indent="-342900" algn="l">
              <a:spcBef>
                <a:spcPts val="0"/>
              </a:spcBef>
              <a:buFont typeface="Wingdings" panose="05000000000000000000" pitchFamily="2" charset="2"/>
              <a:buChar char="n"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8572499" y="3819186"/>
            <a:ext cx="858836" cy="858836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1348909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amp; 4 O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図プレースホルダー 26"/>
          <p:cNvSpPr>
            <a:spLocks noGrp="1"/>
          </p:cNvSpPr>
          <p:nvPr>
            <p:ph type="pic" sz="quarter" idx="32" hasCustomPrompt="1"/>
          </p:nvPr>
        </p:nvSpPr>
        <p:spPr>
          <a:xfrm>
            <a:off x="0" y="0"/>
            <a:ext cx="9144000" cy="10285413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テキスト プレースホルダー 60"/>
          <p:cNvSpPr>
            <a:spLocks noGrp="1"/>
          </p:cNvSpPr>
          <p:nvPr>
            <p:ph type="body" sz="quarter" idx="25" hasCustomPrompt="1"/>
          </p:nvPr>
        </p:nvSpPr>
        <p:spPr>
          <a:xfrm>
            <a:off x="8583647" y="2478585"/>
            <a:ext cx="1137600" cy="1137600"/>
          </a:xfr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9864171" y="2984726"/>
            <a:ext cx="7246697" cy="865983"/>
          </a:xfrm>
        </p:spPr>
        <p:txBody>
          <a:bodyPr>
            <a:norm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</a:p>
        </p:txBody>
      </p:sp>
      <p:sp>
        <p:nvSpPr>
          <p:cNvPr id="19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9864171" y="2430198"/>
            <a:ext cx="724669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1" name="テキスト プレースホルダー 60"/>
          <p:cNvSpPr>
            <a:spLocks noGrp="1"/>
          </p:cNvSpPr>
          <p:nvPr>
            <p:ph type="body" sz="quarter" idx="33" hasCustomPrompt="1"/>
          </p:nvPr>
        </p:nvSpPr>
        <p:spPr>
          <a:xfrm>
            <a:off x="8583647" y="4196976"/>
            <a:ext cx="1137600" cy="1137600"/>
          </a:xfr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34" hasCustomPrompt="1"/>
          </p:nvPr>
        </p:nvSpPr>
        <p:spPr>
          <a:xfrm>
            <a:off x="9864171" y="4722200"/>
            <a:ext cx="7246697" cy="865983"/>
          </a:xfrm>
        </p:spPr>
        <p:txBody>
          <a:bodyPr>
            <a:norm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35" hasCustomPrompt="1"/>
          </p:nvPr>
        </p:nvSpPr>
        <p:spPr>
          <a:xfrm>
            <a:off x="9864171" y="4167672"/>
            <a:ext cx="724669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0" name="テキスト プレースホルダー 60"/>
          <p:cNvSpPr>
            <a:spLocks noGrp="1"/>
          </p:cNvSpPr>
          <p:nvPr>
            <p:ph type="body" sz="quarter" idx="36" hasCustomPrompt="1"/>
          </p:nvPr>
        </p:nvSpPr>
        <p:spPr>
          <a:xfrm>
            <a:off x="8583647" y="5886324"/>
            <a:ext cx="1137600" cy="1137600"/>
          </a:xfr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37" hasCustomPrompt="1"/>
          </p:nvPr>
        </p:nvSpPr>
        <p:spPr>
          <a:xfrm>
            <a:off x="9864171" y="6411548"/>
            <a:ext cx="7246697" cy="865983"/>
          </a:xfrm>
        </p:spPr>
        <p:txBody>
          <a:bodyPr>
            <a:norm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38" hasCustomPrompt="1"/>
          </p:nvPr>
        </p:nvSpPr>
        <p:spPr>
          <a:xfrm>
            <a:off x="9864171" y="5857020"/>
            <a:ext cx="724669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3" name="テキスト プレースホルダー 60"/>
          <p:cNvSpPr>
            <a:spLocks noGrp="1"/>
          </p:cNvSpPr>
          <p:nvPr>
            <p:ph type="body" sz="quarter" idx="39" hasCustomPrompt="1"/>
          </p:nvPr>
        </p:nvSpPr>
        <p:spPr>
          <a:xfrm>
            <a:off x="8583647" y="7575672"/>
            <a:ext cx="1137600" cy="1137600"/>
          </a:xfrm>
          <a:solidFill>
            <a:schemeClr val="accent5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40" hasCustomPrompt="1"/>
          </p:nvPr>
        </p:nvSpPr>
        <p:spPr>
          <a:xfrm>
            <a:off x="9864171" y="8100896"/>
            <a:ext cx="7246697" cy="865983"/>
          </a:xfrm>
        </p:spPr>
        <p:txBody>
          <a:bodyPr>
            <a:norm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41" hasCustomPrompt="1"/>
          </p:nvPr>
        </p:nvSpPr>
        <p:spPr>
          <a:xfrm>
            <a:off x="9864171" y="7546368"/>
            <a:ext cx="724669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42" hasCustomPrompt="1"/>
          </p:nvPr>
        </p:nvSpPr>
        <p:spPr>
          <a:xfrm>
            <a:off x="8596315" y="2614394"/>
            <a:ext cx="1112265" cy="86598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43" hasCustomPrompt="1"/>
          </p:nvPr>
        </p:nvSpPr>
        <p:spPr>
          <a:xfrm>
            <a:off x="8596315" y="4332785"/>
            <a:ext cx="1112265" cy="86598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</a:p>
        </p:txBody>
      </p:sp>
      <p:sp>
        <p:nvSpPr>
          <p:cNvPr id="48" name="テキスト プレースホルダー 12"/>
          <p:cNvSpPr>
            <a:spLocks noGrp="1"/>
          </p:cNvSpPr>
          <p:nvPr>
            <p:ph type="body" sz="quarter" idx="44" hasCustomPrompt="1"/>
          </p:nvPr>
        </p:nvSpPr>
        <p:spPr>
          <a:xfrm>
            <a:off x="8596315" y="6022133"/>
            <a:ext cx="1112265" cy="86598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</a:p>
        </p:txBody>
      </p:sp>
      <p:sp>
        <p:nvSpPr>
          <p:cNvPr id="50" name="テキスト プレースホルダー 12"/>
          <p:cNvSpPr>
            <a:spLocks noGrp="1"/>
          </p:cNvSpPr>
          <p:nvPr>
            <p:ph type="body" sz="quarter" idx="45" hasCustomPrompt="1"/>
          </p:nvPr>
        </p:nvSpPr>
        <p:spPr>
          <a:xfrm>
            <a:off x="8596315" y="7711481"/>
            <a:ext cx="1112265" cy="86598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89937410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amp; 2 Headings,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5" name="図プレースホルダー 24"/>
          <p:cNvSpPr>
            <a:spLocks noGrp="1"/>
          </p:cNvSpPr>
          <p:nvPr>
            <p:ph type="pic" sz="quarter" idx="36" hasCustomPrompt="1"/>
          </p:nvPr>
        </p:nvSpPr>
        <p:spPr>
          <a:xfrm>
            <a:off x="0" y="0"/>
            <a:ext cx="11088000" cy="10285413"/>
          </a:xfrm>
          <a:custGeom>
            <a:avLst/>
            <a:gdLst>
              <a:gd name="connsiteX0" fmla="*/ 10440000 w 11088000"/>
              <a:gd name="connsiteY0" fmla="*/ 9637413 h 10285413"/>
              <a:gd name="connsiteX1" fmla="*/ 11088000 w 11088000"/>
              <a:gd name="connsiteY1" fmla="*/ 9637413 h 10285413"/>
              <a:gd name="connsiteX2" fmla="*/ 11088000 w 11088000"/>
              <a:gd name="connsiteY2" fmla="*/ 10285413 h 10285413"/>
              <a:gd name="connsiteX3" fmla="*/ 10440000 w 11088000"/>
              <a:gd name="connsiteY3" fmla="*/ 10285413 h 10285413"/>
              <a:gd name="connsiteX4" fmla="*/ 9792000 w 11088000"/>
              <a:gd name="connsiteY4" fmla="*/ 8989413 h 10285413"/>
              <a:gd name="connsiteX5" fmla="*/ 10440000 w 11088000"/>
              <a:gd name="connsiteY5" fmla="*/ 8989413 h 10285413"/>
              <a:gd name="connsiteX6" fmla="*/ 10440000 w 11088000"/>
              <a:gd name="connsiteY6" fmla="*/ 9637413 h 10285413"/>
              <a:gd name="connsiteX7" fmla="*/ 9792000 w 11088000"/>
              <a:gd name="connsiteY7" fmla="*/ 9637413 h 10285413"/>
              <a:gd name="connsiteX8" fmla="*/ 0 w 11088000"/>
              <a:gd name="connsiteY8" fmla="*/ 0 h 10285413"/>
              <a:gd name="connsiteX9" fmla="*/ 9144000 w 11088000"/>
              <a:gd name="connsiteY9" fmla="*/ 0 h 10285413"/>
              <a:gd name="connsiteX10" fmla="*/ 9144000 w 11088000"/>
              <a:gd name="connsiteY10" fmla="*/ 8341413 h 10285413"/>
              <a:gd name="connsiteX11" fmla="*/ 9791447 w 11088000"/>
              <a:gd name="connsiteY11" fmla="*/ 8341413 h 10285413"/>
              <a:gd name="connsiteX12" fmla="*/ 9791447 w 11088000"/>
              <a:gd name="connsiteY12" fmla="*/ 8989413 h 10285413"/>
              <a:gd name="connsiteX13" fmla="*/ 9144000 w 11088000"/>
              <a:gd name="connsiteY13" fmla="*/ 8989413 h 10285413"/>
              <a:gd name="connsiteX14" fmla="*/ 9144000 w 11088000"/>
              <a:gd name="connsiteY14" fmla="*/ 9637413 h 10285413"/>
              <a:gd name="connsiteX15" fmla="*/ 9792000 w 11088000"/>
              <a:gd name="connsiteY15" fmla="*/ 9637413 h 10285413"/>
              <a:gd name="connsiteX16" fmla="*/ 9792000 w 11088000"/>
              <a:gd name="connsiteY16" fmla="*/ 10285413 h 10285413"/>
              <a:gd name="connsiteX17" fmla="*/ 9144000 w 11088000"/>
              <a:gd name="connsiteY17" fmla="*/ 10285413 h 10285413"/>
              <a:gd name="connsiteX18" fmla="*/ 0 w 11088000"/>
              <a:gd name="connsiteY18" fmla="*/ 10285413 h 1028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088000" h="10285413">
                <a:moveTo>
                  <a:pt x="10440000" y="9637413"/>
                </a:moveTo>
                <a:lnTo>
                  <a:pt x="11088000" y="9637413"/>
                </a:lnTo>
                <a:lnTo>
                  <a:pt x="11088000" y="10285413"/>
                </a:lnTo>
                <a:lnTo>
                  <a:pt x="10440000" y="10285413"/>
                </a:lnTo>
                <a:close/>
                <a:moveTo>
                  <a:pt x="9792000" y="8989413"/>
                </a:moveTo>
                <a:lnTo>
                  <a:pt x="10440000" y="8989413"/>
                </a:lnTo>
                <a:lnTo>
                  <a:pt x="10440000" y="9637413"/>
                </a:lnTo>
                <a:lnTo>
                  <a:pt x="9792000" y="9637413"/>
                </a:ln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8341413"/>
                </a:lnTo>
                <a:lnTo>
                  <a:pt x="9791447" y="8341413"/>
                </a:lnTo>
                <a:lnTo>
                  <a:pt x="9791447" y="8989413"/>
                </a:lnTo>
                <a:lnTo>
                  <a:pt x="9144000" y="8989413"/>
                </a:lnTo>
                <a:lnTo>
                  <a:pt x="9144000" y="9637413"/>
                </a:lnTo>
                <a:lnTo>
                  <a:pt x="9792000" y="9637413"/>
                </a:lnTo>
                <a:lnTo>
                  <a:pt x="9792000" y="10285413"/>
                </a:lnTo>
                <a:lnTo>
                  <a:pt x="9144000" y="10285413"/>
                </a:lnTo>
                <a:lnTo>
                  <a:pt x="0" y="102854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6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9467447" y="3294823"/>
            <a:ext cx="8361787" cy="1716691"/>
          </a:xfrm>
        </p:spPr>
        <p:txBody>
          <a:bodyPr>
            <a:normAutofit/>
          </a:bodyPr>
          <a:lstStyle>
            <a:lvl1pPr marL="342900" indent="-342900" algn="l">
              <a:spcBef>
                <a:spcPts val="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9467447" y="2353628"/>
            <a:ext cx="836178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9" name="正方形/長方形 28"/>
          <p:cNvSpPr/>
          <p:nvPr userDrawn="1"/>
        </p:nvSpPr>
        <p:spPr>
          <a:xfrm>
            <a:off x="9572871" y="3070668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プレースホルダー 12"/>
          <p:cNvSpPr>
            <a:spLocks noGrp="1"/>
          </p:cNvSpPr>
          <p:nvPr>
            <p:ph type="body" sz="quarter" idx="44" hasCustomPrompt="1"/>
          </p:nvPr>
        </p:nvSpPr>
        <p:spPr>
          <a:xfrm>
            <a:off x="9467447" y="6349412"/>
            <a:ext cx="8361787" cy="1716691"/>
          </a:xfrm>
        </p:spPr>
        <p:txBody>
          <a:bodyPr>
            <a:normAutofit/>
          </a:bodyPr>
          <a:lstStyle>
            <a:lvl1pPr marL="342900" indent="-342900" algn="l">
              <a:spcBef>
                <a:spcPts val="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45" hasCustomPrompt="1"/>
          </p:nvPr>
        </p:nvSpPr>
        <p:spPr>
          <a:xfrm>
            <a:off x="9467447" y="5408217"/>
            <a:ext cx="836178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9572871" y="6125257"/>
            <a:ext cx="1827899" cy="72008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893078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=""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294" y="509186"/>
            <a:ext cx="17359796" cy="1086203"/>
          </a:xfrm>
          <a:prstGeom prst="rect">
            <a:avLst/>
          </a:prstGeom>
        </p:spPr>
        <p:txBody>
          <a:bodyPr lIns="137151" tIns="68575" rIns="137151" bIns="68575" anchor="ctr"/>
          <a:lstStyle>
            <a:lvl1pPr marL="0" indent="0" algn="ctr">
              <a:buNone/>
              <a:defRPr sz="81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3DAC4E46-8A9D-4900-AE18-E05E6A326170}"/>
              </a:ext>
            </a:extLst>
          </p:cNvPr>
          <p:cNvSpPr/>
          <p:nvPr userDrawn="1"/>
        </p:nvSpPr>
        <p:spPr>
          <a:xfrm>
            <a:off x="7429500" y="1799133"/>
            <a:ext cx="3429000" cy="13713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1" tIns="68575" rIns="137151" bIns="68575" rtlCol="0" anchor="ctr"/>
          <a:lstStyle/>
          <a:p>
            <a:pPr algn="ctr" defTabSz="1371509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="" xmlns:a16="http://schemas.microsoft.com/office/drawing/2014/main" id="{6A097D61-A77F-4CCF-862A-C13BF1B7CC70}"/>
              </a:ext>
            </a:extLst>
          </p:cNvPr>
          <p:cNvCxnSpPr>
            <a:cxnSpLocks/>
          </p:cNvCxnSpPr>
          <p:nvPr userDrawn="1"/>
        </p:nvCxnSpPr>
        <p:spPr>
          <a:xfrm>
            <a:off x="0" y="9869580"/>
            <a:ext cx="182880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="" xmlns:a16="http://schemas.microsoft.com/office/drawing/2014/main" id="{B8A915E4-A011-4B29-A581-D31DC5E7F504}"/>
              </a:ext>
            </a:extLst>
          </p:cNvPr>
          <p:cNvGrpSpPr/>
          <p:nvPr userDrawn="1"/>
        </p:nvGrpSpPr>
        <p:grpSpPr>
          <a:xfrm flipH="1">
            <a:off x="16400107" y="6677863"/>
            <a:ext cx="1715879" cy="3344725"/>
            <a:chOff x="331796" y="2976958"/>
            <a:chExt cx="1859025" cy="3624317"/>
          </a:xfrm>
        </p:grpSpPr>
        <p:grpSp>
          <p:nvGrpSpPr>
            <p:cNvPr id="7" name="Group 6">
              <a:extLst>
                <a:ext uri="{FF2B5EF4-FFF2-40B4-BE49-F238E27FC236}">
                  <a16:creationId xmlns="" xmlns:a16="http://schemas.microsoft.com/office/drawing/2014/main" id="{2D02FF46-1784-47C6-965C-1377B170CE0C}"/>
                </a:ext>
              </a:extLst>
            </p:cNvPr>
            <p:cNvGrpSpPr/>
            <p:nvPr/>
          </p:nvGrpSpPr>
          <p:grpSpPr>
            <a:xfrm>
              <a:off x="331796" y="2976958"/>
              <a:ext cx="1859025" cy="3624317"/>
              <a:chOff x="331796" y="2976958"/>
              <a:chExt cx="1859025" cy="3624317"/>
            </a:xfrm>
          </p:grpSpPr>
          <p:sp>
            <p:nvSpPr>
              <p:cNvPr id="9" name="Graphic 20">
                <a:extLst>
                  <a:ext uri="{FF2B5EF4-FFF2-40B4-BE49-F238E27FC236}">
                    <a16:creationId xmlns="" xmlns:a16="http://schemas.microsoft.com/office/drawing/2014/main" id="{A6FA9A50-A555-4229-81BB-F90EF56F2EE4}"/>
                  </a:ext>
                </a:extLst>
              </p:cNvPr>
              <p:cNvSpPr/>
              <p:nvPr/>
            </p:nvSpPr>
            <p:spPr>
              <a:xfrm>
                <a:off x="331796" y="2976958"/>
                <a:ext cx="1859025" cy="3624317"/>
              </a:xfrm>
              <a:custGeom>
                <a:avLst/>
                <a:gdLst>
                  <a:gd name="connsiteX0" fmla="*/ 1109922 w 1133475"/>
                  <a:gd name="connsiteY0" fmla="*/ 750223 h 2209800"/>
                  <a:gd name="connsiteX1" fmla="*/ 806075 w 1133475"/>
                  <a:gd name="connsiteY1" fmla="*/ 754033 h 2209800"/>
                  <a:gd name="connsiteX2" fmla="*/ 882275 w 1133475"/>
                  <a:gd name="connsiteY2" fmla="*/ 799753 h 2209800"/>
                  <a:gd name="connsiteX3" fmla="*/ 781310 w 1133475"/>
                  <a:gd name="connsiteY3" fmla="*/ 832138 h 2209800"/>
                  <a:gd name="connsiteX4" fmla="*/ 643197 w 1133475"/>
                  <a:gd name="connsiteY4" fmla="*/ 733078 h 2209800"/>
                  <a:gd name="connsiteX5" fmla="*/ 586047 w 1133475"/>
                  <a:gd name="connsiteY5" fmla="*/ 523528 h 2209800"/>
                  <a:gd name="connsiteX6" fmla="*/ 522230 w 1133475"/>
                  <a:gd name="connsiteY6" fmla="*/ 442566 h 2209800"/>
                  <a:gd name="connsiteX7" fmla="*/ 523182 w 1133475"/>
                  <a:gd name="connsiteY7" fmla="*/ 442566 h 2209800"/>
                  <a:gd name="connsiteX8" fmla="*/ 558425 w 1133475"/>
                  <a:gd name="connsiteY8" fmla="*/ 395893 h 2209800"/>
                  <a:gd name="connsiteX9" fmla="*/ 566997 w 1133475"/>
                  <a:gd name="connsiteY9" fmla="*/ 383511 h 2209800"/>
                  <a:gd name="connsiteX10" fmla="*/ 585095 w 1133475"/>
                  <a:gd name="connsiteY10" fmla="*/ 318741 h 2209800"/>
                  <a:gd name="connsiteX11" fmla="*/ 596525 w 1133475"/>
                  <a:gd name="connsiteY11" fmla="*/ 54898 h 2209800"/>
                  <a:gd name="connsiteX12" fmla="*/ 576522 w 1133475"/>
                  <a:gd name="connsiteY12" fmla="*/ 26323 h 2209800"/>
                  <a:gd name="connsiteX13" fmla="*/ 433647 w 1133475"/>
                  <a:gd name="connsiteY13" fmla="*/ 87283 h 2209800"/>
                  <a:gd name="connsiteX14" fmla="*/ 405072 w 1133475"/>
                  <a:gd name="connsiteY14" fmla="*/ 176818 h 2209800"/>
                  <a:gd name="connsiteX15" fmla="*/ 371735 w 1133475"/>
                  <a:gd name="connsiteY15" fmla="*/ 336838 h 2209800"/>
                  <a:gd name="connsiteX16" fmla="*/ 401262 w 1133475"/>
                  <a:gd name="connsiteY16" fmla="*/ 420658 h 2209800"/>
                  <a:gd name="connsiteX17" fmla="*/ 320300 w 1133475"/>
                  <a:gd name="connsiteY17" fmla="*/ 492096 h 2209800"/>
                  <a:gd name="connsiteX18" fmla="*/ 20262 w 1133475"/>
                  <a:gd name="connsiteY18" fmla="*/ 750223 h 2209800"/>
                  <a:gd name="connsiteX19" fmla="*/ 26930 w 1133475"/>
                  <a:gd name="connsiteY19" fmla="*/ 830233 h 2209800"/>
                  <a:gd name="connsiteX20" fmla="*/ 275532 w 1133475"/>
                  <a:gd name="connsiteY20" fmla="*/ 939771 h 2209800"/>
                  <a:gd name="connsiteX21" fmla="*/ 307917 w 1133475"/>
                  <a:gd name="connsiteY21" fmla="*/ 1035021 h 2209800"/>
                  <a:gd name="connsiteX22" fmla="*/ 280295 w 1133475"/>
                  <a:gd name="connsiteY22" fmla="*/ 1157893 h 2209800"/>
                  <a:gd name="connsiteX23" fmla="*/ 247910 w 1133475"/>
                  <a:gd name="connsiteY23" fmla="*/ 1575088 h 2209800"/>
                  <a:gd name="connsiteX24" fmla="*/ 246005 w 1133475"/>
                  <a:gd name="connsiteY24" fmla="*/ 1602711 h 2209800"/>
                  <a:gd name="connsiteX25" fmla="*/ 271722 w 1133475"/>
                  <a:gd name="connsiteY25" fmla="*/ 1602711 h 2209800"/>
                  <a:gd name="connsiteX26" fmla="*/ 275532 w 1133475"/>
                  <a:gd name="connsiteY26" fmla="*/ 1858933 h 2209800"/>
                  <a:gd name="connsiteX27" fmla="*/ 279342 w 1133475"/>
                  <a:gd name="connsiteY27" fmla="*/ 1916083 h 2209800"/>
                  <a:gd name="connsiteX28" fmla="*/ 289820 w 1133475"/>
                  <a:gd name="connsiteY28" fmla="*/ 2094201 h 2209800"/>
                  <a:gd name="connsiteX29" fmla="*/ 326967 w 1133475"/>
                  <a:gd name="connsiteY29" fmla="*/ 2193261 h 2209800"/>
                  <a:gd name="connsiteX30" fmla="*/ 423170 w 1133475"/>
                  <a:gd name="connsiteY30" fmla="*/ 2189451 h 2209800"/>
                  <a:gd name="connsiteX31" fmla="*/ 397452 w 1133475"/>
                  <a:gd name="connsiteY31" fmla="*/ 2089438 h 2209800"/>
                  <a:gd name="connsiteX32" fmla="*/ 403167 w 1133475"/>
                  <a:gd name="connsiteY32" fmla="*/ 1921798 h 2209800"/>
                  <a:gd name="connsiteX33" fmla="*/ 400310 w 1133475"/>
                  <a:gd name="connsiteY33" fmla="*/ 1817023 h 2209800"/>
                  <a:gd name="connsiteX34" fmla="*/ 421265 w 1133475"/>
                  <a:gd name="connsiteY34" fmla="*/ 1603663 h 2209800"/>
                  <a:gd name="connsiteX35" fmla="*/ 470795 w 1133475"/>
                  <a:gd name="connsiteY35" fmla="*/ 1603663 h 2209800"/>
                  <a:gd name="connsiteX36" fmla="*/ 472700 w 1133475"/>
                  <a:gd name="connsiteY36" fmla="*/ 1610331 h 2209800"/>
                  <a:gd name="connsiteX37" fmla="*/ 471747 w 1133475"/>
                  <a:gd name="connsiteY37" fmla="*/ 1608426 h 2209800"/>
                  <a:gd name="connsiteX38" fmla="*/ 473652 w 1133475"/>
                  <a:gd name="connsiteY38" fmla="*/ 1851313 h 2209800"/>
                  <a:gd name="connsiteX39" fmla="*/ 479367 w 1133475"/>
                  <a:gd name="connsiteY39" fmla="*/ 1927513 h 2209800"/>
                  <a:gd name="connsiteX40" fmla="*/ 482225 w 1133475"/>
                  <a:gd name="connsiteY40" fmla="*/ 2052291 h 2209800"/>
                  <a:gd name="connsiteX41" fmla="*/ 482225 w 1133475"/>
                  <a:gd name="connsiteY41" fmla="*/ 2086581 h 2209800"/>
                  <a:gd name="connsiteX42" fmla="*/ 533660 w 1133475"/>
                  <a:gd name="connsiteY42" fmla="*/ 2124681 h 2209800"/>
                  <a:gd name="connsiteX43" fmla="*/ 654627 w 1133475"/>
                  <a:gd name="connsiteY43" fmla="*/ 2171353 h 2209800"/>
                  <a:gd name="connsiteX44" fmla="*/ 704157 w 1133475"/>
                  <a:gd name="connsiteY44" fmla="*/ 2158971 h 2209800"/>
                  <a:gd name="connsiteX45" fmla="*/ 677487 w 1133475"/>
                  <a:gd name="connsiteY45" fmla="*/ 2114203 h 2209800"/>
                  <a:gd name="connsiteX46" fmla="*/ 601287 w 1133475"/>
                  <a:gd name="connsiteY46" fmla="*/ 1846551 h 2209800"/>
                  <a:gd name="connsiteX47" fmla="*/ 614622 w 1133475"/>
                  <a:gd name="connsiteY47" fmla="*/ 1631286 h 2209800"/>
                  <a:gd name="connsiteX48" fmla="*/ 626052 w 1133475"/>
                  <a:gd name="connsiteY48" fmla="*/ 1593186 h 2209800"/>
                  <a:gd name="connsiteX49" fmla="*/ 666057 w 1133475"/>
                  <a:gd name="connsiteY49" fmla="*/ 1549371 h 2209800"/>
                  <a:gd name="connsiteX50" fmla="*/ 634625 w 1133475"/>
                  <a:gd name="connsiteY50" fmla="*/ 1023591 h 2209800"/>
                  <a:gd name="connsiteX51" fmla="*/ 690822 w 1133475"/>
                  <a:gd name="connsiteY51" fmla="*/ 928341 h 2209800"/>
                  <a:gd name="connsiteX52" fmla="*/ 1009910 w 1133475"/>
                  <a:gd name="connsiteY52" fmla="*/ 814993 h 2209800"/>
                  <a:gd name="connsiteX53" fmla="*/ 1059440 w 1133475"/>
                  <a:gd name="connsiteY53" fmla="*/ 800706 h 2209800"/>
                  <a:gd name="connsiteX54" fmla="*/ 1115637 w 1133475"/>
                  <a:gd name="connsiteY54" fmla="*/ 780703 h 2209800"/>
                  <a:gd name="connsiteX55" fmla="*/ 1109922 w 1133475"/>
                  <a:gd name="connsiteY55" fmla="*/ 750223 h 2209800"/>
                  <a:gd name="connsiteX56" fmla="*/ 334587 w 1133475"/>
                  <a:gd name="connsiteY56" fmla="*/ 871191 h 2209800"/>
                  <a:gd name="connsiteX57" fmla="*/ 137420 w 1133475"/>
                  <a:gd name="connsiteY57" fmla="*/ 780703 h 2209800"/>
                  <a:gd name="connsiteX58" fmla="*/ 278390 w 1133475"/>
                  <a:gd name="connsiteY58" fmla="*/ 688311 h 2209800"/>
                  <a:gd name="connsiteX59" fmla="*/ 334587 w 1133475"/>
                  <a:gd name="connsiteY59" fmla="*/ 871191 h 220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133475" h="2209800">
                    <a:moveTo>
                      <a:pt x="1109922" y="750223"/>
                    </a:moveTo>
                    <a:cubicBezTo>
                      <a:pt x="1056582" y="753081"/>
                      <a:pt x="878465" y="754033"/>
                      <a:pt x="806075" y="754033"/>
                    </a:cubicBezTo>
                    <a:cubicBezTo>
                      <a:pt x="828935" y="805468"/>
                      <a:pt x="866082" y="773083"/>
                      <a:pt x="882275" y="799753"/>
                    </a:cubicBezTo>
                    <a:cubicBezTo>
                      <a:pt x="851795" y="838806"/>
                      <a:pt x="818457" y="826423"/>
                      <a:pt x="781310" y="832138"/>
                    </a:cubicBezTo>
                    <a:cubicBezTo>
                      <a:pt x="648912" y="852141"/>
                      <a:pt x="634625" y="866428"/>
                      <a:pt x="643197" y="733078"/>
                    </a:cubicBezTo>
                    <a:cubicBezTo>
                      <a:pt x="647960" y="650211"/>
                      <a:pt x="683202" y="548293"/>
                      <a:pt x="586047" y="523528"/>
                    </a:cubicBezTo>
                    <a:cubicBezTo>
                      <a:pt x="524135" y="507336"/>
                      <a:pt x="519372" y="474951"/>
                      <a:pt x="522230" y="442566"/>
                    </a:cubicBezTo>
                    <a:cubicBezTo>
                      <a:pt x="522230" y="442566"/>
                      <a:pt x="523182" y="442566"/>
                      <a:pt x="523182" y="442566"/>
                    </a:cubicBezTo>
                    <a:cubicBezTo>
                      <a:pt x="525087" y="429231"/>
                      <a:pt x="548900" y="413991"/>
                      <a:pt x="558425" y="395893"/>
                    </a:cubicBezTo>
                    <a:cubicBezTo>
                      <a:pt x="561282" y="392083"/>
                      <a:pt x="564140" y="387321"/>
                      <a:pt x="566997" y="383511"/>
                    </a:cubicBezTo>
                    <a:cubicBezTo>
                      <a:pt x="583190" y="362556"/>
                      <a:pt x="582237" y="340648"/>
                      <a:pt x="585095" y="318741"/>
                    </a:cubicBezTo>
                    <a:cubicBezTo>
                      <a:pt x="611765" y="214918"/>
                      <a:pt x="586047" y="144433"/>
                      <a:pt x="596525" y="54898"/>
                    </a:cubicBezTo>
                    <a:cubicBezTo>
                      <a:pt x="598430" y="40611"/>
                      <a:pt x="590810" y="32038"/>
                      <a:pt x="576522" y="26323"/>
                    </a:cubicBezTo>
                    <a:cubicBezTo>
                      <a:pt x="480320" y="-9872"/>
                      <a:pt x="454602" y="-24159"/>
                      <a:pt x="433647" y="87283"/>
                    </a:cubicBezTo>
                    <a:cubicBezTo>
                      <a:pt x="426980" y="120621"/>
                      <a:pt x="409835" y="143481"/>
                      <a:pt x="405072" y="176818"/>
                    </a:cubicBezTo>
                    <a:cubicBezTo>
                      <a:pt x="398405" y="232063"/>
                      <a:pt x="351732" y="280641"/>
                      <a:pt x="371735" y="336838"/>
                    </a:cubicBezTo>
                    <a:cubicBezTo>
                      <a:pt x="382212" y="367318"/>
                      <a:pt x="396500" y="417801"/>
                      <a:pt x="401262" y="420658"/>
                    </a:cubicBezTo>
                    <a:cubicBezTo>
                      <a:pt x="396500" y="448281"/>
                      <a:pt x="414597" y="471141"/>
                      <a:pt x="320300" y="492096"/>
                    </a:cubicBezTo>
                    <a:cubicBezTo>
                      <a:pt x="178377" y="524481"/>
                      <a:pt x="113607" y="646401"/>
                      <a:pt x="20262" y="750223"/>
                    </a:cubicBezTo>
                    <a:cubicBezTo>
                      <a:pt x="-6408" y="779751"/>
                      <a:pt x="-9265" y="807373"/>
                      <a:pt x="26930" y="830233"/>
                    </a:cubicBezTo>
                    <a:cubicBezTo>
                      <a:pt x="115512" y="886431"/>
                      <a:pt x="193617" y="900718"/>
                      <a:pt x="275532" y="939771"/>
                    </a:cubicBezTo>
                    <a:cubicBezTo>
                      <a:pt x="351732" y="975966"/>
                      <a:pt x="336492" y="955011"/>
                      <a:pt x="307917" y="1035021"/>
                    </a:cubicBezTo>
                    <a:cubicBezTo>
                      <a:pt x="293630" y="1075026"/>
                      <a:pt x="284105" y="1115031"/>
                      <a:pt x="280295" y="1157893"/>
                    </a:cubicBezTo>
                    <a:cubicBezTo>
                      <a:pt x="267912" y="1306483"/>
                      <a:pt x="265055" y="1427451"/>
                      <a:pt x="247910" y="1575088"/>
                    </a:cubicBezTo>
                    <a:cubicBezTo>
                      <a:pt x="248862" y="1575088"/>
                      <a:pt x="246005" y="1602711"/>
                      <a:pt x="246005" y="1602711"/>
                    </a:cubicBezTo>
                    <a:lnTo>
                      <a:pt x="271722" y="1602711"/>
                    </a:lnTo>
                    <a:cubicBezTo>
                      <a:pt x="269817" y="1688436"/>
                      <a:pt x="277437" y="1773208"/>
                      <a:pt x="275532" y="1858933"/>
                    </a:cubicBezTo>
                    <a:cubicBezTo>
                      <a:pt x="275532" y="1877983"/>
                      <a:pt x="271722" y="1900843"/>
                      <a:pt x="279342" y="1916083"/>
                    </a:cubicBezTo>
                    <a:cubicBezTo>
                      <a:pt x="308870" y="1973233"/>
                      <a:pt x="296487" y="2032288"/>
                      <a:pt x="289820" y="2094201"/>
                    </a:cubicBezTo>
                    <a:cubicBezTo>
                      <a:pt x="286010" y="2130396"/>
                      <a:pt x="294582" y="2167544"/>
                      <a:pt x="326967" y="2193261"/>
                    </a:cubicBezTo>
                    <a:cubicBezTo>
                      <a:pt x="362210" y="2204691"/>
                      <a:pt x="388880" y="2226599"/>
                      <a:pt x="423170" y="2189451"/>
                    </a:cubicBezTo>
                    <a:cubicBezTo>
                      <a:pt x="417455" y="2156113"/>
                      <a:pt x="403167" y="2122776"/>
                      <a:pt x="397452" y="2089438"/>
                    </a:cubicBezTo>
                    <a:cubicBezTo>
                      <a:pt x="388880" y="2058958"/>
                      <a:pt x="394595" y="1957041"/>
                      <a:pt x="403167" y="1921798"/>
                    </a:cubicBezTo>
                    <a:cubicBezTo>
                      <a:pt x="406025" y="1888461"/>
                      <a:pt x="397452" y="1820833"/>
                      <a:pt x="400310" y="1817023"/>
                    </a:cubicBezTo>
                    <a:cubicBezTo>
                      <a:pt x="390785" y="1734156"/>
                      <a:pt x="403167" y="1682721"/>
                      <a:pt x="421265" y="1603663"/>
                    </a:cubicBezTo>
                    <a:lnTo>
                      <a:pt x="470795" y="1603663"/>
                    </a:lnTo>
                    <a:cubicBezTo>
                      <a:pt x="471747" y="1605568"/>
                      <a:pt x="471747" y="1608426"/>
                      <a:pt x="472700" y="1610331"/>
                    </a:cubicBezTo>
                    <a:lnTo>
                      <a:pt x="471747" y="1608426"/>
                    </a:lnTo>
                    <a:cubicBezTo>
                      <a:pt x="491750" y="1692246"/>
                      <a:pt x="464127" y="1767493"/>
                      <a:pt x="473652" y="1851313"/>
                    </a:cubicBezTo>
                    <a:cubicBezTo>
                      <a:pt x="483177" y="1876078"/>
                      <a:pt x="455555" y="1903701"/>
                      <a:pt x="479367" y="1927513"/>
                    </a:cubicBezTo>
                    <a:cubicBezTo>
                      <a:pt x="494607" y="1965613"/>
                      <a:pt x="466032" y="2014191"/>
                      <a:pt x="482225" y="2052291"/>
                    </a:cubicBezTo>
                    <a:cubicBezTo>
                      <a:pt x="482225" y="2060863"/>
                      <a:pt x="482225" y="2078008"/>
                      <a:pt x="482225" y="2086581"/>
                    </a:cubicBezTo>
                    <a:cubicBezTo>
                      <a:pt x="483177" y="2125633"/>
                      <a:pt x="518420" y="2109441"/>
                      <a:pt x="533660" y="2124681"/>
                    </a:cubicBezTo>
                    <a:cubicBezTo>
                      <a:pt x="589857" y="2123728"/>
                      <a:pt x="596525" y="2176116"/>
                      <a:pt x="654627" y="2171353"/>
                    </a:cubicBezTo>
                    <a:cubicBezTo>
                      <a:pt x="671772" y="2169449"/>
                      <a:pt x="695585" y="2178021"/>
                      <a:pt x="704157" y="2158971"/>
                    </a:cubicBezTo>
                    <a:cubicBezTo>
                      <a:pt x="713682" y="2138016"/>
                      <a:pt x="691775" y="2123728"/>
                      <a:pt x="677487" y="2114203"/>
                    </a:cubicBezTo>
                    <a:cubicBezTo>
                      <a:pt x="562235" y="2034193"/>
                      <a:pt x="588905" y="1957993"/>
                      <a:pt x="601287" y="1846551"/>
                    </a:cubicBezTo>
                    <a:cubicBezTo>
                      <a:pt x="608907" y="1775113"/>
                      <a:pt x="611765" y="1703676"/>
                      <a:pt x="614622" y="1631286"/>
                    </a:cubicBezTo>
                    <a:cubicBezTo>
                      <a:pt x="615575" y="1618903"/>
                      <a:pt x="625100" y="1606521"/>
                      <a:pt x="626052" y="1593186"/>
                    </a:cubicBezTo>
                    <a:cubicBezTo>
                      <a:pt x="649865" y="1575088"/>
                      <a:pt x="666057" y="1576041"/>
                      <a:pt x="666057" y="1549371"/>
                    </a:cubicBezTo>
                    <a:cubicBezTo>
                      <a:pt x="666057" y="1383636"/>
                      <a:pt x="655580" y="1188373"/>
                      <a:pt x="634625" y="1023591"/>
                    </a:cubicBezTo>
                    <a:cubicBezTo>
                      <a:pt x="627005" y="965488"/>
                      <a:pt x="634625" y="938818"/>
                      <a:pt x="690822" y="928341"/>
                    </a:cubicBezTo>
                    <a:cubicBezTo>
                      <a:pt x="798455" y="906433"/>
                      <a:pt x="910850" y="865476"/>
                      <a:pt x="1009910" y="814993"/>
                    </a:cubicBezTo>
                    <a:cubicBezTo>
                      <a:pt x="1030865" y="816898"/>
                      <a:pt x="1046105" y="814993"/>
                      <a:pt x="1059440" y="800706"/>
                    </a:cubicBezTo>
                    <a:cubicBezTo>
                      <a:pt x="1093730" y="774036"/>
                      <a:pt x="1078490" y="791181"/>
                      <a:pt x="1115637" y="780703"/>
                    </a:cubicBezTo>
                    <a:cubicBezTo>
                      <a:pt x="1156595" y="759748"/>
                      <a:pt x="1137545" y="749271"/>
                      <a:pt x="1109922" y="750223"/>
                    </a:cubicBezTo>
                    <a:close/>
                    <a:moveTo>
                      <a:pt x="334587" y="871191"/>
                    </a:moveTo>
                    <a:cubicBezTo>
                      <a:pt x="313632" y="896908"/>
                      <a:pt x="173615" y="802611"/>
                      <a:pt x="137420" y="780703"/>
                    </a:cubicBezTo>
                    <a:cubicBezTo>
                      <a:pt x="178377" y="740698"/>
                      <a:pt x="237432" y="658783"/>
                      <a:pt x="278390" y="688311"/>
                    </a:cubicBezTo>
                    <a:cubicBezTo>
                      <a:pt x="307917" y="710218"/>
                      <a:pt x="364115" y="834996"/>
                      <a:pt x="334587" y="87119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="" xmlns:a16="http://schemas.microsoft.com/office/drawing/2014/main" id="{529D5682-EF49-497F-BDD1-D4E2FFEBD265}"/>
                  </a:ext>
                </a:extLst>
              </p:cNvPr>
              <p:cNvSpPr/>
              <p:nvPr/>
            </p:nvSpPr>
            <p:spPr>
              <a:xfrm>
                <a:off x="872487" y="3756991"/>
                <a:ext cx="551393" cy="1537213"/>
              </a:xfrm>
              <a:custGeom>
                <a:avLst/>
                <a:gdLst>
                  <a:gd name="connsiteX0" fmla="*/ 39756 w 536713"/>
                  <a:gd name="connsiteY0" fmla="*/ 0 h 1530626"/>
                  <a:gd name="connsiteX1" fmla="*/ 159026 w 536713"/>
                  <a:gd name="connsiteY1" fmla="*/ 268357 h 1530626"/>
                  <a:gd name="connsiteX2" fmla="*/ 387626 w 536713"/>
                  <a:gd name="connsiteY2" fmla="*/ 268357 h 1530626"/>
                  <a:gd name="connsiteX3" fmla="*/ 367747 w 536713"/>
                  <a:gd name="connsiteY3" fmla="*/ 49696 h 1530626"/>
                  <a:gd name="connsiteX4" fmla="*/ 417443 w 536713"/>
                  <a:gd name="connsiteY4" fmla="*/ 99392 h 1530626"/>
                  <a:gd name="connsiteX5" fmla="*/ 447260 w 536713"/>
                  <a:gd name="connsiteY5" fmla="*/ 377687 h 1530626"/>
                  <a:gd name="connsiteX6" fmla="*/ 536713 w 536713"/>
                  <a:gd name="connsiteY6" fmla="*/ 1530626 h 1530626"/>
                  <a:gd name="connsiteX7" fmla="*/ 79513 w 536713"/>
                  <a:gd name="connsiteY7" fmla="*/ 1520687 h 1530626"/>
                  <a:gd name="connsiteX8" fmla="*/ 139147 w 536713"/>
                  <a:gd name="connsiteY8" fmla="*/ 695739 h 1530626"/>
                  <a:gd name="connsiteX9" fmla="*/ 9939 w 536713"/>
                  <a:gd name="connsiteY9" fmla="*/ 636105 h 1530626"/>
                  <a:gd name="connsiteX10" fmla="*/ 0 w 536713"/>
                  <a:gd name="connsiteY10" fmla="*/ 606287 h 1530626"/>
                  <a:gd name="connsiteX11" fmla="*/ 109330 w 536713"/>
                  <a:gd name="connsiteY11" fmla="*/ 636105 h 1530626"/>
                  <a:gd name="connsiteX12" fmla="*/ 49695 w 536713"/>
                  <a:gd name="connsiteY12" fmla="*/ 318052 h 1530626"/>
                  <a:gd name="connsiteX13" fmla="*/ 39756 w 536713"/>
                  <a:gd name="connsiteY13" fmla="*/ 0 h 1530626"/>
                  <a:gd name="connsiteX0" fmla="*/ 39756 w 536713"/>
                  <a:gd name="connsiteY0" fmla="*/ 0 h 1530626"/>
                  <a:gd name="connsiteX1" fmla="*/ 159026 w 536713"/>
                  <a:gd name="connsiteY1" fmla="*/ 268357 h 1530626"/>
                  <a:gd name="connsiteX2" fmla="*/ 387626 w 536713"/>
                  <a:gd name="connsiteY2" fmla="*/ 268357 h 1530626"/>
                  <a:gd name="connsiteX3" fmla="*/ 367747 w 536713"/>
                  <a:gd name="connsiteY3" fmla="*/ 49696 h 1530626"/>
                  <a:gd name="connsiteX4" fmla="*/ 409180 w 536713"/>
                  <a:gd name="connsiteY4" fmla="*/ 77358 h 1530626"/>
                  <a:gd name="connsiteX5" fmla="*/ 447260 w 536713"/>
                  <a:gd name="connsiteY5" fmla="*/ 377687 h 1530626"/>
                  <a:gd name="connsiteX6" fmla="*/ 536713 w 536713"/>
                  <a:gd name="connsiteY6" fmla="*/ 1530626 h 1530626"/>
                  <a:gd name="connsiteX7" fmla="*/ 79513 w 536713"/>
                  <a:gd name="connsiteY7" fmla="*/ 1520687 h 1530626"/>
                  <a:gd name="connsiteX8" fmla="*/ 139147 w 536713"/>
                  <a:gd name="connsiteY8" fmla="*/ 695739 h 1530626"/>
                  <a:gd name="connsiteX9" fmla="*/ 9939 w 536713"/>
                  <a:gd name="connsiteY9" fmla="*/ 636105 h 1530626"/>
                  <a:gd name="connsiteX10" fmla="*/ 0 w 536713"/>
                  <a:gd name="connsiteY10" fmla="*/ 606287 h 1530626"/>
                  <a:gd name="connsiteX11" fmla="*/ 109330 w 536713"/>
                  <a:gd name="connsiteY11" fmla="*/ 636105 h 1530626"/>
                  <a:gd name="connsiteX12" fmla="*/ 49695 w 536713"/>
                  <a:gd name="connsiteY12" fmla="*/ 318052 h 1530626"/>
                  <a:gd name="connsiteX13" fmla="*/ 39756 w 536713"/>
                  <a:gd name="connsiteY13" fmla="*/ 0 h 1530626"/>
                  <a:gd name="connsiteX0" fmla="*/ 39756 w 536713"/>
                  <a:gd name="connsiteY0" fmla="*/ 0 h 1530626"/>
                  <a:gd name="connsiteX1" fmla="*/ 159026 w 536713"/>
                  <a:gd name="connsiteY1" fmla="*/ 268357 h 1530626"/>
                  <a:gd name="connsiteX2" fmla="*/ 387626 w 536713"/>
                  <a:gd name="connsiteY2" fmla="*/ 268357 h 1530626"/>
                  <a:gd name="connsiteX3" fmla="*/ 367747 w 536713"/>
                  <a:gd name="connsiteY3" fmla="*/ 49696 h 1530626"/>
                  <a:gd name="connsiteX4" fmla="*/ 409180 w 536713"/>
                  <a:gd name="connsiteY4" fmla="*/ 77358 h 1530626"/>
                  <a:gd name="connsiteX5" fmla="*/ 450015 w 536713"/>
                  <a:gd name="connsiteY5" fmla="*/ 303323 h 1530626"/>
                  <a:gd name="connsiteX6" fmla="*/ 536713 w 536713"/>
                  <a:gd name="connsiteY6" fmla="*/ 1530626 h 1530626"/>
                  <a:gd name="connsiteX7" fmla="*/ 79513 w 536713"/>
                  <a:gd name="connsiteY7" fmla="*/ 1520687 h 1530626"/>
                  <a:gd name="connsiteX8" fmla="*/ 139147 w 536713"/>
                  <a:gd name="connsiteY8" fmla="*/ 695739 h 1530626"/>
                  <a:gd name="connsiteX9" fmla="*/ 9939 w 536713"/>
                  <a:gd name="connsiteY9" fmla="*/ 636105 h 1530626"/>
                  <a:gd name="connsiteX10" fmla="*/ 0 w 536713"/>
                  <a:gd name="connsiteY10" fmla="*/ 606287 h 1530626"/>
                  <a:gd name="connsiteX11" fmla="*/ 109330 w 536713"/>
                  <a:gd name="connsiteY11" fmla="*/ 636105 h 1530626"/>
                  <a:gd name="connsiteX12" fmla="*/ 49695 w 536713"/>
                  <a:gd name="connsiteY12" fmla="*/ 318052 h 1530626"/>
                  <a:gd name="connsiteX13" fmla="*/ 39756 w 536713"/>
                  <a:gd name="connsiteY13" fmla="*/ 0 h 1530626"/>
                  <a:gd name="connsiteX0" fmla="*/ 39756 w 536713"/>
                  <a:gd name="connsiteY0" fmla="*/ 0 h 1530626"/>
                  <a:gd name="connsiteX1" fmla="*/ 159026 w 536713"/>
                  <a:gd name="connsiteY1" fmla="*/ 268357 h 1530626"/>
                  <a:gd name="connsiteX2" fmla="*/ 387626 w 536713"/>
                  <a:gd name="connsiteY2" fmla="*/ 268357 h 1530626"/>
                  <a:gd name="connsiteX3" fmla="*/ 367747 w 536713"/>
                  <a:gd name="connsiteY3" fmla="*/ 49696 h 1530626"/>
                  <a:gd name="connsiteX4" fmla="*/ 409180 w 536713"/>
                  <a:gd name="connsiteY4" fmla="*/ 77358 h 1530626"/>
                  <a:gd name="connsiteX5" fmla="*/ 450015 w 536713"/>
                  <a:gd name="connsiteY5" fmla="*/ 303323 h 1530626"/>
                  <a:gd name="connsiteX6" fmla="*/ 536713 w 536713"/>
                  <a:gd name="connsiteY6" fmla="*/ 1530626 h 1530626"/>
                  <a:gd name="connsiteX7" fmla="*/ 79513 w 536713"/>
                  <a:gd name="connsiteY7" fmla="*/ 1520687 h 1530626"/>
                  <a:gd name="connsiteX8" fmla="*/ 139147 w 536713"/>
                  <a:gd name="connsiteY8" fmla="*/ 695739 h 1530626"/>
                  <a:gd name="connsiteX9" fmla="*/ 9939 w 536713"/>
                  <a:gd name="connsiteY9" fmla="*/ 636105 h 1530626"/>
                  <a:gd name="connsiteX10" fmla="*/ 0 w 536713"/>
                  <a:gd name="connsiteY10" fmla="*/ 606287 h 1530626"/>
                  <a:gd name="connsiteX11" fmla="*/ 109330 w 536713"/>
                  <a:gd name="connsiteY11" fmla="*/ 636105 h 1530626"/>
                  <a:gd name="connsiteX12" fmla="*/ 49695 w 536713"/>
                  <a:gd name="connsiteY12" fmla="*/ 318052 h 1530626"/>
                  <a:gd name="connsiteX13" fmla="*/ 39756 w 536713"/>
                  <a:gd name="connsiteY13" fmla="*/ 0 h 1530626"/>
                  <a:gd name="connsiteX0" fmla="*/ 39756 w 556835"/>
                  <a:gd name="connsiteY0" fmla="*/ 0 h 1530626"/>
                  <a:gd name="connsiteX1" fmla="*/ 159026 w 556835"/>
                  <a:gd name="connsiteY1" fmla="*/ 268357 h 1530626"/>
                  <a:gd name="connsiteX2" fmla="*/ 387626 w 556835"/>
                  <a:gd name="connsiteY2" fmla="*/ 268357 h 1530626"/>
                  <a:gd name="connsiteX3" fmla="*/ 367747 w 556835"/>
                  <a:gd name="connsiteY3" fmla="*/ 49696 h 1530626"/>
                  <a:gd name="connsiteX4" fmla="*/ 409180 w 556835"/>
                  <a:gd name="connsiteY4" fmla="*/ 77358 h 1530626"/>
                  <a:gd name="connsiteX5" fmla="*/ 450015 w 556835"/>
                  <a:gd name="connsiteY5" fmla="*/ 303323 h 1530626"/>
                  <a:gd name="connsiteX6" fmla="*/ 473246 w 556835"/>
                  <a:gd name="connsiteY6" fmla="*/ 473486 h 1530626"/>
                  <a:gd name="connsiteX7" fmla="*/ 536713 w 556835"/>
                  <a:gd name="connsiteY7" fmla="*/ 1530626 h 1530626"/>
                  <a:gd name="connsiteX8" fmla="*/ 79513 w 556835"/>
                  <a:gd name="connsiteY8" fmla="*/ 1520687 h 1530626"/>
                  <a:gd name="connsiteX9" fmla="*/ 139147 w 556835"/>
                  <a:gd name="connsiteY9" fmla="*/ 695739 h 1530626"/>
                  <a:gd name="connsiteX10" fmla="*/ 9939 w 556835"/>
                  <a:gd name="connsiteY10" fmla="*/ 636105 h 1530626"/>
                  <a:gd name="connsiteX11" fmla="*/ 0 w 556835"/>
                  <a:gd name="connsiteY11" fmla="*/ 606287 h 1530626"/>
                  <a:gd name="connsiteX12" fmla="*/ 109330 w 556835"/>
                  <a:gd name="connsiteY12" fmla="*/ 636105 h 1530626"/>
                  <a:gd name="connsiteX13" fmla="*/ 49695 w 556835"/>
                  <a:gd name="connsiteY13" fmla="*/ 318052 h 1530626"/>
                  <a:gd name="connsiteX14" fmla="*/ 39756 w 556835"/>
                  <a:gd name="connsiteY14" fmla="*/ 0 h 1530626"/>
                  <a:gd name="connsiteX0" fmla="*/ 39756 w 554175"/>
                  <a:gd name="connsiteY0" fmla="*/ 0 h 1530626"/>
                  <a:gd name="connsiteX1" fmla="*/ 159026 w 554175"/>
                  <a:gd name="connsiteY1" fmla="*/ 268357 h 1530626"/>
                  <a:gd name="connsiteX2" fmla="*/ 387626 w 554175"/>
                  <a:gd name="connsiteY2" fmla="*/ 268357 h 1530626"/>
                  <a:gd name="connsiteX3" fmla="*/ 367747 w 554175"/>
                  <a:gd name="connsiteY3" fmla="*/ 49696 h 1530626"/>
                  <a:gd name="connsiteX4" fmla="*/ 409180 w 554175"/>
                  <a:gd name="connsiteY4" fmla="*/ 77358 h 1530626"/>
                  <a:gd name="connsiteX5" fmla="*/ 450015 w 554175"/>
                  <a:gd name="connsiteY5" fmla="*/ 303323 h 1530626"/>
                  <a:gd name="connsiteX6" fmla="*/ 448458 w 554175"/>
                  <a:gd name="connsiteY6" fmla="*/ 506536 h 1530626"/>
                  <a:gd name="connsiteX7" fmla="*/ 536713 w 554175"/>
                  <a:gd name="connsiteY7" fmla="*/ 1530626 h 1530626"/>
                  <a:gd name="connsiteX8" fmla="*/ 79513 w 554175"/>
                  <a:gd name="connsiteY8" fmla="*/ 1520687 h 1530626"/>
                  <a:gd name="connsiteX9" fmla="*/ 139147 w 554175"/>
                  <a:gd name="connsiteY9" fmla="*/ 695739 h 1530626"/>
                  <a:gd name="connsiteX10" fmla="*/ 9939 w 554175"/>
                  <a:gd name="connsiteY10" fmla="*/ 636105 h 1530626"/>
                  <a:gd name="connsiteX11" fmla="*/ 0 w 554175"/>
                  <a:gd name="connsiteY11" fmla="*/ 606287 h 1530626"/>
                  <a:gd name="connsiteX12" fmla="*/ 109330 w 554175"/>
                  <a:gd name="connsiteY12" fmla="*/ 636105 h 1530626"/>
                  <a:gd name="connsiteX13" fmla="*/ 49695 w 554175"/>
                  <a:gd name="connsiteY13" fmla="*/ 318052 h 1530626"/>
                  <a:gd name="connsiteX14" fmla="*/ 39756 w 554175"/>
                  <a:gd name="connsiteY14" fmla="*/ 0 h 1530626"/>
                  <a:gd name="connsiteX0" fmla="*/ 39756 w 554175"/>
                  <a:gd name="connsiteY0" fmla="*/ 0 h 1530626"/>
                  <a:gd name="connsiteX1" fmla="*/ 159026 w 554175"/>
                  <a:gd name="connsiteY1" fmla="*/ 268357 h 1530626"/>
                  <a:gd name="connsiteX2" fmla="*/ 387626 w 554175"/>
                  <a:gd name="connsiteY2" fmla="*/ 268357 h 1530626"/>
                  <a:gd name="connsiteX3" fmla="*/ 367747 w 554175"/>
                  <a:gd name="connsiteY3" fmla="*/ 49696 h 1530626"/>
                  <a:gd name="connsiteX4" fmla="*/ 409180 w 554175"/>
                  <a:gd name="connsiteY4" fmla="*/ 77358 h 1530626"/>
                  <a:gd name="connsiteX5" fmla="*/ 450015 w 554175"/>
                  <a:gd name="connsiteY5" fmla="*/ 303323 h 1530626"/>
                  <a:gd name="connsiteX6" fmla="*/ 448458 w 554175"/>
                  <a:gd name="connsiteY6" fmla="*/ 506536 h 1530626"/>
                  <a:gd name="connsiteX7" fmla="*/ 536713 w 554175"/>
                  <a:gd name="connsiteY7" fmla="*/ 1530626 h 1530626"/>
                  <a:gd name="connsiteX8" fmla="*/ 79513 w 554175"/>
                  <a:gd name="connsiteY8" fmla="*/ 1520687 h 1530626"/>
                  <a:gd name="connsiteX9" fmla="*/ 139147 w 554175"/>
                  <a:gd name="connsiteY9" fmla="*/ 695739 h 1530626"/>
                  <a:gd name="connsiteX10" fmla="*/ 9939 w 554175"/>
                  <a:gd name="connsiteY10" fmla="*/ 636105 h 1530626"/>
                  <a:gd name="connsiteX11" fmla="*/ 0 w 554175"/>
                  <a:gd name="connsiteY11" fmla="*/ 606287 h 1530626"/>
                  <a:gd name="connsiteX12" fmla="*/ 109330 w 554175"/>
                  <a:gd name="connsiteY12" fmla="*/ 636105 h 1530626"/>
                  <a:gd name="connsiteX13" fmla="*/ 49695 w 554175"/>
                  <a:gd name="connsiteY13" fmla="*/ 318052 h 1530626"/>
                  <a:gd name="connsiteX14" fmla="*/ 39756 w 554175"/>
                  <a:gd name="connsiteY14" fmla="*/ 0 h 1530626"/>
                  <a:gd name="connsiteX0" fmla="*/ 39756 w 553436"/>
                  <a:gd name="connsiteY0" fmla="*/ 0 h 1530626"/>
                  <a:gd name="connsiteX1" fmla="*/ 159026 w 553436"/>
                  <a:gd name="connsiteY1" fmla="*/ 268357 h 1530626"/>
                  <a:gd name="connsiteX2" fmla="*/ 387626 w 553436"/>
                  <a:gd name="connsiteY2" fmla="*/ 268357 h 1530626"/>
                  <a:gd name="connsiteX3" fmla="*/ 367747 w 553436"/>
                  <a:gd name="connsiteY3" fmla="*/ 49696 h 1530626"/>
                  <a:gd name="connsiteX4" fmla="*/ 409180 w 553436"/>
                  <a:gd name="connsiteY4" fmla="*/ 77358 h 1530626"/>
                  <a:gd name="connsiteX5" fmla="*/ 450015 w 553436"/>
                  <a:gd name="connsiteY5" fmla="*/ 303323 h 1530626"/>
                  <a:gd name="connsiteX6" fmla="*/ 440195 w 553436"/>
                  <a:gd name="connsiteY6" fmla="*/ 517553 h 1530626"/>
                  <a:gd name="connsiteX7" fmla="*/ 536713 w 553436"/>
                  <a:gd name="connsiteY7" fmla="*/ 1530626 h 1530626"/>
                  <a:gd name="connsiteX8" fmla="*/ 79513 w 553436"/>
                  <a:gd name="connsiteY8" fmla="*/ 1520687 h 1530626"/>
                  <a:gd name="connsiteX9" fmla="*/ 139147 w 553436"/>
                  <a:gd name="connsiteY9" fmla="*/ 695739 h 1530626"/>
                  <a:gd name="connsiteX10" fmla="*/ 9939 w 553436"/>
                  <a:gd name="connsiteY10" fmla="*/ 636105 h 1530626"/>
                  <a:gd name="connsiteX11" fmla="*/ 0 w 553436"/>
                  <a:gd name="connsiteY11" fmla="*/ 606287 h 1530626"/>
                  <a:gd name="connsiteX12" fmla="*/ 109330 w 553436"/>
                  <a:gd name="connsiteY12" fmla="*/ 636105 h 1530626"/>
                  <a:gd name="connsiteX13" fmla="*/ 49695 w 553436"/>
                  <a:gd name="connsiteY13" fmla="*/ 318052 h 1530626"/>
                  <a:gd name="connsiteX14" fmla="*/ 39756 w 553436"/>
                  <a:gd name="connsiteY14" fmla="*/ 0 h 1530626"/>
                  <a:gd name="connsiteX0" fmla="*/ 39756 w 551130"/>
                  <a:gd name="connsiteY0" fmla="*/ 0 h 1530626"/>
                  <a:gd name="connsiteX1" fmla="*/ 159026 w 551130"/>
                  <a:gd name="connsiteY1" fmla="*/ 268357 h 1530626"/>
                  <a:gd name="connsiteX2" fmla="*/ 387626 w 551130"/>
                  <a:gd name="connsiteY2" fmla="*/ 268357 h 1530626"/>
                  <a:gd name="connsiteX3" fmla="*/ 367747 w 551130"/>
                  <a:gd name="connsiteY3" fmla="*/ 49696 h 1530626"/>
                  <a:gd name="connsiteX4" fmla="*/ 409180 w 551130"/>
                  <a:gd name="connsiteY4" fmla="*/ 77358 h 1530626"/>
                  <a:gd name="connsiteX5" fmla="*/ 450015 w 551130"/>
                  <a:gd name="connsiteY5" fmla="*/ 303323 h 1530626"/>
                  <a:gd name="connsiteX6" fmla="*/ 440195 w 551130"/>
                  <a:gd name="connsiteY6" fmla="*/ 517553 h 1530626"/>
                  <a:gd name="connsiteX7" fmla="*/ 536713 w 551130"/>
                  <a:gd name="connsiteY7" fmla="*/ 1530626 h 1530626"/>
                  <a:gd name="connsiteX8" fmla="*/ 79513 w 551130"/>
                  <a:gd name="connsiteY8" fmla="*/ 1520687 h 1530626"/>
                  <a:gd name="connsiteX9" fmla="*/ 139147 w 551130"/>
                  <a:gd name="connsiteY9" fmla="*/ 695739 h 1530626"/>
                  <a:gd name="connsiteX10" fmla="*/ 9939 w 551130"/>
                  <a:gd name="connsiteY10" fmla="*/ 636105 h 1530626"/>
                  <a:gd name="connsiteX11" fmla="*/ 0 w 551130"/>
                  <a:gd name="connsiteY11" fmla="*/ 606287 h 1530626"/>
                  <a:gd name="connsiteX12" fmla="*/ 109330 w 551130"/>
                  <a:gd name="connsiteY12" fmla="*/ 636105 h 1530626"/>
                  <a:gd name="connsiteX13" fmla="*/ 49695 w 551130"/>
                  <a:gd name="connsiteY13" fmla="*/ 318052 h 1530626"/>
                  <a:gd name="connsiteX14" fmla="*/ 39756 w 551130"/>
                  <a:gd name="connsiteY14" fmla="*/ 0 h 1530626"/>
                  <a:gd name="connsiteX0" fmla="*/ 39756 w 552204"/>
                  <a:gd name="connsiteY0" fmla="*/ 0 h 1530626"/>
                  <a:gd name="connsiteX1" fmla="*/ 159026 w 552204"/>
                  <a:gd name="connsiteY1" fmla="*/ 268357 h 1530626"/>
                  <a:gd name="connsiteX2" fmla="*/ 387626 w 552204"/>
                  <a:gd name="connsiteY2" fmla="*/ 268357 h 1530626"/>
                  <a:gd name="connsiteX3" fmla="*/ 367747 w 552204"/>
                  <a:gd name="connsiteY3" fmla="*/ 49696 h 1530626"/>
                  <a:gd name="connsiteX4" fmla="*/ 409180 w 552204"/>
                  <a:gd name="connsiteY4" fmla="*/ 77358 h 1530626"/>
                  <a:gd name="connsiteX5" fmla="*/ 450015 w 552204"/>
                  <a:gd name="connsiteY5" fmla="*/ 303323 h 1530626"/>
                  <a:gd name="connsiteX6" fmla="*/ 440195 w 552204"/>
                  <a:gd name="connsiteY6" fmla="*/ 517553 h 1530626"/>
                  <a:gd name="connsiteX7" fmla="*/ 536713 w 552204"/>
                  <a:gd name="connsiteY7" fmla="*/ 1530626 h 1530626"/>
                  <a:gd name="connsiteX8" fmla="*/ 79513 w 552204"/>
                  <a:gd name="connsiteY8" fmla="*/ 1520687 h 1530626"/>
                  <a:gd name="connsiteX9" fmla="*/ 139147 w 552204"/>
                  <a:gd name="connsiteY9" fmla="*/ 695739 h 1530626"/>
                  <a:gd name="connsiteX10" fmla="*/ 9939 w 552204"/>
                  <a:gd name="connsiteY10" fmla="*/ 636105 h 1530626"/>
                  <a:gd name="connsiteX11" fmla="*/ 0 w 552204"/>
                  <a:gd name="connsiteY11" fmla="*/ 606287 h 1530626"/>
                  <a:gd name="connsiteX12" fmla="*/ 109330 w 552204"/>
                  <a:gd name="connsiteY12" fmla="*/ 636105 h 1530626"/>
                  <a:gd name="connsiteX13" fmla="*/ 49695 w 552204"/>
                  <a:gd name="connsiteY13" fmla="*/ 318052 h 1530626"/>
                  <a:gd name="connsiteX14" fmla="*/ 39756 w 552204"/>
                  <a:gd name="connsiteY14" fmla="*/ 0 h 1530626"/>
                  <a:gd name="connsiteX0" fmla="*/ 39756 w 538253"/>
                  <a:gd name="connsiteY0" fmla="*/ 0 h 1530626"/>
                  <a:gd name="connsiteX1" fmla="*/ 159026 w 538253"/>
                  <a:gd name="connsiteY1" fmla="*/ 268357 h 1530626"/>
                  <a:gd name="connsiteX2" fmla="*/ 387626 w 538253"/>
                  <a:gd name="connsiteY2" fmla="*/ 268357 h 1530626"/>
                  <a:gd name="connsiteX3" fmla="*/ 367747 w 538253"/>
                  <a:gd name="connsiteY3" fmla="*/ 49696 h 1530626"/>
                  <a:gd name="connsiteX4" fmla="*/ 409180 w 538253"/>
                  <a:gd name="connsiteY4" fmla="*/ 77358 h 1530626"/>
                  <a:gd name="connsiteX5" fmla="*/ 450015 w 538253"/>
                  <a:gd name="connsiteY5" fmla="*/ 303323 h 1530626"/>
                  <a:gd name="connsiteX6" fmla="*/ 440195 w 538253"/>
                  <a:gd name="connsiteY6" fmla="*/ 517553 h 1530626"/>
                  <a:gd name="connsiteX7" fmla="*/ 536713 w 538253"/>
                  <a:gd name="connsiteY7" fmla="*/ 1530626 h 1530626"/>
                  <a:gd name="connsiteX8" fmla="*/ 79513 w 538253"/>
                  <a:gd name="connsiteY8" fmla="*/ 1520687 h 1530626"/>
                  <a:gd name="connsiteX9" fmla="*/ 139147 w 538253"/>
                  <a:gd name="connsiteY9" fmla="*/ 695739 h 1530626"/>
                  <a:gd name="connsiteX10" fmla="*/ 9939 w 538253"/>
                  <a:gd name="connsiteY10" fmla="*/ 636105 h 1530626"/>
                  <a:gd name="connsiteX11" fmla="*/ 0 w 538253"/>
                  <a:gd name="connsiteY11" fmla="*/ 606287 h 1530626"/>
                  <a:gd name="connsiteX12" fmla="*/ 109330 w 538253"/>
                  <a:gd name="connsiteY12" fmla="*/ 636105 h 1530626"/>
                  <a:gd name="connsiteX13" fmla="*/ 49695 w 538253"/>
                  <a:gd name="connsiteY13" fmla="*/ 318052 h 1530626"/>
                  <a:gd name="connsiteX14" fmla="*/ 39756 w 538253"/>
                  <a:gd name="connsiteY14" fmla="*/ 0 h 1530626"/>
                  <a:gd name="connsiteX0" fmla="*/ 39756 w 538401"/>
                  <a:gd name="connsiteY0" fmla="*/ 0 h 1530626"/>
                  <a:gd name="connsiteX1" fmla="*/ 159026 w 538401"/>
                  <a:gd name="connsiteY1" fmla="*/ 268357 h 1530626"/>
                  <a:gd name="connsiteX2" fmla="*/ 387626 w 538401"/>
                  <a:gd name="connsiteY2" fmla="*/ 268357 h 1530626"/>
                  <a:gd name="connsiteX3" fmla="*/ 367747 w 538401"/>
                  <a:gd name="connsiteY3" fmla="*/ 49696 h 1530626"/>
                  <a:gd name="connsiteX4" fmla="*/ 409180 w 538401"/>
                  <a:gd name="connsiteY4" fmla="*/ 77358 h 1530626"/>
                  <a:gd name="connsiteX5" fmla="*/ 450015 w 538401"/>
                  <a:gd name="connsiteY5" fmla="*/ 303323 h 1530626"/>
                  <a:gd name="connsiteX6" fmla="*/ 451211 w 538401"/>
                  <a:gd name="connsiteY6" fmla="*/ 611197 h 1530626"/>
                  <a:gd name="connsiteX7" fmla="*/ 536713 w 538401"/>
                  <a:gd name="connsiteY7" fmla="*/ 1530626 h 1530626"/>
                  <a:gd name="connsiteX8" fmla="*/ 79513 w 538401"/>
                  <a:gd name="connsiteY8" fmla="*/ 1520687 h 1530626"/>
                  <a:gd name="connsiteX9" fmla="*/ 139147 w 538401"/>
                  <a:gd name="connsiteY9" fmla="*/ 695739 h 1530626"/>
                  <a:gd name="connsiteX10" fmla="*/ 9939 w 538401"/>
                  <a:gd name="connsiteY10" fmla="*/ 636105 h 1530626"/>
                  <a:gd name="connsiteX11" fmla="*/ 0 w 538401"/>
                  <a:gd name="connsiteY11" fmla="*/ 606287 h 1530626"/>
                  <a:gd name="connsiteX12" fmla="*/ 109330 w 538401"/>
                  <a:gd name="connsiteY12" fmla="*/ 636105 h 1530626"/>
                  <a:gd name="connsiteX13" fmla="*/ 49695 w 538401"/>
                  <a:gd name="connsiteY13" fmla="*/ 318052 h 1530626"/>
                  <a:gd name="connsiteX14" fmla="*/ 39756 w 538401"/>
                  <a:gd name="connsiteY14" fmla="*/ 0 h 1530626"/>
                  <a:gd name="connsiteX0" fmla="*/ 39756 w 539298"/>
                  <a:gd name="connsiteY0" fmla="*/ 0 h 1530626"/>
                  <a:gd name="connsiteX1" fmla="*/ 159026 w 539298"/>
                  <a:gd name="connsiteY1" fmla="*/ 268357 h 1530626"/>
                  <a:gd name="connsiteX2" fmla="*/ 387626 w 539298"/>
                  <a:gd name="connsiteY2" fmla="*/ 268357 h 1530626"/>
                  <a:gd name="connsiteX3" fmla="*/ 367747 w 539298"/>
                  <a:gd name="connsiteY3" fmla="*/ 49696 h 1530626"/>
                  <a:gd name="connsiteX4" fmla="*/ 409180 w 539298"/>
                  <a:gd name="connsiteY4" fmla="*/ 77358 h 1530626"/>
                  <a:gd name="connsiteX5" fmla="*/ 450015 w 539298"/>
                  <a:gd name="connsiteY5" fmla="*/ 303323 h 1530626"/>
                  <a:gd name="connsiteX6" fmla="*/ 451211 w 539298"/>
                  <a:gd name="connsiteY6" fmla="*/ 611197 h 1530626"/>
                  <a:gd name="connsiteX7" fmla="*/ 536713 w 539298"/>
                  <a:gd name="connsiteY7" fmla="*/ 1530626 h 1530626"/>
                  <a:gd name="connsiteX8" fmla="*/ 79513 w 539298"/>
                  <a:gd name="connsiteY8" fmla="*/ 1520687 h 1530626"/>
                  <a:gd name="connsiteX9" fmla="*/ 139147 w 539298"/>
                  <a:gd name="connsiteY9" fmla="*/ 695739 h 1530626"/>
                  <a:gd name="connsiteX10" fmla="*/ 9939 w 539298"/>
                  <a:gd name="connsiteY10" fmla="*/ 636105 h 1530626"/>
                  <a:gd name="connsiteX11" fmla="*/ 0 w 539298"/>
                  <a:gd name="connsiteY11" fmla="*/ 606287 h 1530626"/>
                  <a:gd name="connsiteX12" fmla="*/ 109330 w 539298"/>
                  <a:gd name="connsiteY12" fmla="*/ 636105 h 1530626"/>
                  <a:gd name="connsiteX13" fmla="*/ 49695 w 539298"/>
                  <a:gd name="connsiteY13" fmla="*/ 318052 h 1530626"/>
                  <a:gd name="connsiteX14" fmla="*/ 39756 w 539298"/>
                  <a:gd name="connsiteY14" fmla="*/ 0 h 1530626"/>
                  <a:gd name="connsiteX0" fmla="*/ 39756 w 539298"/>
                  <a:gd name="connsiteY0" fmla="*/ 0 h 1530626"/>
                  <a:gd name="connsiteX1" fmla="*/ 159026 w 539298"/>
                  <a:gd name="connsiteY1" fmla="*/ 268357 h 1530626"/>
                  <a:gd name="connsiteX2" fmla="*/ 387626 w 539298"/>
                  <a:gd name="connsiteY2" fmla="*/ 268357 h 1530626"/>
                  <a:gd name="connsiteX3" fmla="*/ 367747 w 539298"/>
                  <a:gd name="connsiteY3" fmla="*/ 49696 h 1530626"/>
                  <a:gd name="connsiteX4" fmla="*/ 409180 w 539298"/>
                  <a:gd name="connsiteY4" fmla="*/ 77358 h 1530626"/>
                  <a:gd name="connsiteX5" fmla="*/ 450015 w 539298"/>
                  <a:gd name="connsiteY5" fmla="*/ 303323 h 1530626"/>
                  <a:gd name="connsiteX6" fmla="*/ 451211 w 539298"/>
                  <a:gd name="connsiteY6" fmla="*/ 611197 h 1530626"/>
                  <a:gd name="connsiteX7" fmla="*/ 536713 w 539298"/>
                  <a:gd name="connsiteY7" fmla="*/ 1530626 h 1530626"/>
                  <a:gd name="connsiteX8" fmla="*/ 79513 w 539298"/>
                  <a:gd name="connsiteY8" fmla="*/ 1520687 h 1530626"/>
                  <a:gd name="connsiteX9" fmla="*/ 139147 w 539298"/>
                  <a:gd name="connsiteY9" fmla="*/ 695739 h 1530626"/>
                  <a:gd name="connsiteX10" fmla="*/ 9939 w 539298"/>
                  <a:gd name="connsiteY10" fmla="*/ 636105 h 1530626"/>
                  <a:gd name="connsiteX11" fmla="*/ 0 w 539298"/>
                  <a:gd name="connsiteY11" fmla="*/ 606287 h 1530626"/>
                  <a:gd name="connsiteX12" fmla="*/ 109330 w 539298"/>
                  <a:gd name="connsiteY12" fmla="*/ 636105 h 1530626"/>
                  <a:gd name="connsiteX13" fmla="*/ 49695 w 539298"/>
                  <a:gd name="connsiteY13" fmla="*/ 318052 h 1530626"/>
                  <a:gd name="connsiteX14" fmla="*/ 43588 w 539298"/>
                  <a:gd name="connsiteY14" fmla="*/ 126455 h 1530626"/>
                  <a:gd name="connsiteX15" fmla="*/ 39756 w 539298"/>
                  <a:gd name="connsiteY15" fmla="*/ 0 h 1530626"/>
                  <a:gd name="connsiteX0" fmla="*/ 39756 w 539298"/>
                  <a:gd name="connsiteY0" fmla="*/ 0 h 1530626"/>
                  <a:gd name="connsiteX1" fmla="*/ 159026 w 539298"/>
                  <a:gd name="connsiteY1" fmla="*/ 268357 h 1530626"/>
                  <a:gd name="connsiteX2" fmla="*/ 387626 w 539298"/>
                  <a:gd name="connsiteY2" fmla="*/ 268357 h 1530626"/>
                  <a:gd name="connsiteX3" fmla="*/ 367747 w 539298"/>
                  <a:gd name="connsiteY3" fmla="*/ 49696 h 1530626"/>
                  <a:gd name="connsiteX4" fmla="*/ 409180 w 539298"/>
                  <a:gd name="connsiteY4" fmla="*/ 77358 h 1530626"/>
                  <a:gd name="connsiteX5" fmla="*/ 450015 w 539298"/>
                  <a:gd name="connsiteY5" fmla="*/ 303323 h 1530626"/>
                  <a:gd name="connsiteX6" fmla="*/ 451211 w 539298"/>
                  <a:gd name="connsiteY6" fmla="*/ 611197 h 1530626"/>
                  <a:gd name="connsiteX7" fmla="*/ 536713 w 539298"/>
                  <a:gd name="connsiteY7" fmla="*/ 1530626 h 1530626"/>
                  <a:gd name="connsiteX8" fmla="*/ 79513 w 539298"/>
                  <a:gd name="connsiteY8" fmla="*/ 1520687 h 1530626"/>
                  <a:gd name="connsiteX9" fmla="*/ 139147 w 539298"/>
                  <a:gd name="connsiteY9" fmla="*/ 695739 h 1530626"/>
                  <a:gd name="connsiteX10" fmla="*/ 9939 w 539298"/>
                  <a:gd name="connsiteY10" fmla="*/ 636105 h 1530626"/>
                  <a:gd name="connsiteX11" fmla="*/ 0 w 539298"/>
                  <a:gd name="connsiteY11" fmla="*/ 606287 h 1530626"/>
                  <a:gd name="connsiteX12" fmla="*/ 109330 w 539298"/>
                  <a:gd name="connsiteY12" fmla="*/ 636105 h 1530626"/>
                  <a:gd name="connsiteX13" fmla="*/ 49695 w 539298"/>
                  <a:gd name="connsiteY13" fmla="*/ 318052 h 1530626"/>
                  <a:gd name="connsiteX14" fmla="*/ 21554 w 539298"/>
                  <a:gd name="connsiteY14" fmla="*/ 13532 h 1530626"/>
                  <a:gd name="connsiteX15" fmla="*/ 39756 w 539298"/>
                  <a:gd name="connsiteY15" fmla="*/ 0 h 1530626"/>
                  <a:gd name="connsiteX0" fmla="*/ 39756 w 539298"/>
                  <a:gd name="connsiteY0" fmla="*/ 0 h 1530626"/>
                  <a:gd name="connsiteX1" fmla="*/ 159026 w 539298"/>
                  <a:gd name="connsiteY1" fmla="*/ 268357 h 1530626"/>
                  <a:gd name="connsiteX2" fmla="*/ 387626 w 539298"/>
                  <a:gd name="connsiteY2" fmla="*/ 268357 h 1530626"/>
                  <a:gd name="connsiteX3" fmla="*/ 367747 w 539298"/>
                  <a:gd name="connsiteY3" fmla="*/ 49696 h 1530626"/>
                  <a:gd name="connsiteX4" fmla="*/ 409180 w 539298"/>
                  <a:gd name="connsiteY4" fmla="*/ 77358 h 1530626"/>
                  <a:gd name="connsiteX5" fmla="*/ 450015 w 539298"/>
                  <a:gd name="connsiteY5" fmla="*/ 303323 h 1530626"/>
                  <a:gd name="connsiteX6" fmla="*/ 451211 w 539298"/>
                  <a:gd name="connsiteY6" fmla="*/ 611197 h 1530626"/>
                  <a:gd name="connsiteX7" fmla="*/ 536713 w 539298"/>
                  <a:gd name="connsiteY7" fmla="*/ 1530626 h 1530626"/>
                  <a:gd name="connsiteX8" fmla="*/ 79513 w 539298"/>
                  <a:gd name="connsiteY8" fmla="*/ 1520687 h 1530626"/>
                  <a:gd name="connsiteX9" fmla="*/ 139147 w 539298"/>
                  <a:gd name="connsiteY9" fmla="*/ 695739 h 1530626"/>
                  <a:gd name="connsiteX10" fmla="*/ 9939 w 539298"/>
                  <a:gd name="connsiteY10" fmla="*/ 636105 h 1530626"/>
                  <a:gd name="connsiteX11" fmla="*/ 0 w 539298"/>
                  <a:gd name="connsiteY11" fmla="*/ 606287 h 1530626"/>
                  <a:gd name="connsiteX12" fmla="*/ 109330 w 539298"/>
                  <a:gd name="connsiteY12" fmla="*/ 636105 h 1530626"/>
                  <a:gd name="connsiteX13" fmla="*/ 135076 w 539298"/>
                  <a:gd name="connsiteY13" fmla="*/ 268476 h 1530626"/>
                  <a:gd name="connsiteX14" fmla="*/ 21554 w 539298"/>
                  <a:gd name="connsiteY14" fmla="*/ 13532 h 1530626"/>
                  <a:gd name="connsiteX15" fmla="*/ 39756 w 539298"/>
                  <a:gd name="connsiteY15" fmla="*/ 0 h 1530626"/>
                  <a:gd name="connsiteX0" fmla="*/ 39756 w 539298"/>
                  <a:gd name="connsiteY0" fmla="*/ 0 h 1530626"/>
                  <a:gd name="connsiteX1" fmla="*/ 159026 w 539298"/>
                  <a:gd name="connsiteY1" fmla="*/ 268357 h 1530626"/>
                  <a:gd name="connsiteX2" fmla="*/ 406905 w 539298"/>
                  <a:gd name="connsiteY2" fmla="*/ 268357 h 1530626"/>
                  <a:gd name="connsiteX3" fmla="*/ 367747 w 539298"/>
                  <a:gd name="connsiteY3" fmla="*/ 49696 h 1530626"/>
                  <a:gd name="connsiteX4" fmla="*/ 409180 w 539298"/>
                  <a:gd name="connsiteY4" fmla="*/ 77358 h 1530626"/>
                  <a:gd name="connsiteX5" fmla="*/ 450015 w 539298"/>
                  <a:gd name="connsiteY5" fmla="*/ 303323 h 1530626"/>
                  <a:gd name="connsiteX6" fmla="*/ 451211 w 539298"/>
                  <a:gd name="connsiteY6" fmla="*/ 611197 h 1530626"/>
                  <a:gd name="connsiteX7" fmla="*/ 536713 w 539298"/>
                  <a:gd name="connsiteY7" fmla="*/ 1530626 h 1530626"/>
                  <a:gd name="connsiteX8" fmla="*/ 79513 w 539298"/>
                  <a:gd name="connsiteY8" fmla="*/ 1520687 h 1530626"/>
                  <a:gd name="connsiteX9" fmla="*/ 139147 w 539298"/>
                  <a:gd name="connsiteY9" fmla="*/ 695739 h 1530626"/>
                  <a:gd name="connsiteX10" fmla="*/ 9939 w 539298"/>
                  <a:gd name="connsiteY10" fmla="*/ 636105 h 1530626"/>
                  <a:gd name="connsiteX11" fmla="*/ 0 w 539298"/>
                  <a:gd name="connsiteY11" fmla="*/ 606287 h 1530626"/>
                  <a:gd name="connsiteX12" fmla="*/ 109330 w 539298"/>
                  <a:gd name="connsiteY12" fmla="*/ 636105 h 1530626"/>
                  <a:gd name="connsiteX13" fmla="*/ 135076 w 539298"/>
                  <a:gd name="connsiteY13" fmla="*/ 268476 h 1530626"/>
                  <a:gd name="connsiteX14" fmla="*/ 21554 w 539298"/>
                  <a:gd name="connsiteY14" fmla="*/ 13532 h 1530626"/>
                  <a:gd name="connsiteX15" fmla="*/ 39756 w 539298"/>
                  <a:gd name="connsiteY15" fmla="*/ 0 h 1530626"/>
                  <a:gd name="connsiteX0" fmla="*/ 39756 w 539298"/>
                  <a:gd name="connsiteY0" fmla="*/ 0 h 1530626"/>
                  <a:gd name="connsiteX1" fmla="*/ 159026 w 539298"/>
                  <a:gd name="connsiteY1" fmla="*/ 268357 h 1530626"/>
                  <a:gd name="connsiteX2" fmla="*/ 406905 w 539298"/>
                  <a:gd name="connsiteY2" fmla="*/ 268357 h 1530626"/>
                  <a:gd name="connsiteX3" fmla="*/ 367747 w 539298"/>
                  <a:gd name="connsiteY3" fmla="*/ 49696 h 1530626"/>
                  <a:gd name="connsiteX4" fmla="*/ 409180 w 539298"/>
                  <a:gd name="connsiteY4" fmla="*/ 77358 h 1530626"/>
                  <a:gd name="connsiteX5" fmla="*/ 450015 w 539298"/>
                  <a:gd name="connsiteY5" fmla="*/ 303323 h 1530626"/>
                  <a:gd name="connsiteX6" fmla="*/ 451211 w 539298"/>
                  <a:gd name="connsiteY6" fmla="*/ 611197 h 1530626"/>
                  <a:gd name="connsiteX7" fmla="*/ 536713 w 539298"/>
                  <a:gd name="connsiteY7" fmla="*/ 1530626 h 1530626"/>
                  <a:gd name="connsiteX8" fmla="*/ 79513 w 539298"/>
                  <a:gd name="connsiteY8" fmla="*/ 1520687 h 1530626"/>
                  <a:gd name="connsiteX9" fmla="*/ 139147 w 539298"/>
                  <a:gd name="connsiteY9" fmla="*/ 695739 h 1530626"/>
                  <a:gd name="connsiteX10" fmla="*/ 9939 w 539298"/>
                  <a:gd name="connsiteY10" fmla="*/ 636105 h 1530626"/>
                  <a:gd name="connsiteX11" fmla="*/ 0 w 539298"/>
                  <a:gd name="connsiteY11" fmla="*/ 606287 h 1530626"/>
                  <a:gd name="connsiteX12" fmla="*/ 109330 w 539298"/>
                  <a:gd name="connsiteY12" fmla="*/ 636105 h 1530626"/>
                  <a:gd name="connsiteX13" fmla="*/ 124059 w 539298"/>
                  <a:gd name="connsiteY13" fmla="*/ 279493 h 1530626"/>
                  <a:gd name="connsiteX14" fmla="*/ 21554 w 539298"/>
                  <a:gd name="connsiteY14" fmla="*/ 13532 h 1530626"/>
                  <a:gd name="connsiteX15" fmla="*/ 39756 w 539298"/>
                  <a:gd name="connsiteY15" fmla="*/ 0 h 1530626"/>
                  <a:gd name="connsiteX0" fmla="*/ 39756 w 539298"/>
                  <a:gd name="connsiteY0" fmla="*/ 0 h 1530626"/>
                  <a:gd name="connsiteX1" fmla="*/ 159026 w 539298"/>
                  <a:gd name="connsiteY1" fmla="*/ 268357 h 1530626"/>
                  <a:gd name="connsiteX2" fmla="*/ 406905 w 539298"/>
                  <a:gd name="connsiteY2" fmla="*/ 268357 h 1530626"/>
                  <a:gd name="connsiteX3" fmla="*/ 367747 w 539298"/>
                  <a:gd name="connsiteY3" fmla="*/ 49696 h 1530626"/>
                  <a:gd name="connsiteX4" fmla="*/ 409180 w 539298"/>
                  <a:gd name="connsiteY4" fmla="*/ 77358 h 1530626"/>
                  <a:gd name="connsiteX5" fmla="*/ 450015 w 539298"/>
                  <a:gd name="connsiteY5" fmla="*/ 303323 h 1530626"/>
                  <a:gd name="connsiteX6" fmla="*/ 451211 w 539298"/>
                  <a:gd name="connsiteY6" fmla="*/ 611197 h 1530626"/>
                  <a:gd name="connsiteX7" fmla="*/ 536713 w 539298"/>
                  <a:gd name="connsiteY7" fmla="*/ 1530626 h 1530626"/>
                  <a:gd name="connsiteX8" fmla="*/ 79513 w 539298"/>
                  <a:gd name="connsiteY8" fmla="*/ 1520687 h 1530626"/>
                  <a:gd name="connsiteX9" fmla="*/ 139147 w 539298"/>
                  <a:gd name="connsiteY9" fmla="*/ 695739 h 1530626"/>
                  <a:gd name="connsiteX10" fmla="*/ 9939 w 539298"/>
                  <a:gd name="connsiteY10" fmla="*/ 636105 h 1530626"/>
                  <a:gd name="connsiteX11" fmla="*/ 0 w 539298"/>
                  <a:gd name="connsiteY11" fmla="*/ 606287 h 1530626"/>
                  <a:gd name="connsiteX12" fmla="*/ 109330 w 539298"/>
                  <a:gd name="connsiteY12" fmla="*/ 636105 h 1530626"/>
                  <a:gd name="connsiteX13" fmla="*/ 124059 w 539298"/>
                  <a:gd name="connsiteY13" fmla="*/ 279493 h 1530626"/>
                  <a:gd name="connsiteX14" fmla="*/ 13292 w 539298"/>
                  <a:gd name="connsiteY14" fmla="*/ 16286 h 1530626"/>
                  <a:gd name="connsiteX15" fmla="*/ 39756 w 539298"/>
                  <a:gd name="connsiteY15" fmla="*/ 0 h 1530626"/>
                  <a:gd name="connsiteX0" fmla="*/ 39756 w 539298"/>
                  <a:gd name="connsiteY0" fmla="*/ 0 h 1530626"/>
                  <a:gd name="connsiteX1" fmla="*/ 159026 w 539298"/>
                  <a:gd name="connsiteY1" fmla="*/ 268357 h 1530626"/>
                  <a:gd name="connsiteX2" fmla="*/ 406905 w 539298"/>
                  <a:gd name="connsiteY2" fmla="*/ 268357 h 1530626"/>
                  <a:gd name="connsiteX3" fmla="*/ 367747 w 539298"/>
                  <a:gd name="connsiteY3" fmla="*/ 49696 h 1530626"/>
                  <a:gd name="connsiteX4" fmla="*/ 409180 w 539298"/>
                  <a:gd name="connsiteY4" fmla="*/ 77358 h 1530626"/>
                  <a:gd name="connsiteX5" fmla="*/ 450015 w 539298"/>
                  <a:gd name="connsiteY5" fmla="*/ 303323 h 1530626"/>
                  <a:gd name="connsiteX6" fmla="*/ 451211 w 539298"/>
                  <a:gd name="connsiteY6" fmla="*/ 611197 h 1530626"/>
                  <a:gd name="connsiteX7" fmla="*/ 536713 w 539298"/>
                  <a:gd name="connsiteY7" fmla="*/ 1530626 h 1530626"/>
                  <a:gd name="connsiteX8" fmla="*/ 79513 w 539298"/>
                  <a:gd name="connsiteY8" fmla="*/ 1520687 h 1530626"/>
                  <a:gd name="connsiteX9" fmla="*/ 139147 w 539298"/>
                  <a:gd name="connsiteY9" fmla="*/ 695739 h 1530626"/>
                  <a:gd name="connsiteX10" fmla="*/ 9939 w 539298"/>
                  <a:gd name="connsiteY10" fmla="*/ 636105 h 1530626"/>
                  <a:gd name="connsiteX11" fmla="*/ 0 w 539298"/>
                  <a:gd name="connsiteY11" fmla="*/ 606287 h 1530626"/>
                  <a:gd name="connsiteX12" fmla="*/ 123101 w 539298"/>
                  <a:gd name="connsiteY12" fmla="*/ 649876 h 1530626"/>
                  <a:gd name="connsiteX13" fmla="*/ 124059 w 539298"/>
                  <a:gd name="connsiteY13" fmla="*/ 279493 h 1530626"/>
                  <a:gd name="connsiteX14" fmla="*/ 13292 w 539298"/>
                  <a:gd name="connsiteY14" fmla="*/ 16286 h 1530626"/>
                  <a:gd name="connsiteX15" fmla="*/ 39756 w 539298"/>
                  <a:gd name="connsiteY15" fmla="*/ 0 h 1530626"/>
                  <a:gd name="connsiteX0" fmla="*/ 34248 w 533790"/>
                  <a:gd name="connsiteY0" fmla="*/ 0 h 1530626"/>
                  <a:gd name="connsiteX1" fmla="*/ 153518 w 533790"/>
                  <a:gd name="connsiteY1" fmla="*/ 268357 h 1530626"/>
                  <a:gd name="connsiteX2" fmla="*/ 401397 w 533790"/>
                  <a:gd name="connsiteY2" fmla="*/ 268357 h 1530626"/>
                  <a:gd name="connsiteX3" fmla="*/ 362239 w 533790"/>
                  <a:gd name="connsiteY3" fmla="*/ 49696 h 1530626"/>
                  <a:gd name="connsiteX4" fmla="*/ 403672 w 533790"/>
                  <a:gd name="connsiteY4" fmla="*/ 77358 h 1530626"/>
                  <a:gd name="connsiteX5" fmla="*/ 444507 w 533790"/>
                  <a:gd name="connsiteY5" fmla="*/ 303323 h 1530626"/>
                  <a:gd name="connsiteX6" fmla="*/ 445703 w 533790"/>
                  <a:gd name="connsiteY6" fmla="*/ 611197 h 1530626"/>
                  <a:gd name="connsiteX7" fmla="*/ 531205 w 533790"/>
                  <a:gd name="connsiteY7" fmla="*/ 1530626 h 1530626"/>
                  <a:gd name="connsiteX8" fmla="*/ 74005 w 533790"/>
                  <a:gd name="connsiteY8" fmla="*/ 1520687 h 1530626"/>
                  <a:gd name="connsiteX9" fmla="*/ 133639 w 533790"/>
                  <a:gd name="connsiteY9" fmla="*/ 695739 h 1530626"/>
                  <a:gd name="connsiteX10" fmla="*/ 4431 w 533790"/>
                  <a:gd name="connsiteY10" fmla="*/ 636105 h 1530626"/>
                  <a:gd name="connsiteX11" fmla="*/ 0 w 533790"/>
                  <a:gd name="connsiteY11" fmla="*/ 683405 h 1530626"/>
                  <a:gd name="connsiteX12" fmla="*/ 117593 w 533790"/>
                  <a:gd name="connsiteY12" fmla="*/ 649876 h 1530626"/>
                  <a:gd name="connsiteX13" fmla="*/ 118551 w 533790"/>
                  <a:gd name="connsiteY13" fmla="*/ 279493 h 1530626"/>
                  <a:gd name="connsiteX14" fmla="*/ 7784 w 533790"/>
                  <a:gd name="connsiteY14" fmla="*/ 16286 h 1530626"/>
                  <a:gd name="connsiteX15" fmla="*/ 34248 w 533790"/>
                  <a:gd name="connsiteY15" fmla="*/ 0 h 1530626"/>
                  <a:gd name="connsiteX0" fmla="*/ 43588 w 543130"/>
                  <a:gd name="connsiteY0" fmla="*/ 0 h 1530626"/>
                  <a:gd name="connsiteX1" fmla="*/ 162858 w 543130"/>
                  <a:gd name="connsiteY1" fmla="*/ 268357 h 1530626"/>
                  <a:gd name="connsiteX2" fmla="*/ 410737 w 543130"/>
                  <a:gd name="connsiteY2" fmla="*/ 268357 h 1530626"/>
                  <a:gd name="connsiteX3" fmla="*/ 371579 w 543130"/>
                  <a:gd name="connsiteY3" fmla="*/ 49696 h 1530626"/>
                  <a:gd name="connsiteX4" fmla="*/ 413012 w 543130"/>
                  <a:gd name="connsiteY4" fmla="*/ 77358 h 1530626"/>
                  <a:gd name="connsiteX5" fmla="*/ 453847 w 543130"/>
                  <a:gd name="connsiteY5" fmla="*/ 303323 h 1530626"/>
                  <a:gd name="connsiteX6" fmla="*/ 455043 w 543130"/>
                  <a:gd name="connsiteY6" fmla="*/ 611197 h 1530626"/>
                  <a:gd name="connsiteX7" fmla="*/ 540545 w 543130"/>
                  <a:gd name="connsiteY7" fmla="*/ 1530626 h 1530626"/>
                  <a:gd name="connsiteX8" fmla="*/ 83345 w 543130"/>
                  <a:gd name="connsiteY8" fmla="*/ 1520687 h 1530626"/>
                  <a:gd name="connsiteX9" fmla="*/ 142979 w 543130"/>
                  <a:gd name="connsiteY9" fmla="*/ 695739 h 1530626"/>
                  <a:gd name="connsiteX10" fmla="*/ 0 w 543130"/>
                  <a:gd name="connsiteY10" fmla="*/ 721486 h 1530626"/>
                  <a:gd name="connsiteX11" fmla="*/ 9340 w 543130"/>
                  <a:gd name="connsiteY11" fmla="*/ 683405 h 1530626"/>
                  <a:gd name="connsiteX12" fmla="*/ 126933 w 543130"/>
                  <a:gd name="connsiteY12" fmla="*/ 649876 h 1530626"/>
                  <a:gd name="connsiteX13" fmla="*/ 127891 w 543130"/>
                  <a:gd name="connsiteY13" fmla="*/ 279493 h 1530626"/>
                  <a:gd name="connsiteX14" fmla="*/ 17124 w 543130"/>
                  <a:gd name="connsiteY14" fmla="*/ 16286 h 1530626"/>
                  <a:gd name="connsiteX15" fmla="*/ 43588 w 543130"/>
                  <a:gd name="connsiteY15" fmla="*/ 0 h 1530626"/>
                  <a:gd name="connsiteX0" fmla="*/ 43588 w 543130"/>
                  <a:gd name="connsiteY0" fmla="*/ 0 h 1530626"/>
                  <a:gd name="connsiteX1" fmla="*/ 162858 w 543130"/>
                  <a:gd name="connsiteY1" fmla="*/ 268357 h 1530626"/>
                  <a:gd name="connsiteX2" fmla="*/ 410737 w 543130"/>
                  <a:gd name="connsiteY2" fmla="*/ 268357 h 1530626"/>
                  <a:gd name="connsiteX3" fmla="*/ 371579 w 543130"/>
                  <a:gd name="connsiteY3" fmla="*/ 49696 h 1530626"/>
                  <a:gd name="connsiteX4" fmla="*/ 413012 w 543130"/>
                  <a:gd name="connsiteY4" fmla="*/ 77358 h 1530626"/>
                  <a:gd name="connsiteX5" fmla="*/ 453847 w 543130"/>
                  <a:gd name="connsiteY5" fmla="*/ 303323 h 1530626"/>
                  <a:gd name="connsiteX6" fmla="*/ 455043 w 543130"/>
                  <a:gd name="connsiteY6" fmla="*/ 611197 h 1530626"/>
                  <a:gd name="connsiteX7" fmla="*/ 540545 w 543130"/>
                  <a:gd name="connsiteY7" fmla="*/ 1530626 h 1530626"/>
                  <a:gd name="connsiteX8" fmla="*/ 83345 w 543130"/>
                  <a:gd name="connsiteY8" fmla="*/ 1520687 h 1530626"/>
                  <a:gd name="connsiteX9" fmla="*/ 142979 w 543130"/>
                  <a:gd name="connsiteY9" fmla="*/ 695739 h 1530626"/>
                  <a:gd name="connsiteX10" fmla="*/ 0 w 543130"/>
                  <a:gd name="connsiteY10" fmla="*/ 721486 h 1530626"/>
                  <a:gd name="connsiteX11" fmla="*/ 6586 w 543130"/>
                  <a:gd name="connsiteY11" fmla="*/ 661371 h 1530626"/>
                  <a:gd name="connsiteX12" fmla="*/ 126933 w 543130"/>
                  <a:gd name="connsiteY12" fmla="*/ 649876 h 1530626"/>
                  <a:gd name="connsiteX13" fmla="*/ 127891 w 543130"/>
                  <a:gd name="connsiteY13" fmla="*/ 279493 h 1530626"/>
                  <a:gd name="connsiteX14" fmla="*/ 17124 w 543130"/>
                  <a:gd name="connsiteY14" fmla="*/ 16286 h 1530626"/>
                  <a:gd name="connsiteX15" fmla="*/ 43588 w 543130"/>
                  <a:gd name="connsiteY15" fmla="*/ 0 h 1530626"/>
                  <a:gd name="connsiteX0" fmla="*/ 51851 w 551393"/>
                  <a:gd name="connsiteY0" fmla="*/ 0 h 1530626"/>
                  <a:gd name="connsiteX1" fmla="*/ 171121 w 551393"/>
                  <a:gd name="connsiteY1" fmla="*/ 268357 h 1530626"/>
                  <a:gd name="connsiteX2" fmla="*/ 419000 w 551393"/>
                  <a:gd name="connsiteY2" fmla="*/ 268357 h 1530626"/>
                  <a:gd name="connsiteX3" fmla="*/ 379842 w 551393"/>
                  <a:gd name="connsiteY3" fmla="*/ 49696 h 1530626"/>
                  <a:gd name="connsiteX4" fmla="*/ 421275 w 551393"/>
                  <a:gd name="connsiteY4" fmla="*/ 77358 h 1530626"/>
                  <a:gd name="connsiteX5" fmla="*/ 462110 w 551393"/>
                  <a:gd name="connsiteY5" fmla="*/ 303323 h 1530626"/>
                  <a:gd name="connsiteX6" fmla="*/ 463306 w 551393"/>
                  <a:gd name="connsiteY6" fmla="*/ 611197 h 1530626"/>
                  <a:gd name="connsiteX7" fmla="*/ 548808 w 551393"/>
                  <a:gd name="connsiteY7" fmla="*/ 1530626 h 1530626"/>
                  <a:gd name="connsiteX8" fmla="*/ 91608 w 551393"/>
                  <a:gd name="connsiteY8" fmla="*/ 1520687 h 1530626"/>
                  <a:gd name="connsiteX9" fmla="*/ 151242 w 551393"/>
                  <a:gd name="connsiteY9" fmla="*/ 695739 h 1530626"/>
                  <a:gd name="connsiteX10" fmla="*/ 0 w 551393"/>
                  <a:gd name="connsiteY10" fmla="*/ 696698 h 1530626"/>
                  <a:gd name="connsiteX11" fmla="*/ 14849 w 551393"/>
                  <a:gd name="connsiteY11" fmla="*/ 661371 h 1530626"/>
                  <a:gd name="connsiteX12" fmla="*/ 135196 w 551393"/>
                  <a:gd name="connsiteY12" fmla="*/ 649876 h 1530626"/>
                  <a:gd name="connsiteX13" fmla="*/ 136154 w 551393"/>
                  <a:gd name="connsiteY13" fmla="*/ 279493 h 1530626"/>
                  <a:gd name="connsiteX14" fmla="*/ 25387 w 551393"/>
                  <a:gd name="connsiteY14" fmla="*/ 16286 h 1530626"/>
                  <a:gd name="connsiteX15" fmla="*/ 51851 w 551393"/>
                  <a:gd name="connsiteY15" fmla="*/ 0 h 1530626"/>
                  <a:gd name="connsiteX0" fmla="*/ 51851 w 551393"/>
                  <a:gd name="connsiteY0" fmla="*/ 0 h 1530626"/>
                  <a:gd name="connsiteX1" fmla="*/ 171121 w 551393"/>
                  <a:gd name="connsiteY1" fmla="*/ 268357 h 1530626"/>
                  <a:gd name="connsiteX2" fmla="*/ 419000 w 551393"/>
                  <a:gd name="connsiteY2" fmla="*/ 268357 h 1530626"/>
                  <a:gd name="connsiteX3" fmla="*/ 379842 w 551393"/>
                  <a:gd name="connsiteY3" fmla="*/ 49696 h 1530626"/>
                  <a:gd name="connsiteX4" fmla="*/ 421275 w 551393"/>
                  <a:gd name="connsiteY4" fmla="*/ 77358 h 1530626"/>
                  <a:gd name="connsiteX5" fmla="*/ 462110 w 551393"/>
                  <a:gd name="connsiteY5" fmla="*/ 303323 h 1530626"/>
                  <a:gd name="connsiteX6" fmla="*/ 463306 w 551393"/>
                  <a:gd name="connsiteY6" fmla="*/ 611197 h 1530626"/>
                  <a:gd name="connsiteX7" fmla="*/ 548808 w 551393"/>
                  <a:gd name="connsiteY7" fmla="*/ 1530626 h 1530626"/>
                  <a:gd name="connsiteX8" fmla="*/ 91608 w 551393"/>
                  <a:gd name="connsiteY8" fmla="*/ 1520687 h 1530626"/>
                  <a:gd name="connsiteX9" fmla="*/ 134717 w 551393"/>
                  <a:gd name="connsiteY9" fmla="*/ 695739 h 1530626"/>
                  <a:gd name="connsiteX10" fmla="*/ 0 w 551393"/>
                  <a:gd name="connsiteY10" fmla="*/ 696698 h 1530626"/>
                  <a:gd name="connsiteX11" fmla="*/ 14849 w 551393"/>
                  <a:gd name="connsiteY11" fmla="*/ 661371 h 1530626"/>
                  <a:gd name="connsiteX12" fmla="*/ 135196 w 551393"/>
                  <a:gd name="connsiteY12" fmla="*/ 649876 h 1530626"/>
                  <a:gd name="connsiteX13" fmla="*/ 136154 w 551393"/>
                  <a:gd name="connsiteY13" fmla="*/ 279493 h 1530626"/>
                  <a:gd name="connsiteX14" fmla="*/ 25387 w 551393"/>
                  <a:gd name="connsiteY14" fmla="*/ 16286 h 1530626"/>
                  <a:gd name="connsiteX15" fmla="*/ 51851 w 551393"/>
                  <a:gd name="connsiteY15" fmla="*/ 0 h 1530626"/>
                  <a:gd name="connsiteX0" fmla="*/ 51851 w 551393"/>
                  <a:gd name="connsiteY0" fmla="*/ 0 h 1530626"/>
                  <a:gd name="connsiteX1" fmla="*/ 171121 w 551393"/>
                  <a:gd name="connsiteY1" fmla="*/ 268357 h 1530626"/>
                  <a:gd name="connsiteX2" fmla="*/ 419000 w 551393"/>
                  <a:gd name="connsiteY2" fmla="*/ 268357 h 1530626"/>
                  <a:gd name="connsiteX3" fmla="*/ 379842 w 551393"/>
                  <a:gd name="connsiteY3" fmla="*/ 49696 h 1530626"/>
                  <a:gd name="connsiteX4" fmla="*/ 421275 w 551393"/>
                  <a:gd name="connsiteY4" fmla="*/ 77358 h 1530626"/>
                  <a:gd name="connsiteX5" fmla="*/ 462110 w 551393"/>
                  <a:gd name="connsiteY5" fmla="*/ 303323 h 1530626"/>
                  <a:gd name="connsiteX6" fmla="*/ 463306 w 551393"/>
                  <a:gd name="connsiteY6" fmla="*/ 611197 h 1530626"/>
                  <a:gd name="connsiteX7" fmla="*/ 548808 w 551393"/>
                  <a:gd name="connsiteY7" fmla="*/ 1530626 h 1530626"/>
                  <a:gd name="connsiteX8" fmla="*/ 64066 w 551393"/>
                  <a:gd name="connsiteY8" fmla="*/ 1520687 h 1530626"/>
                  <a:gd name="connsiteX9" fmla="*/ 134717 w 551393"/>
                  <a:gd name="connsiteY9" fmla="*/ 695739 h 1530626"/>
                  <a:gd name="connsiteX10" fmla="*/ 0 w 551393"/>
                  <a:gd name="connsiteY10" fmla="*/ 696698 h 1530626"/>
                  <a:gd name="connsiteX11" fmla="*/ 14849 w 551393"/>
                  <a:gd name="connsiteY11" fmla="*/ 661371 h 1530626"/>
                  <a:gd name="connsiteX12" fmla="*/ 135196 w 551393"/>
                  <a:gd name="connsiteY12" fmla="*/ 649876 h 1530626"/>
                  <a:gd name="connsiteX13" fmla="*/ 136154 w 551393"/>
                  <a:gd name="connsiteY13" fmla="*/ 279493 h 1530626"/>
                  <a:gd name="connsiteX14" fmla="*/ 25387 w 551393"/>
                  <a:gd name="connsiteY14" fmla="*/ 16286 h 1530626"/>
                  <a:gd name="connsiteX15" fmla="*/ 51851 w 551393"/>
                  <a:gd name="connsiteY15" fmla="*/ 0 h 1530626"/>
                  <a:gd name="connsiteX0" fmla="*/ 51851 w 551393"/>
                  <a:gd name="connsiteY0" fmla="*/ 0 h 1530626"/>
                  <a:gd name="connsiteX1" fmla="*/ 171121 w 551393"/>
                  <a:gd name="connsiteY1" fmla="*/ 268357 h 1530626"/>
                  <a:gd name="connsiteX2" fmla="*/ 419000 w 551393"/>
                  <a:gd name="connsiteY2" fmla="*/ 268357 h 1530626"/>
                  <a:gd name="connsiteX3" fmla="*/ 382596 w 551393"/>
                  <a:gd name="connsiteY3" fmla="*/ 66221 h 1530626"/>
                  <a:gd name="connsiteX4" fmla="*/ 421275 w 551393"/>
                  <a:gd name="connsiteY4" fmla="*/ 77358 h 1530626"/>
                  <a:gd name="connsiteX5" fmla="*/ 462110 w 551393"/>
                  <a:gd name="connsiteY5" fmla="*/ 303323 h 1530626"/>
                  <a:gd name="connsiteX6" fmla="*/ 463306 w 551393"/>
                  <a:gd name="connsiteY6" fmla="*/ 611197 h 1530626"/>
                  <a:gd name="connsiteX7" fmla="*/ 548808 w 551393"/>
                  <a:gd name="connsiteY7" fmla="*/ 1530626 h 1530626"/>
                  <a:gd name="connsiteX8" fmla="*/ 64066 w 551393"/>
                  <a:gd name="connsiteY8" fmla="*/ 1520687 h 1530626"/>
                  <a:gd name="connsiteX9" fmla="*/ 134717 w 551393"/>
                  <a:gd name="connsiteY9" fmla="*/ 695739 h 1530626"/>
                  <a:gd name="connsiteX10" fmla="*/ 0 w 551393"/>
                  <a:gd name="connsiteY10" fmla="*/ 696698 h 1530626"/>
                  <a:gd name="connsiteX11" fmla="*/ 14849 w 551393"/>
                  <a:gd name="connsiteY11" fmla="*/ 661371 h 1530626"/>
                  <a:gd name="connsiteX12" fmla="*/ 135196 w 551393"/>
                  <a:gd name="connsiteY12" fmla="*/ 649876 h 1530626"/>
                  <a:gd name="connsiteX13" fmla="*/ 136154 w 551393"/>
                  <a:gd name="connsiteY13" fmla="*/ 279493 h 1530626"/>
                  <a:gd name="connsiteX14" fmla="*/ 25387 w 551393"/>
                  <a:gd name="connsiteY14" fmla="*/ 16286 h 1530626"/>
                  <a:gd name="connsiteX15" fmla="*/ 51851 w 551393"/>
                  <a:gd name="connsiteY15" fmla="*/ 0 h 1530626"/>
                  <a:gd name="connsiteX0" fmla="*/ 51851 w 551393"/>
                  <a:gd name="connsiteY0" fmla="*/ 0 h 1537213"/>
                  <a:gd name="connsiteX1" fmla="*/ 171121 w 551393"/>
                  <a:gd name="connsiteY1" fmla="*/ 268357 h 1537213"/>
                  <a:gd name="connsiteX2" fmla="*/ 419000 w 551393"/>
                  <a:gd name="connsiteY2" fmla="*/ 268357 h 1537213"/>
                  <a:gd name="connsiteX3" fmla="*/ 382596 w 551393"/>
                  <a:gd name="connsiteY3" fmla="*/ 66221 h 1537213"/>
                  <a:gd name="connsiteX4" fmla="*/ 421275 w 551393"/>
                  <a:gd name="connsiteY4" fmla="*/ 77358 h 1537213"/>
                  <a:gd name="connsiteX5" fmla="*/ 462110 w 551393"/>
                  <a:gd name="connsiteY5" fmla="*/ 303323 h 1537213"/>
                  <a:gd name="connsiteX6" fmla="*/ 463306 w 551393"/>
                  <a:gd name="connsiteY6" fmla="*/ 611197 h 1537213"/>
                  <a:gd name="connsiteX7" fmla="*/ 548808 w 551393"/>
                  <a:gd name="connsiteY7" fmla="*/ 1530626 h 1537213"/>
                  <a:gd name="connsiteX8" fmla="*/ 64066 w 551393"/>
                  <a:gd name="connsiteY8" fmla="*/ 1537213 h 1537213"/>
                  <a:gd name="connsiteX9" fmla="*/ 134717 w 551393"/>
                  <a:gd name="connsiteY9" fmla="*/ 695739 h 1537213"/>
                  <a:gd name="connsiteX10" fmla="*/ 0 w 551393"/>
                  <a:gd name="connsiteY10" fmla="*/ 696698 h 1537213"/>
                  <a:gd name="connsiteX11" fmla="*/ 14849 w 551393"/>
                  <a:gd name="connsiteY11" fmla="*/ 661371 h 1537213"/>
                  <a:gd name="connsiteX12" fmla="*/ 135196 w 551393"/>
                  <a:gd name="connsiteY12" fmla="*/ 649876 h 1537213"/>
                  <a:gd name="connsiteX13" fmla="*/ 136154 w 551393"/>
                  <a:gd name="connsiteY13" fmla="*/ 279493 h 1537213"/>
                  <a:gd name="connsiteX14" fmla="*/ 25387 w 551393"/>
                  <a:gd name="connsiteY14" fmla="*/ 16286 h 1537213"/>
                  <a:gd name="connsiteX15" fmla="*/ 51851 w 551393"/>
                  <a:gd name="connsiteY15" fmla="*/ 0 h 1537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51393" h="1537213">
                    <a:moveTo>
                      <a:pt x="51851" y="0"/>
                    </a:moveTo>
                    <a:lnTo>
                      <a:pt x="171121" y="268357"/>
                    </a:lnTo>
                    <a:lnTo>
                      <a:pt x="419000" y="268357"/>
                    </a:lnTo>
                    <a:lnTo>
                      <a:pt x="382596" y="66221"/>
                    </a:lnTo>
                    <a:lnTo>
                      <a:pt x="421275" y="77358"/>
                    </a:lnTo>
                    <a:lnTo>
                      <a:pt x="462110" y="303323"/>
                    </a:lnTo>
                    <a:cubicBezTo>
                      <a:pt x="472788" y="369344"/>
                      <a:pt x="473644" y="522324"/>
                      <a:pt x="463306" y="611197"/>
                    </a:cubicBezTo>
                    <a:cubicBezTo>
                      <a:pt x="502543" y="961722"/>
                      <a:pt x="564854" y="1265204"/>
                      <a:pt x="548808" y="1530626"/>
                    </a:cubicBezTo>
                    <a:lnTo>
                      <a:pt x="64066" y="1537213"/>
                    </a:lnTo>
                    <a:lnTo>
                      <a:pt x="134717" y="695739"/>
                    </a:lnTo>
                    <a:lnTo>
                      <a:pt x="0" y="696698"/>
                    </a:lnTo>
                    <a:lnTo>
                      <a:pt x="14849" y="661371"/>
                    </a:lnTo>
                    <a:lnTo>
                      <a:pt x="135196" y="649876"/>
                    </a:lnTo>
                    <a:cubicBezTo>
                      <a:pt x="135515" y="526415"/>
                      <a:pt x="135835" y="402954"/>
                      <a:pt x="136154" y="279493"/>
                    </a:cubicBezTo>
                    <a:lnTo>
                      <a:pt x="25387" y="16286"/>
                    </a:lnTo>
                    <a:lnTo>
                      <a:pt x="5185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1509"/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" name="Freeform: Shape 7">
              <a:extLst>
                <a:ext uri="{FF2B5EF4-FFF2-40B4-BE49-F238E27FC236}">
                  <a16:creationId xmlns="" xmlns:a16="http://schemas.microsoft.com/office/drawing/2014/main" id="{526D5786-7D08-4DB1-992A-602F927BBAD6}"/>
                </a:ext>
              </a:extLst>
            </p:cNvPr>
            <p:cNvSpPr/>
            <p:nvPr/>
          </p:nvSpPr>
          <p:spPr>
            <a:xfrm>
              <a:off x="1666217" y="3867149"/>
              <a:ext cx="521429" cy="319685"/>
            </a:xfrm>
            <a:custGeom>
              <a:avLst/>
              <a:gdLst>
                <a:gd name="connsiteX0" fmla="*/ 266379 w 551393"/>
                <a:gd name="connsiteY0" fmla="*/ 0 h 338056"/>
                <a:gd name="connsiteX1" fmla="*/ 285013 w 551393"/>
                <a:gd name="connsiteY1" fmla="*/ 0 h 338056"/>
                <a:gd name="connsiteX2" fmla="*/ 303894 w 551393"/>
                <a:gd name="connsiteY2" fmla="*/ 18881 h 338056"/>
                <a:gd name="connsiteX3" fmla="*/ 303894 w 551393"/>
                <a:gd name="connsiteY3" fmla="*/ 45787 h 338056"/>
                <a:gd name="connsiteX4" fmla="*/ 331259 w 551393"/>
                <a:gd name="connsiteY4" fmla="*/ 48545 h 338056"/>
                <a:gd name="connsiteX5" fmla="*/ 551393 w 551393"/>
                <a:gd name="connsiteY5" fmla="*/ 318641 h 338056"/>
                <a:gd name="connsiteX6" fmla="*/ 549436 w 551393"/>
                <a:gd name="connsiteY6" fmla="*/ 338056 h 338056"/>
                <a:gd name="connsiteX7" fmla="*/ 1957 w 551393"/>
                <a:gd name="connsiteY7" fmla="*/ 338056 h 338056"/>
                <a:gd name="connsiteX8" fmla="*/ 0 w 551393"/>
                <a:gd name="connsiteY8" fmla="*/ 318641 h 338056"/>
                <a:gd name="connsiteX9" fmla="*/ 220134 w 551393"/>
                <a:gd name="connsiteY9" fmla="*/ 48545 h 338056"/>
                <a:gd name="connsiteX10" fmla="*/ 247498 w 551393"/>
                <a:gd name="connsiteY10" fmla="*/ 45787 h 338056"/>
                <a:gd name="connsiteX11" fmla="*/ 247498 w 551393"/>
                <a:gd name="connsiteY11" fmla="*/ 18881 h 338056"/>
                <a:gd name="connsiteX12" fmla="*/ 266379 w 551393"/>
                <a:gd name="connsiteY12" fmla="*/ 0 h 338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51393" h="338056">
                  <a:moveTo>
                    <a:pt x="266379" y="0"/>
                  </a:moveTo>
                  <a:lnTo>
                    <a:pt x="285013" y="0"/>
                  </a:lnTo>
                  <a:cubicBezTo>
                    <a:pt x="295441" y="0"/>
                    <a:pt x="303894" y="8453"/>
                    <a:pt x="303894" y="18881"/>
                  </a:cubicBezTo>
                  <a:lnTo>
                    <a:pt x="303894" y="45787"/>
                  </a:lnTo>
                  <a:lnTo>
                    <a:pt x="331259" y="48545"/>
                  </a:lnTo>
                  <a:cubicBezTo>
                    <a:pt x="456889" y="74253"/>
                    <a:pt x="551393" y="185410"/>
                    <a:pt x="551393" y="318641"/>
                  </a:cubicBezTo>
                  <a:lnTo>
                    <a:pt x="549436" y="338056"/>
                  </a:lnTo>
                  <a:lnTo>
                    <a:pt x="1957" y="338056"/>
                  </a:lnTo>
                  <a:lnTo>
                    <a:pt x="0" y="318641"/>
                  </a:lnTo>
                  <a:cubicBezTo>
                    <a:pt x="0" y="185410"/>
                    <a:pt x="94504" y="74253"/>
                    <a:pt x="220134" y="48545"/>
                  </a:cubicBezTo>
                  <a:lnTo>
                    <a:pt x="247498" y="45787"/>
                  </a:lnTo>
                  <a:lnTo>
                    <a:pt x="247498" y="18881"/>
                  </a:lnTo>
                  <a:cubicBezTo>
                    <a:pt x="247498" y="8453"/>
                    <a:pt x="255951" y="0"/>
                    <a:pt x="2663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509"/>
              <a:endParaRPr 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76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,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208260" y="3398016"/>
            <a:ext cx="6427739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2208260" y="2408695"/>
            <a:ext cx="6427739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2319211" y="3173861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4"/>
          <p:cNvSpPr/>
          <p:nvPr userDrawn="1"/>
        </p:nvSpPr>
        <p:spPr>
          <a:xfrm>
            <a:off x="887843" y="2604788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1141100" y="285886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10888281" y="3398016"/>
            <a:ext cx="6427739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0888281" y="2408695"/>
            <a:ext cx="6427739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2" name="正方形/長方形 21"/>
          <p:cNvSpPr/>
          <p:nvPr userDrawn="1"/>
        </p:nvSpPr>
        <p:spPr>
          <a:xfrm>
            <a:off x="10999232" y="3173861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円/楕円 4"/>
          <p:cNvSpPr/>
          <p:nvPr userDrawn="1"/>
        </p:nvSpPr>
        <p:spPr>
          <a:xfrm>
            <a:off x="9567864" y="2604788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図プレースホルダー 25"/>
          <p:cNvSpPr>
            <a:spLocks noGrp="1"/>
          </p:cNvSpPr>
          <p:nvPr>
            <p:ph type="pic" sz="quarter" idx="17" hasCustomPrompt="1"/>
          </p:nvPr>
        </p:nvSpPr>
        <p:spPr>
          <a:xfrm>
            <a:off x="9821121" y="285886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2208260" y="6762937"/>
            <a:ext cx="6427739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2208260" y="5773616"/>
            <a:ext cx="6427739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8" name="正方形/長方形 37"/>
          <p:cNvSpPr/>
          <p:nvPr userDrawn="1"/>
        </p:nvSpPr>
        <p:spPr>
          <a:xfrm>
            <a:off x="2319211" y="6538782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円/楕円 4"/>
          <p:cNvSpPr/>
          <p:nvPr userDrawn="1"/>
        </p:nvSpPr>
        <p:spPr>
          <a:xfrm>
            <a:off x="887843" y="5969709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図プレースホルダー 25"/>
          <p:cNvSpPr>
            <a:spLocks noGrp="1"/>
          </p:cNvSpPr>
          <p:nvPr>
            <p:ph type="pic" sz="quarter" idx="20" hasCustomPrompt="1"/>
          </p:nvPr>
        </p:nvSpPr>
        <p:spPr>
          <a:xfrm>
            <a:off x="1141100" y="6223781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0888281" y="6762937"/>
            <a:ext cx="6427739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0888281" y="5773616"/>
            <a:ext cx="6427739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 userDrawn="1"/>
        </p:nvSpPr>
        <p:spPr>
          <a:xfrm>
            <a:off x="10999232" y="6538782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円/楕円 4"/>
          <p:cNvSpPr/>
          <p:nvPr userDrawn="1"/>
        </p:nvSpPr>
        <p:spPr>
          <a:xfrm>
            <a:off x="9567864" y="5969709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図プレースホルダー 25"/>
          <p:cNvSpPr>
            <a:spLocks noGrp="1"/>
          </p:cNvSpPr>
          <p:nvPr>
            <p:ph type="pic" sz="quarter" idx="23" hasCustomPrompt="1"/>
          </p:nvPr>
        </p:nvSpPr>
        <p:spPr>
          <a:xfrm>
            <a:off x="9821121" y="6223781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85222536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=""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294" y="509186"/>
            <a:ext cx="17359796" cy="1086203"/>
          </a:xfrm>
          <a:prstGeom prst="rect">
            <a:avLst/>
          </a:prstGeom>
        </p:spPr>
        <p:txBody>
          <a:bodyPr lIns="137151" tIns="68575" rIns="137151" bIns="68575" anchor="ctr"/>
          <a:lstStyle>
            <a:lvl1pPr marL="0" indent="0" algn="ctr">
              <a:buNone/>
              <a:defRPr sz="81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3DAC4E46-8A9D-4900-AE18-E05E6A326170}"/>
              </a:ext>
            </a:extLst>
          </p:cNvPr>
          <p:cNvSpPr/>
          <p:nvPr userDrawn="1"/>
        </p:nvSpPr>
        <p:spPr>
          <a:xfrm>
            <a:off x="7429500" y="1799133"/>
            <a:ext cx="3429000" cy="13713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1" tIns="68575" rIns="137151" bIns="68575" rtlCol="0" anchor="ctr"/>
          <a:lstStyle/>
          <a:p>
            <a:pPr algn="ctr" defTabSz="1371509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="" xmlns:a16="http://schemas.microsoft.com/office/drawing/2014/main" id="{1C5A825F-0EE8-4E3A-83EF-07BE4BC281E3}"/>
              </a:ext>
            </a:extLst>
          </p:cNvPr>
          <p:cNvSpPr/>
          <p:nvPr userDrawn="1"/>
        </p:nvSpPr>
        <p:spPr>
          <a:xfrm rot="8736033">
            <a:off x="70935" y="-152370"/>
            <a:ext cx="3093057" cy="2013744"/>
          </a:xfrm>
          <a:custGeom>
            <a:avLst/>
            <a:gdLst>
              <a:gd name="connsiteX0" fmla="*/ 211797 w 2062038"/>
              <a:gd name="connsiteY0" fmla="*/ 827255 h 1342703"/>
              <a:gd name="connsiteX1" fmla="*/ 0 w 2062038"/>
              <a:gd name="connsiteY1" fmla="*/ 682237 h 1342703"/>
              <a:gd name="connsiteX2" fmla="*/ 2296 w 2062038"/>
              <a:gd name="connsiteY2" fmla="*/ 674390 h 1342703"/>
              <a:gd name="connsiteX3" fmla="*/ 605953 w 2062038"/>
              <a:gd name="connsiteY3" fmla="*/ 352769 h 1342703"/>
              <a:gd name="connsiteX4" fmla="*/ 754394 w 2062038"/>
              <a:gd name="connsiteY4" fmla="*/ 290919 h 1342703"/>
              <a:gd name="connsiteX5" fmla="*/ 1754511 w 2062038"/>
              <a:gd name="connsiteY5" fmla="*/ 137531 h 1342703"/>
              <a:gd name="connsiteX6" fmla="*/ 1987686 w 2062038"/>
              <a:gd name="connsiteY6" fmla="*/ 716449 h 1342703"/>
              <a:gd name="connsiteX7" fmla="*/ 1968512 w 2062038"/>
              <a:gd name="connsiteY7" fmla="*/ 837675 h 1342703"/>
              <a:gd name="connsiteX8" fmla="*/ 2029483 w 2062038"/>
              <a:gd name="connsiteY8" fmla="*/ 1050942 h 1342703"/>
              <a:gd name="connsiteX9" fmla="*/ 2062038 w 2062038"/>
              <a:gd name="connsiteY9" fmla="*/ 1074205 h 1342703"/>
              <a:gd name="connsiteX10" fmla="*/ 1878198 w 2062038"/>
              <a:gd name="connsiteY10" fmla="*/ 1342703 h 1342703"/>
              <a:gd name="connsiteX11" fmla="*/ 1878114 w 2062038"/>
              <a:gd name="connsiteY11" fmla="*/ 1342595 h 1342703"/>
              <a:gd name="connsiteX12" fmla="*/ 1847286 w 2062038"/>
              <a:gd name="connsiteY12" fmla="*/ 1315158 h 1342703"/>
              <a:gd name="connsiteX13" fmla="*/ 1693279 w 2062038"/>
              <a:gd name="connsiteY13" fmla="*/ 1233516 h 1342703"/>
              <a:gd name="connsiteX14" fmla="*/ 1639470 w 2062038"/>
              <a:gd name="connsiteY14" fmla="*/ 953335 h 1342703"/>
              <a:gd name="connsiteX15" fmla="*/ 1646892 w 2062038"/>
              <a:gd name="connsiteY15" fmla="*/ 542031 h 1342703"/>
              <a:gd name="connsiteX16" fmla="*/ 1085910 w 2062038"/>
              <a:gd name="connsiteY16" fmla="*/ 319370 h 1342703"/>
              <a:gd name="connsiteX17" fmla="*/ 879950 w 2062038"/>
              <a:gd name="connsiteY17" fmla="*/ 612540 h 1342703"/>
              <a:gd name="connsiteX18" fmla="*/ 879950 w 2062038"/>
              <a:gd name="connsiteY18" fmla="*/ 619344 h 1342703"/>
              <a:gd name="connsiteX19" fmla="*/ 673370 w 2062038"/>
              <a:gd name="connsiteY19" fmla="*/ 697275 h 1342703"/>
              <a:gd name="connsiteX20" fmla="*/ 274436 w 2062038"/>
              <a:gd name="connsiteY20" fmla="*/ 704697 h 1342703"/>
              <a:gd name="connsiteX21" fmla="*/ 224124 w 2062038"/>
              <a:gd name="connsiteY21" fmla="*/ 786493 h 1342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62038" h="1342703">
                <a:moveTo>
                  <a:pt x="211797" y="827255"/>
                </a:moveTo>
                <a:lnTo>
                  <a:pt x="0" y="682237"/>
                </a:lnTo>
                <a:lnTo>
                  <a:pt x="2296" y="674390"/>
                </a:lnTo>
                <a:cubicBezTo>
                  <a:pt x="155684" y="303908"/>
                  <a:pt x="374015" y="338544"/>
                  <a:pt x="605953" y="352769"/>
                </a:cubicBezTo>
                <a:cubicBezTo>
                  <a:pt x="662237" y="355862"/>
                  <a:pt x="717283" y="332977"/>
                  <a:pt x="754394" y="290919"/>
                </a:cubicBezTo>
                <a:cubicBezTo>
                  <a:pt x="969014" y="46611"/>
                  <a:pt x="1336404" y="-138321"/>
                  <a:pt x="1754511" y="137531"/>
                </a:cubicBezTo>
                <a:cubicBezTo>
                  <a:pt x="1902951" y="235254"/>
                  <a:pt x="1999438" y="582852"/>
                  <a:pt x="1987686" y="716449"/>
                </a:cubicBezTo>
                <a:cubicBezTo>
                  <a:pt x="1982738" y="768403"/>
                  <a:pt x="1975316" y="806749"/>
                  <a:pt x="1968512" y="837675"/>
                </a:cubicBezTo>
                <a:cubicBezTo>
                  <a:pt x="1951349" y="916070"/>
                  <a:pt x="1975586" y="996205"/>
                  <a:pt x="2029483" y="1050942"/>
                </a:cubicBezTo>
                <a:lnTo>
                  <a:pt x="2062038" y="1074205"/>
                </a:lnTo>
                <a:lnTo>
                  <a:pt x="1878198" y="1342703"/>
                </a:lnTo>
                <a:lnTo>
                  <a:pt x="1878114" y="1342595"/>
                </a:lnTo>
                <a:cubicBezTo>
                  <a:pt x="1868740" y="1332553"/>
                  <a:pt x="1858419" y="1323353"/>
                  <a:pt x="1847286" y="1315158"/>
                </a:cubicBezTo>
                <a:cubicBezTo>
                  <a:pt x="1797187" y="1278048"/>
                  <a:pt x="1745233" y="1246505"/>
                  <a:pt x="1693279" y="1233516"/>
                </a:cubicBezTo>
                <a:cubicBezTo>
                  <a:pt x="1471237" y="1178469"/>
                  <a:pt x="1427323" y="1103012"/>
                  <a:pt x="1639470" y="953335"/>
                </a:cubicBezTo>
                <a:cubicBezTo>
                  <a:pt x="1810794" y="833345"/>
                  <a:pt x="1722349" y="669442"/>
                  <a:pt x="1646892" y="542031"/>
                </a:cubicBezTo>
                <a:cubicBezTo>
                  <a:pt x="1523191" y="332359"/>
                  <a:pt x="1305479" y="295867"/>
                  <a:pt x="1085910" y="319370"/>
                </a:cubicBezTo>
                <a:cubicBezTo>
                  <a:pt x="923863" y="336070"/>
                  <a:pt x="886135" y="464719"/>
                  <a:pt x="879950" y="612540"/>
                </a:cubicBezTo>
                <a:cubicBezTo>
                  <a:pt x="879950" y="615014"/>
                  <a:pt x="879950" y="616870"/>
                  <a:pt x="879950" y="619344"/>
                </a:cubicBezTo>
                <a:cubicBezTo>
                  <a:pt x="878713" y="726963"/>
                  <a:pt x="746972" y="775206"/>
                  <a:pt x="673370" y="697275"/>
                </a:cubicBezTo>
                <a:cubicBezTo>
                  <a:pt x="584306" y="603263"/>
                  <a:pt x="452565" y="475851"/>
                  <a:pt x="274436" y="704697"/>
                </a:cubicBezTo>
                <a:cubicBezTo>
                  <a:pt x="252789" y="732452"/>
                  <a:pt x="236234" y="759773"/>
                  <a:pt x="224124" y="786493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lIns="137151" tIns="68575" rIns="137151" bIns="68575" rtlCol="0" anchor="ctr"/>
          <a:lstStyle/>
          <a:p>
            <a:pPr defTabSz="1371509"/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6DB54B7C-B64B-465F-BA40-97AA6D6E0E7E}"/>
              </a:ext>
            </a:extLst>
          </p:cNvPr>
          <p:cNvSpPr/>
          <p:nvPr userDrawn="1"/>
        </p:nvSpPr>
        <p:spPr>
          <a:xfrm rot="19928977">
            <a:off x="16520152" y="8611488"/>
            <a:ext cx="1736318" cy="1167754"/>
          </a:xfrm>
          <a:custGeom>
            <a:avLst/>
            <a:gdLst>
              <a:gd name="connsiteX0" fmla="*/ 928294 w 1157545"/>
              <a:gd name="connsiteY0" fmla="*/ 31386 h 778623"/>
              <a:gd name="connsiteX1" fmla="*/ 1016454 w 1157545"/>
              <a:gd name="connsiteY1" fmla="*/ 78623 h 778623"/>
              <a:gd name="connsiteX2" fmla="*/ 1149755 w 1157545"/>
              <a:gd name="connsiteY2" fmla="*/ 409578 h 778623"/>
              <a:gd name="connsiteX3" fmla="*/ 1138793 w 1157545"/>
              <a:gd name="connsiteY3" fmla="*/ 478879 h 778623"/>
              <a:gd name="connsiteX4" fmla="*/ 1148739 w 1157545"/>
              <a:gd name="connsiteY4" fmla="*/ 565242 h 778623"/>
              <a:gd name="connsiteX5" fmla="*/ 1157545 w 1157545"/>
              <a:gd name="connsiteY5" fmla="*/ 577813 h 778623"/>
              <a:gd name="connsiteX6" fmla="*/ 1066593 w 1157545"/>
              <a:gd name="connsiteY6" fmla="*/ 749952 h 778623"/>
              <a:gd name="connsiteX7" fmla="*/ 1025869 w 1157545"/>
              <a:gd name="connsiteY7" fmla="*/ 723338 h 778623"/>
              <a:gd name="connsiteX8" fmla="*/ 981449 w 1157545"/>
              <a:gd name="connsiteY8" fmla="*/ 705173 h 778623"/>
              <a:gd name="connsiteX9" fmla="*/ 950688 w 1157545"/>
              <a:gd name="connsiteY9" fmla="*/ 544999 h 778623"/>
              <a:gd name="connsiteX10" fmla="*/ 954930 w 1157545"/>
              <a:gd name="connsiteY10" fmla="*/ 309866 h 778623"/>
              <a:gd name="connsiteX11" fmla="*/ 634231 w 1157545"/>
              <a:gd name="connsiteY11" fmla="*/ 182577 h 778623"/>
              <a:gd name="connsiteX12" fmla="*/ 516488 w 1157545"/>
              <a:gd name="connsiteY12" fmla="*/ 350175 h 778623"/>
              <a:gd name="connsiteX13" fmla="*/ 516488 w 1157545"/>
              <a:gd name="connsiteY13" fmla="*/ 354065 h 778623"/>
              <a:gd name="connsiteX14" fmla="*/ 398391 w 1157545"/>
              <a:gd name="connsiteY14" fmla="*/ 398616 h 778623"/>
              <a:gd name="connsiteX15" fmla="*/ 170330 w 1157545"/>
              <a:gd name="connsiteY15" fmla="*/ 402859 h 778623"/>
              <a:gd name="connsiteX16" fmla="*/ 242461 w 1157545"/>
              <a:gd name="connsiteY16" fmla="*/ 687493 h 778623"/>
              <a:gd name="connsiteX17" fmla="*/ 270107 w 1157545"/>
              <a:gd name="connsiteY17" fmla="*/ 777988 h 778623"/>
              <a:gd name="connsiteX18" fmla="*/ 269524 w 1157545"/>
              <a:gd name="connsiteY18" fmla="*/ 778623 h 778623"/>
              <a:gd name="connsiteX19" fmla="*/ 32151 w 1157545"/>
              <a:gd name="connsiteY19" fmla="*/ 653204 h 778623"/>
              <a:gd name="connsiteX20" fmla="*/ 26776 w 1157545"/>
              <a:gd name="connsiteY20" fmla="*/ 645063 h 778623"/>
              <a:gd name="connsiteX21" fmla="*/ 14753 w 1157545"/>
              <a:gd name="connsiteY21" fmla="*/ 385533 h 778623"/>
              <a:gd name="connsiteX22" fmla="*/ 359851 w 1157545"/>
              <a:gd name="connsiteY22" fmla="*/ 201670 h 778623"/>
              <a:gd name="connsiteX23" fmla="*/ 444710 w 1157545"/>
              <a:gd name="connsiteY23" fmla="*/ 166312 h 778623"/>
              <a:gd name="connsiteX24" fmla="*/ 928294 w 1157545"/>
              <a:gd name="connsiteY24" fmla="*/ 31386 h 778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57545" h="778623">
                <a:moveTo>
                  <a:pt x="928294" y="31386"/>
                </a:moveTo>
                <a:cubicBezTo>
                  <a:pt x="957152" y="43315"/>
                  <a:pt x="986576" y="58911"/>
                  <a:pt x="1016454" y="78623"/>
                </a:cubicBezTo>
                <a:cubicBezTo>
                  <a:pt x="1101314" y="134489"/>
                  <a:pt x="1156473" y="333203"/>
                  <a:pt x="1149755" y="409578"/>
                </a:cubicBezTo>
                <a:cubicBezTo>
                  <a:pt x="1146927" y="439278"/>
                  <a:pt x="1142684" y="461200"/>
                  <a:pt x="1138793" y="478879"/>
                </a:cubicBezTo>
                <a:cubicBezTo>
                  <a:pt x="1132253" y="508757"/>
                  <a:pt x="1136230" y="539077"/>
                  <a:pt x="1148739" y="565242"/>
                </a:cubicBezTo>
                <a:lnTo>
                  <a:pt x="1157545" y="577813"/>
                </a:lnTo>
                <a:lnTo>
                  <a:pt x="1066593" y="749952"/>
                </a:lnTo>
                <a:lnTo>
                  <a:pt x="1025869" y="723338"/>
                </a:lnTo>
                <a:cubicBezTo>
                  <a:pt x="1011151" y="715250"/>
                  <a:pt x="996300" y="708885"/>
                  <a:pt x="981449" y="705173"/>
                </a:cubicBezTo>
                <a:cubicBezTo>
                  <a:pt x="854513" y="673704"/>
                  <a:pt x="829409" y="630567"/>
                  <a:pt x="950688" y="544999"/>
                </a:cubicBezTo>
                <a:cubicBezTo>
                  <a:pt x="1048630" y="476404"/>
                  <a:pt x="998068" y="382704"/>
                  <a:pt x="954930" y="309866"/>
                </a:cubicBezTo>
                <a:cubicBezTo>
                  <a:pt x="884215" y="190002"/>
                  <a:pt x="759753" y="169140"/>
                  <a:pt x="634231" y="182577"/>
                </a:cubicBezTo>
                <a:cubicBezTo>
                  <a:pt x="541592" y="192123"/>
                  <a:pt x="520024" y="265669"/>
                  <a:pt x="516488" y="350175"/>
                </a:cubicBezTo>
                <a:cubicBezTo>
                  <a:pt x="516488" y="351590"/>
                  <a:pt x="516488" y="352650"/>
                  <a:pt x="516488" y="354065"/>
                </a:cubicBezTo>
                <a:cubicBezTo>
                  <a:pt x="515781" y="415588"/>
                  <a:pt x="440468" y="443168"/>
                  <a:pt x="398391" y="398616"/>
                </a:cubicBezTo>
                <a:cubicBezTo>
                  <a:pt x="347475" y="344871"/>
                  <a:pt x="272162" y="272033"/>
                  <a:pt x="170330" y="402859"/>
                </a:cubicBezTo>
                <a:cubicBezTo>
                  <a:pt x="71327" y="529795"/>
                  <a:pt x="158662" y="640820"/>
                  <a:pt x="242461" y="687493"/>
                </a:cubicBezTo>
                <a:cubicBezTo>
                  <a:pt x="276140" y="706322"/>
                  <a:pt x="285753" y="747227"/>
                  <a:pt x="270107" y="777988"/>
                </a:cubicBezTo>
                <a:lnTo>
                  <a:pt x="269524" y="778623"/>
                </a:lnTo>
                <a:lnTo>
                  <a:pt x="32151" y="653204"/>
                </a:lnTo>
                <a:lnTo>
                  <a:pt x="26776" y="645063"/>
                </a:lnTo>
                <a:cubicBezTo>
                  <a:pt x="-3986" y="595208"/>
                  <a:pt x="-8583" y="442460"/>
                  <a:pt x="14753" y="385533"/>
                </a:cubicBezTo>
                <a:cubicBezTo>
                  <a:pt x="102442" y="173737"/>
                  <a:pt x="227257" y="193538"/>
                  <a:pt x="359851" y="201670"/>
                </a:cubicBezTo>
                <a:cubicBezTo>
                  <a:pt x="392027" y="203438"/>
                  <a:pt x="423496" y="190356"/>
                  <a:pt x="444710" y="166312"/>
                </a:cubicBezTo>
                <a:cubicBezTo>
                  <a:pt x="552067" y="44105"/>
                  <a:pt x="726289" y="-52114"/>
                  <a:pt x="928294" y="31386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lIns="137151" tIns="68575" rIns="137151" bIns="68575" rtlCol="0" anchor="ctr"/>
          <a:lstStyle/>
          <a:p>
            <a:pPr defTabSz="1371509"/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Graphic 1">
            <a:extLst>
              <a:ext uri="{FF2B5EF4-FFF2-40B4-BE49-F238E27FC236}">
                <a16:creationId xmlns="" xmlns:a16="http://schemas.microsoft.com/office/drawing/2014/main" id="{22076317-9A77-4E39-AE9D-46F30709B4B1}"/>
              </a:ext>
            </a:extLst>
          </p:cNvPr>
          <p:cNvSpPr/>
          <p:nvPr userDrawn="1"/>
        </p:nvSpPr>
        <p:spPr>
          <a:xfrm rot="17307127">
            <a:off x="15244606" y="8572567"/>
            <a:ext cx="1263035" cy="1195857"/>
          </a:xfrm>
          <a:custGeom>
            <a:avLst/>
            <a:gdLst>
              <a:gd name="connsiteX0" fmla="*/ 3563995 w 3571875"/>
              <a:gd name="connsiteY0" fmla="*/ 2018692 h 3381375"/>
              <a:gd name="connsiteX1" fmla="*/ 3259195 w 3571875"/>
              <a:gd name="connsiteY1" fmla="*/ 1688175 h 3381375"/>
              <a:gd name="connsiteX2" fmla="*/ 3067742 w 3571875"/>
              <a:gd name="connsiteY2" fmla="*/ 1290029 h 3381375"/>
              <a:gd name="connsiteX3" fmla="*/ 3097270 w 3571875"/>
              <a:gd name="connsiteY3" fmla="*/ 1103340 h 3381375"/>
              <a:gd name="connsiteX4" fmla="*/ 2738177 w 3571875"/>
              <a:gd name="connsiteY4" fmla="*/ 211799 h 3381375"/>
              <a:gd name="connsiteX5" fmla="*/ 1197984 w 3571875"/>
              <a:gd name="connsiteY5" fmla="*/ 448019 h 3381375"/>
              <a:gd name="connsiteX6" fmla="*/ 969384 w 3571875"/>
              <a:gd name="connsiteY6" fmla="*/ 543269 h 3381375"/>
              <a:gd name="connsiteX7" fmla="*/ 39744 w 3571875"/>
              <a:gd name="connsiteY7" fmla="*/ 1038569 h 3381375"/>
              <a:gd name="connsiteX8" fmla="*/ 72129 w 3571875"/>
              <a:gd name="connsiteY8" fmla="*/ 1737704 h 3381375"/>
              <a:gd name="connsiteX9" fmla="*/ 155949 w 3571875"/>
              <a:gd name="connsiteY9" fmla="*/ 2333970 h 3381375"/>
              <a:gd name="connsiteX10" fmla="*/ 724592 w 3571875"/>
              <a:gd name="connsiteY10" fmla="*/ 3295995 h 3381375"/>
              <a:gd name="connsiteX11" fmla="*/ 2052377 w 3571875"/>
              <a:gd name="connsiteY11" fmla="*/ 3293137 h 3381375"/>
              <a:gd name="connsiteX12" fmla="*/ 2053329 w 3571875"/>
              <a:gd name="connsiteY12" fmla="*/ 3294090 h 3381375"/>
              <a:gd name="connsiteX13" fmla="*/ 2053329 w 3571875"/>
              <a:gd name="connsiteY13" fmla="*/ 3294090 h 3381375"/>
              <a:gd name="connsiteX14" fmla="*/ 2053329 w 3571875"/>
              <a:gd name="connsiteY14" fmla="*/ 3294090 h 3381375"/>
              <a:gd name="connsiteX15" fmla="*/ 3150609 w 3571875"/>
              <a:gd name="connsiteY15" fmla="*/ 2945474 h 3381375"/>
              <a:gd name="connsiteX16" fmla="*/ 3563995 w 3571875"/>
              <a:gd name="connsiteY16" fmla="*/ 2018692 h 3381375"/>
              <a:gd name="connsiteX17" fmla="*/ 2525770 w 3571875"/>
              <a:gd name="connsiteY17" fmla="*/ 2945474 h 3381375"/>
              <a:gd name="connsiteX18" fmla="*/ 1897119 w 3571875"/>
              <a:gd name="connsiteY18" fmla="*/ 2853082 h 3381375"/>
              <a:gd name="connsiteX19" fmla="*/ 1736147 w 3571875"/>
              <a:gd name="connsiteY19" fmla="*/ 2662582 h 3381375"/>
              <a:gd name="connsiteX20" fmla="*/ 1487544 w 3571875"/>
              <a:gd name="connsiteY20" fmla="*/ 2900707 h 3381375"/>
              <a:gd name="connsiteX21" fmla="*/ 500754 w 3571875"/>
              <a:gd name="connsiteY21" fmla="*/ 2563522 h 3381375"/>
              <a:gd name="connsiteX22" fmla="*/ 662679 w 3571875"/>
              <a:gd name="connsiteY22" fmla="*/ 2166330 h 3381375"/>
              <a:gd name="connsiteX23" fmla="*/ 653154 w 3571875"/>
              <a:gd name="connsiteY23" fmla="*/ 1852004 h 3381375"/>
              <a:gd name="connsiteX24" fmla="*/ 458844 w 3571875"/>
              <a:gd name="connsiteY24" fmla="*/ 1085242 h 3381375"/>
              <a:gd name="connsiteX25" fmla="*/ 1073207 w 3571875"/>
              <a:gd name="connsiteY25" fmla="*/ 1073812 h 3381375"/>
              <a:gd name="connsiteX26" fmla="*/ 1391342 w 3571875"/>
              <a:gd name="connsiteY26" fmla="*/ 953797 h 3381375"/>
              <a:gd name="connsiteX27" fmla="*/ 1391342 w 3571875"/>
              <a:gd name="connsiteY27" fmla="*/ 943319 h 3381375"/>
              <a:gd name="connsiteX28" fmla="*/ 1708524 w 3571875"/>
              <a:gd name="connsiteY28" fmla="*/ 491834 h 3381375"/>
              <a:gd name="connsiteX29" fmla="*/ 2572442 w 3571875"/>
              <a:gd name="connsiteY29" fmla="*/ 834734 h 3381375"/>
              <a:gd name="connsiteX30" fmla="*/ 2561012 w 3571875"/>
              <a:gd name="connsiteY30" fmla="*/ 1468147 h 3381375"/>
              <a:gd name="connsiteX31" fmla="*/ 2643879 w 3571875"/>
              <a:gd name="connsiteY31" fmla="*/ 1899629 h 3381375"/>
              <a:gd name="connsiteX32" fmla="*/ 2881052 w 3571875"/>
              <a:gd name="connsiteY32" fmla="*/ 2025359 h 3381375"/>
              <a:gd name="connsiteX33" fmla="*/ 3013449 w 3571875"/>
              <a:gd name="connsiteY33" fmla="*/ 2234910 h 3381375"/>
              <a:gd name="connsiteX34" fmla="*/ 2525770 w 3571875"/>
              <a:gd name="connsiteY34" fmla="*/ 2945474 h 338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571875" h="3381375">
                <a:moveTo>
                  <a:pt x="3563995" y="2018692"/>
                </a:moveTo>
                <a:cubicBezTo>
                  <a:pt x="3504939" y="1839622"/>
                  <a:pt x="3367779" y="1740562"/>
                  <a:pt x="3259195" y="1688175"/>
                </a:cubicBezTo>
                <a:cubicBezTo>
                  <a:pt x="3110604" y="1616737"/>
                  <a:pt x="3032499" y="1451002"/>
                  <a:pt x="3067742" y="1290029"/>
                </a:cubicBezTo>
                <a:cubicBezTo>
                  <a:pt x="3078220" y="1242404"/>
                  <a:pt x="3089649" y="1183350"/>
                  <a:pt x="3097270" y="1103340"/>
                </a:cubicBezTo>
                <a:cubicBezTo>
                  <a:pt x="3115367" y="897599"/>
                  <a:pt x="2966777" y="362294"/>
                  <a:pt x="2738177" y="211799"/>
                </a:cubicBezTo>
                <a:cubicBezTo>
                  <a:pt x="2094287" y="-213016"/>
                  <a:pt x="1528502" y="71782"/>
                  <a:pt x="1197984" y="448019"/>
                </a:cubicBezTo>
                <a:cubicBezTo>
                  <a:pt x="1140834" y="512789"/>
                  <a:pt x="1056062" y="548032"/>
                  <a:pt x="969384" y="543269"/>
                </a:cubicBezTo>
                <a:cubicBezTo>
                  <a:pt x="612197" y="521362"/>
                  <a:pt x="275964" y="468022"/>
                  <a:pt x="39744" y="1038569"/>
                </a:cubicBezTo>
                <a:cubicBezTo>
                  <a:pt x="-23121" y="1191922"/>
                  <a:pt x="-10738" y="1603402"/>
                  <a:pt x="72129" y="1737704"/>
                </a:cubicBezTo>
                <a:cubicBezTo>
                  <a:pt x="277869" y="2073937"/>
                  <a:pt x="364547" y="1985354"/>
                  <a:pt x="155949" y="2333970"/>
                </a:cubicBezTo>
                <a:cubicBezTo>
                  <a:pt x="-84081" y="2734972"/>
                  <a:pt x="276917" y="3127402"/>
                  <a:pt x="724592" y="3295995"/>
                </a:cubicBezTo>
                <a:cubicBezTo>
                  <a:pt x="1363719" y="3559837"/>
                  <a:pt x="1736147" y="3043582"/>
                  <a:pt x="2052377" y="3293137"/>
                </a:cubicBezTo>
                <a:lnTo>
                  <a:pt x="2053329" y="3294090"/>
                </a:lnTo>
                <a:cubicBezTo>
                  <a:pt x="2053329" y="3294090"/>
                  <a:pt x="2053329" y="3294090"/>
                  <a:pt x="2053329" y="3294090"/>
                </a:cubicBezTo>
                <a:cubicBezTo>
                  <a:pt x="2053329" y="3294090"/>
                  <a:pt x="2053329" y="3294090"/>
                  <a:pt x="2053329" y="3294090"/>
                </a:cubicBezTo>
                <a:cubicBezTo>
                  <a:pt x="2526722" y="3519832"/>
                  <a:pt x="2890577" y="3277897"/>
                  <a:pt x="3150609" y="2945474"/>
                </a:cubicBezTo>
                <a:cubicBezTo>
                  <a:pt x="3388734" y="2642580"/>
                  <a:pt x="3649720" y="2535899"/>
                  <a:pt x="3563995" y="2018692"/>
                </a:cubicBezTo>
                <a:close/>
                <a:moveTo>
                  <a:pt x="2525770" y="2945474"/>
                </a:moveTo>
                <a:cubicBezTo>
                  <a:pt x="2316219" y="3144547"/>
                  <a:pt x="2058092" y="2975002"/>
                  <a:pt x="1897119" y="2853082"/>
                </a:cubicBezTo>
                <a:cubicBezTo>
                  <a:pt x="1788534" y="2771167"/>
                  <a:pt x="1791392" y="2613052"/>
                  <a:pt x="1736147" y="2662582"/>
                </a:cubicBezTo>
                <a:cubicBezTo>
                  <a:pt x="1664709" y="2726399"/>
                  <a:pt x="1569459" y="2852130"/>
                  <a:pt x="1487544" y="2900707"/>
                </a:cubicBezTo>
                <a:cubicBezTo>
                  <a:pt x="1126547" y="3111210"/>
                  <a:pt x="636962" y="3001672"/>
                  <a:pt x="500754" y="2563522"/>
                </a:cubicBezTo>
                <a:cubicBezTo>
                  <a:pt x="434079" y="2346352"/>
                  <a:pt x="532187" y="2248245"/>
                  <a:pt x="662679" y="2166330"/>
                </a:cubicBezTo>
                <a:cubicBezTo>
                  <a:pt x="779837" y="2092987"/>
                  <a:pt x="774122" y="1919632"/>
                  <a:pt x="653154" y="1852004"/>
                </a:cubicBezTo>
                <a:cubicBezTo>
                  <a:pt x="427412" y="1726275"/>
                  <a:pt x="192144" y="1427189"/>
                  <a:pt x="458844" y="1085242"/>
                </a:cubicBezTo>
                <a:cubicBezTo>
                  <a:pt x="733164" y="732817"/>
                  <a:pt x="936047" y="929032"/>
                  <a:pt x="1073207" y="1073812"/>
                </a:cubicBezTo>
                <a:cubicBezTo>
                  <a:pt x="1186554" y="1193827"/>
                  <a:pt x="1389437" y="1119532"/>
                  <a:pt x="1391342" y="953797"/>
                </a:cubicBezTo>
                <a:cubicBezTo>
                  <a:pt x="1391342" y="949987"/>
                  <a:pt x="1391342" y="947129"/>
                  <a:pt x="1391342" y="943319"/>
                </a:cubicBezTo>
                <a:cubicBezTo>
                  <a:pt x="1400867" y="715672"/>
                  <a:pt x="1458969" y="517552"/>
                  <a:pt x="1708524" y="491834"/>
                </a:cubicBezTo>
                <a:cubicBezTo>
                  <a:pt x="2046662" y="455639"/>
                  <a:pt x="2381942" y="511837"/>
                  <a:pt x="2572442" y="834734"/>
                </a:cubicBezTo>
                <a:cubicBezTo>
                  <a:pt x="2688647" y="1030949"/>
                  <a:pt x="2824854" y="1283362"/>
                  <a:pt x="2561012" y="1468147"/>
                </a:cubicBezTo>
                <a:cubicBezTo>
                  <a:pt x="2234304" y="1698652"/>
                  <a:pt x="2301932" y="1814857"/>
                  <a:pt x="2643879" y="1899629"/>
                </a:cubicBezTo>
                <a:cubicBezTo>
                  <a:pt x="2723889" y="1919632"/>
                  <a:pt x="2803899" y="1968209"/>
                  <a:pt x="2881052" y="2025359"/>
                </a:cubicBezTo>
                <a:cubicBezTo>
                  <a:pt x="2949632" y="2075842"/>
                  <a:pt x="2998209" y="2151090"/>
                  <a:pt x="3013449" y="2234910"/>
                </a:cubicBezTo>
                <a:cubicBezTo>
                  <a:pt x="3079172" y="2606385"/>
                  <a:pt x="2737224" y="2743545"/>
                  <a:pt x="2525770" y="2945474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lIns="137151" tIns="68575" rIns="137151" bIns="68575" rtlCol="0" anchor="ctr"/>
          <a:lstStyle/>
          <a:p>
            <a:pPr defTabSz="1371509"/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Graphic 1">
            <a:extLst>
              <a:ext uri="{FF2B5EF4-FFF2-40B4-BE49-F238E27FC236}">
                <a16:creationId xmlns="" xmlns:a16="http://schemas.microsoft.com/office/drawing/2014/main" id="{17643AFC-76CD-4508-BA40-5AF32458912A}"/>
              </a:ext>
            </a:extLst>
          </p:cNvPr>
          <p:cNvSpPr/>
          <p:nvPr userDrawn="1"/>
        </p:nvSpPr>
        <p:spPr>
          <a:xfrm rot="20336913">
            <a:off x="16392796" y="7591179"/>
            <a:ext cx="991556" cy="1028271"/>
          </a:xfrm>
          <a:custGeom>
            <a:avLst/>
            <a:gdLst>
              <a:gd name="connsiteX0" fmla="*/ 3563995 w 3571875"/>
              <a:gd name="connsiteY0" fmla="*/ 2018692 h 3381375"/>
              <a:gd name="connsiteX1" fmla="*/ 3259195 w 3571875"/>
              <a:gd name="connsiteY1" fmla="*/ 1688175 h 3381375"/>
              <a:gd name="connsiteX2" fmla="*/ 3067742 w 3571875"/>
              <a:gd name="connsiteY2" fmla="*/ 1290029 h 3381375"/>
              <a:gd name="connsiteX3" fmla="*/ 3097270 w 3571875"/>
              <a:gd name="connsiteY3" fmla="*/ 1103340 h 3381375"/>
              <a:gd name="connsiteX4" fmla="*/ 2738177 w 3571875"/>
              <a:gd name="connsiteY4" fmla="*/ 211799 h 3381375"/>
              <a:gd name="connsiteX5" fmla="*/ 1197984 w 3571875"/>
              <a:gd name="connsiteY5" fmla="*/ 448019 h 3381375"/>
              <a:gd name="connsiteX6" fmla="*/ 969384 w 3571875"/>
              <a:gd name="connsiteY6" fmla="*/ 543269 h 3381375"/>
              <a:gd name="connsiteX7" fmla="*/ 39744 w 3571875"/>
              <a:gd name="connsiteY7" fmla="*/ 1038569 h 3381375"/>
              <a:gd name="connsiteX8" fmla="*/ 72129 w 3571875"/>
              <a:gd name="connsiteY8" fmla="*/ 1737704 h 3381375"/>
              <a:gd name="connsiteX9" fmla="*/ 155949 w 3571875"/>
              <a:gd name="connsiteY9" fmla="*/ 2333970 h 3381375"/>
              <a:gd name="connsiteX10" fmla="*/ 724592 w 3571875"/>
              <a:gd name="connsiteY10" fmla="*/ 3295995 h 3381375"/>
              <a:gd name="connsiteX11" fmla="*/ 2052377 w 3571875"/>
              <a:gd name="connsiteY11" fmla="*/ 3293137 h 3381375"/>
              <a:gd name="connsiteX12" fmla="*/ 2053329 w 3571875"/>
              <a:gd name="connsiteY12" fmla="*/ 3294090 h 3381375"/>
              <a:gd name="connsiteX13" fmla="*/ 2053329 w 3571875"/>
              <a:gd name="connsiteY13" fmla="*/ 3294090 h 3381375"/>
              <a:gd name="connsiteX14" fmla="*/ 2053329 w 3571875"/>
              <a:gd name="connsiteY14" fmla="*/ 3294090 h 3381375"/>
              <a:gd name="connsiteX15" fmla="*/ 3150609 w 3571875"/>
              <a:gd name="connsiteY15" fmla="*/ 2945474 h 3381375"/>
              <a:gd name="connsiteX16" fmla="*/ 3563995 w 3571875"/>
              <a:gd name="connsiteY16" fmla="*/ 2018692 h 3381375"/>
              <a:gd name="connsiteX17" fmla="*/ 2525770 w 3571875"/>
              <a:gd name="connsiteY17" fmla="*/ 2945474 h 3381375"/>
              <a:gd name="connsiteX18" fmla="*/ 1897119 w 3571875"/>
              <a:gd name="connsiteY18" fmla="*/ 2853082 h 3381375"/>
              <a:gd name="connsiteX19" fmla="*/ 1736147 w 3571875"/>
              <a:gd name="connsiteY19" fmla="*/ 2662582 h 3381375"/>
              <a:gd name="connsiteX20" fmla="*/ 1487544 w 3571875"/>
              <a:gd name="connsiteY20" fmla="*/ 2900707 h 3381375"/>
              <a:gd name="connsiteX21" fmla="*/ 500754 w 3571875"/>
              <a:gd name="connsiteY21" fmla="*/ 2563522 h 3381375"/>
              <a:gd name="connsiteX22" fmla="*/ 662679 w 3571875"/>
              <a:gd name="connsiteY22" fmla="*/ 2166330 h 3381375"/>
              <a:gd name="connsiteX23" fmla="*/ 653154 w 3571875"/>
              <a:gd name="connsiteY23" fmla="*/ 1852004 h 3381375"/>
              <a:gd name="connsiteX24" fmla="*/ 458844 w 3571875"/>
              <a:gd name="connsiteY24" fmla="*/ 1085242 h 3381375"/>
              <a:gd name="connsiteX25" fmla="*/ 1073207 w 3571875"/>
              <a:gd name="connsiteY25" fmla="*/ 1073812 h 3381375"/>
              <a:gd name="connsiteX26" fmla="*/ 1391342 w 3571875"/>
              <a:gd name="connsiteY26" fmla="*/ 953797 h 3381375"/>
              <a:gd name="connsiteX27" fmla="*/ 1391342 w 3571875"/>
              <a:gd name="connsiteY27" fmla="*/ 943319 h 3381375"/>
              <a:gd name="connsiteX28" fmla="*/ 1708524 w 3571875"/>
              <a:gd name="connsiteY28" fmla="*/ 491834 h 3381375"/>
              <a:gd name="connsiteX29" fmla="*/ 2572442 w 3571875"/>
              <a:gd name="connsiteY29" fmla="*/ 834734 h 3381375"/>
              <a:gd name="connsiteX30" fmla="*/ 2561012 w 3571875"/>
              <a:gd name="connsiteY30" fmla="*/ 1468147 h 3381375"/>
              <a:gd name="connsiteX31" fmla="*/ 2643879 w 3571875"/>
              <a:gd name="connsiteY31" fmla="*/ 1899629 h 3381375"/>
              <a:gd name="connsiteX32" fmla="*/ 2881052 w 3571875"/>
              <a:gd name="connsiteY32" fmla="*/ 2025359 h 3381375"/>
              <a:gd name="connsiteX33" fmla="*/ 3013449 w 3571875"/>
              <a:gd name="connsiteY33" fmla="*/ 2234910 h 3381375"/>
              <a:gd name="connsiteX34" fmla="*/ 2525770 w 3571875"/>
              <a:gd name="connsiteY34" fmla="*/ 2945474 h 338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571875" h="3381375">
                <a:moveTo>
                  <a:pt x="3563995" y="2018692"/>
                </a:moveTo>
                <a:cubicBezTo>
                  <a:pt x="3504939" y="1839622"/>
                  <a:pt x="3367779" y="1740562"/>
                  <a:pt x="3259195" y="1688175"/>
                </a:cubicBezTo>
                <a:cubicBezTo>
                  <a:pt x="3110604" y="1616737"/>
                  <a:pt x="3032499" y="1451002"/>
                  <a:pt x="3067742" y="1290029"/>
                </a:cubicBezTo>
                <a:cubicBezTo>
                  <a:pt x="3078220" y="1242404"/>
                  <a:pt x="3089649" y="1183350"/>
                  <a:pt x="3097270" y="1103340"/>
                </a:cubicBezTo>
                <a:cubicBezTo>
                  <a:pt x="3115367" y="897599"/>
                  <a:pt x="2966777" y="362294"/>
                  <a:pt x="2738177" y="211799"/>
                </a:cubicBezTo>
                <a:cubicBezTo>
                  <a:pt x="2094287" y="-213016"/>
                  <a:pt x="1528502" y="71782"/>
                  <a:pt x="1197984" y="448019"/>
                </a:cubicBezTo>
                <a:cubicBezTo>
                  <a:pt x="1140834" y="512789"/>
                  <a:pt x="1056062" y="548032"/>
                  <a:pt x="969384" y="543269"/>
                </a:cubicBezTo>
                <a:cubicBezTo>
                  <a:pt x="612197" y="521362"/>
                  <a:pt x="275964" y="468022"/>
                  <a:pt x="39744" y="1038569"/>
                </a:cubicBezTo>
                <a:cubicBezTo>
                  <a:pt x="-23121" y="1191922"/>
                  <a:pt x="-10738" y="1603402"/>
                  <a:pt x="72129" y="1737704"/>
                </a:cubicBezTo>
                <a:cubicBezTo>
                  <a:pt x="277869" y="2073937"/>
                  <a:pt x="364547" y="1985354"/>
                  <a:pt x="155949" y="2333970"/>
                </a:cubicBezTo>
                <a:cubicBezTo>
                  <a:pt x="-84081" y="2734972"/>
                  <a:pt x="276917" y="3127402"/>
                  <a:pt x="724592" y="3295995"/>
                </a:cubicBezTo>
                <a:cubicBezTo>
                  <a:pt x="1363719" y="3559837"/>
                  <a:pt x="1736147" y="3043582"/>
                  <a:pt x="2052377" y="3293137"/>
                </a:cubicBezTo>
                <a:lnTo>
                  <a:pt x="2053329" y="3294090"/>
                </a:lnTo>
                <a:cubicBezTo>
                  <a:pt x="2053329" y="3294090"/>
                  <a:pt x="2053329" y="3294090"/>
                  <a:pt x="2053329" y="3294090"/>
                </a:cubicBezTo>
                <a:cubicBezTo>
                  <a:pt x="2053329" y="3294090"/>
                  <a:pt x="2053329" y="3294090"/>
                  <a:pt x="2053329" y="3294090"/>
                </a:cubicBezTo>
                <a:cubicBezTo>
                  <a:pt x="2526722" y="3519832"/>
                  <a:pt x="2890577" y="3277897"/>
                  <a:pt x="3150609" y="2945474"/>
                </a:cubicBezTo>
                <a:cubicBezTo>
                  <a:pt x="3388734" y="2642580"/>
                  <a:pt x="3649720" y="2535899"/>
                  <a:pt x="3563995" y="2018692"/>
                </a:cubicBezTo>
                <a:close/>
                <a:moveTo>
                  <a:pt x="2525770" y="2945474"/>
                </a:moveTo>
                <a:cubicBezTo>
                  <a:pt x="2316219" y="3144547"/>
                  <a:pt x="2058092" y="2975002"/>
                  <a:pt x="1897119" y="2853082"/>
                </a:cubicBezTo>
                <a:cubicBezTo>
                  <a:pt x="1788534" y="2771167"/>
                  <a:pt x="1791392" y="2613052"/>
                  <a:pt x="1736147" y="2662582"/>
                </a:cubicBezTo>
                <a:cubicBezTo>
                  <a:pt x="1664709" y="2726399"/>
                  <a:pt x="1569459" y="2852130"/>
                  <a:pt x="1487544" y="2900707"/>
                </a:cubicBezTo>
                <a:cubicBezTo>
                  <a:pt x="1126547" y="3111210"/>
                  <a:pt x="636962" y="3001672"/>
                  <a:pt x="500754" y="2563522"/>
                </a:cubicBezTo>
                <a:cubicBezTo>
                  <a:pt x="434079" y="2346352"/>
                  <a:pt x="532187" y="2248245"/>
                  <a:pt x="662679" y="2166330"/>
                </a:cubicBezTo>
                <a:cubicBezTo>
                  <a:pt x="779837" y="2092987"/>
                  <a:pt x="774122" y="1919632"/>
                  <a:pt x="653154" y="1852004"/>
                </a:cubicBezTo>
                <a:cubicBezTo>
                  <a:pt x="427412" y="1726275"/>
                  <a:pt x="192144" y="1427189"/>
                  <a:pt x="458844" y="1085242"/>
                </a:cubicBezTo>
                <a:cubicBezTo>
                  <a:pt x="733164" y="732817"/>
                  <a:pt x="936047" y="929032"/>
                  <a:pt x="1073207" y="1073812"/>
                </a:cubicBezTo>
                <a:cubicBezTo>
                  <a:pt x="1186554" y="1193827"/>
                  <a:pt x="1389437" y="1119532"/>
                  <a:pt x="1391342" y="953797"/>
                </a:cubicBezTo>
                <a:cubicBezTo>
                  <a:pt x="1391342" y="949987"/>
                  <a:pt x="1391342" y="947129"/>
                  <a:pt x="1391342" y="943319"/>
                </a:cubicBezTo>
                <a:cubicBezTo>
                  <a:pt x="1400867" y="715672"/>
                  <a:pt x="1458969" y="517552"/>
                  <a:pt x="1708524" y="491834"/>
                </a:cubicBezTo>
                <a:cubicBezTo>
                  <a:pt x="2046662" y="455639"/>
                  <a:pt x="2381942" y="511837"/>
                  <a:pt x="2572442" y="834734"/>
                </a:cubicBezTo>
                <a:cubicBezTo>
                  <a:pt x="2688647" y="1030949"/>
                  <a:pt x="2824854" y="1283362"/>
                  <a:pt x="2561012" y="1468147"/>
                </a:cubicBezTo>
                <a:cubicBezTo>
                  <a:pt x="2234304" y="1698652"/>
                  <a:pt x="2301932" y="1814857"/>
                  <a:pt x="2643879" y="1899629"/>
                </a:cubicBezTo>
                <a:cubicBezTo>
                  <a:pt x="2723889" y="1919632"/>
                  <a:pt x="2803899" y="1968209"/>
                  <a:pt x="2881052" y="2025359"/>
                </a:cubicBezTo>
                <a:cubicBezTo>
                  <a:pt x="2949632" y="2075842"/>
                  <a:pt x="2998209" y="2151090"/>
                  <a:pt x="3013449" y="2234910"/>
                </a:cubicBezTo>
                <a:cubicBezTo>
                  <a:pt x="3079172" y="2606385"/>
                  <a:pt x="2737224" y="2743545"/>
                  <a:pt x="2525770" y="2945474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 w="9525" cap="flat">
            <a:noFill/>
            <a:prstDash val="solid"/>
            <a:miter/>
          </a:ln>
        </p:spPr>
        <p:txBody>
          <a:bodyPr lIns="137151" tIns="68575" rIns="137151" bIns="68575" rtlCol="0" anchor="ctr"/>
          <a:lstStyle/>
          <a:p>
            <a:pPr defTabSz="1371509"/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8B53EBB3-5069-4481-AE02-EA54E792AEED}"/>
              </a:ext>
            </a:extLst>
          </p:cNvPr>
          <p:cNvSpPr/>
          <p:nvPr userDrawn="1"/>
        </p:nvSpPr>
        <p:spPr>
          <a:xfrm>
            <a:off x="0" y="9869581"/>
            <a:ext cx="18288000" cy="4158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1" tIns="68575" rIns="137151" bIns="68575" rtlCol="0" anchor="ctr"/>
          <a:lstStyle/>
          <a:p>
            <a:pPr algn="ctr" defTabSz="1371509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15868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=""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294" y="509186"/>
            <a:ext cx="17359796" cy="1086203"/>
          </a:xfrm>
          <a:prstGeom prst="rect">
            <a:avLst/>
          </a:prstGeom>
        </p:spPr>
        <p:txBody>
          <a:bodyPr lIns="137151" tIns="68575" rIns="137151" bIns="68575" anchor="ctr"/>
          <a:lstStyle>
            <a:lvl1pPr marL="0" indent="0" algn="ctr">
              <a:buNone/>
              <a:defRPr sz="81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3DAC4E46-8A9D-4900-AE18-E05E6A326170}"/>
              </a:ext>
            </a:extLst>
          </p:cNvPr>
          <p:cNvSpPr/>
          <p:nvPr userDrawn="1"/>
        </p:nvSpPr>
        <p:spPr>
          <a:xfrm>
            <a:off x="7429500" y="1799133"/>
            <a:ext cx="3429000" cy="13713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1" tIns="68575" rIns="137151" bIns="68575" rtlCol="0" anchor="ctr"/>
          <a:lstStyle/>
          <a:p>
            <a:pPr algn="ctr" defTabSz="1371509"/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8B53EBB3-5069-4481-AE02-EA54E792AEED}"/>
              </a:ext>
            </a:extLst>
          </p:cNvPr>
          <p:cNvSpPr/>
          <p:nvPr userDrawn="1"/>
        </p:nvSpPr>
        <p:spPr>
          <a:xfrm>
            <a:off x="0" y="9869581"/>
            <a:ext cx="18288000" cy="4158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1" tIns="68575" rIns="137151" bIns="68575" rtlCol="0" anchor="ctr"/>
          <a:lstStyle/>
          <a:p>
            <a:pPr algn="ctr" defTabSz="1371509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75622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450378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CF63D7C-03BD-46C9-81A3-4C80D86C9B6B}"/>
              </a:ext>
            </a:extLst>
          </p:cNvPr>
          <p:cNvSpPr/>
          <p:nvPr userDrawn="1"/>
        </p:nvSpPr>
        <p:spPr>
          <a:xfrm>
            <a:off x="1" y="0"/>
            <a:ext cx="4186238" cy="102854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1" tIns="68575" rIns="137151" bIns="68575" rtlCol="0" anchor="ctr"/>
          <a:lstStyle/>
          <a:p>
            <a:pPr algn="ctr" defTabSz="1371509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09B126FC-0C68-4086-B516-E515B98DB12E}"/>
              </a:ext>
            </a:extLst>
          </p:cNvPr>
          <p:cNvGrpSpPr/>
          <p:nvPr userDrawn="1"/>
        </p:nvGrpSpPr>
        <p:grpSpPr>
          <a:xfrm>
            <a:off x="1544875" y="7075843"/>
            <a:ext cx="3600797" cy="2476398"/>
            <a:chOff x="1029916" y="4879881"/>
            <a:chExt cx="2400531" cy="1651187"/>
          </a:xfrm>
        </p:grpSpPr>
        <p:sp>
          <p:nvSpPr>
            <p:cNvPr id="3" name="Freeform: Shape 2">
              <a:extLst>
                <a:ext uri="{FF2B5EF4-FFF2-40B4-BE49-F238E27FC236}">
                  <a16:creationId xmlns="" xmlns:a16="http://schemas.microsoft.com/office/drawing/2014/main" id="{DC9BD590-B57C-46D2-9FDF-5B64473A6DF5}"/>
                </a:ext>
              </a:extLst>
            </p:cNvPr>
            <p:cNvSpPr/>
            <p:nvPr userDrawn="1"/>
          </p:nvSpPr>
          <p:spPr>
            <a:xfrm>
              <a:off x="1029916" y="4879881"/>
              <a:ext cx="2400531" cy="1651187"/>
            </a:xfrm>
            <a:custGeom>
              <a:avLst/>
              <a:gdLst>
                <a:gd name="connsiteX0" fmla="*/ 1229776 w 1753617"/>
                <a:gd name="connsiteY0" fmla="*/ 474039 h 1206212"/>
                <a:gd name="connsiteX1" fmla="*/ 1118650 w 1753617"/>
                <a:gd name="connsiteY1" fmla="*/ 1037577 h 1206212"/>
                <a:gd name="connsiteX2" fmla="*/ 1227679 w 1753617"/>
                <a:gd name="connsiteY2" fmla="*/ 1039321 h 1206212"/>
                <a:gd name="connsiteX3" fmla="*/ 1229776 w 1753617"/>
                <a:gd name="connsiteY3" fmla="*/ 474039 h 1206212"/>
                <a:gd name="connsiteX4" fmla="*/ 861560 w 1753617"/>
                <a:gd name="connsiteY4" fmla="*/ 0 h 1206212"/>
                <a:gd name="connsiteX5" fmla="*/ 1192678 w 1753617"/>
                <a:gd name="connsiteY5" fmla="*/ 235268 h 1206212"/>
                <a:gd name="connsiteX6" fmla="*/ 1395270 w 1753617"/>
                <a:gd name="connsiteY6" fmla="*/ 172094 h 1206212"/>
                <a:gd name="connsiteX7" fmla="*/ 1753617 w 1753617"/>
                <a:gd name="connsiteY7" fmla="*/ 530443 h 1206212"/>
                <a:gd name="connsiteX8" fmla="*/ 1395270 w 1753617"/>
                <a:gd name="connsiteY8" fmla="*/ 888790 h 1206212"/>
                <a:gd name="connsiteX9" fmla="*/ 1372396 w 1753617"/>
                <a:gd name="connsiteY9" fmla="*/ 887701 h 1206212"/>
                <a:gd name="connsiteX10" fmla="*/ 1372396 w 1753617"/>
                <a:gd name="connsiteY10" fmla="*/ 1206212 h 1206212"/>
                <a:gd name="connsiteX11" fmla="*/ 1231543 w 1753617"/>
                <a:gd name="connsiteY11" fmla="*/ 1206212 h 1206212"/>
                <a:gd name="connsiteX12" fmla="*/ 1227789 w 1753617"/>
                <a:gd name="connsiteY12" fmla="*/ 1039789 h 1206212"/>
                <a:gd name="connsiteX13" fmla="*/ 1176875 w 1753617"/>
                <a:gd name="connsiteY13" fmla="*/ 1039789 h 1206212"/>
                <a:gd name="connsiteX14" fmla="*/ 1173122 w 1753617"/>
                <a:gd name="connsiteY14" fmla="*/ 1206212 h 1206212"/>
                <a:gd name="connsiteX15" fmla="*/ 973672 w 1753617"/>
                <a:gd name="connsiteY15" fmla="*/ 1206212 h 1206212"/>
                <a:gd name="connsiteX16" fmla="*/ 968149 w 1753617"/>
                <a:gd name="connsiteY16" fmla="*/ 929147 h 1206212"/>
                <a:gd name="connsiteX17" fmla="*/ 968017 w 1753617"/>
                <a:gd name="connsiteY17" fmla="*/ 929147 h 1206212"/>
                <a:gd name="connsiteX18" fmla="*/ 1030077 w 1753617"/>
                <a:gd name="connsiteY18" fmla="*/ 836491 h 1206212"/>
                <a:gd name="connsiteX19" fmla="*/ 1016753 w 1753617"/>
                <a:gd name="connsiteY19" fmla="*/ 510027 h 1206212"/>
                <a:gd name="connsiteX20" fmla="*/ 1006625 w 1753617"/>
                <a:gd name="connsiteY20" fmla="*/ 501207 h 1206212"/>
                <a:gd name="connsiteX21" fmla="*/ 999463 w 1753617"/>
                <a:gd name="connsiteY21" fmla="*/ 503790 h 1206212"/>
                <a:gd name="connsiteX22" fmla="*/ 996664 w 1753617"/>
                <a:gd name="connsiteY22" fmla="*/ 509676 h 1206212"/>
                <a:gd name="connsiteX23" fmla="*/ 996664 w 1753617"/>
                <a:gd name="connsiteY23" fmla="*/ 733486 h 1206212"/>
                <a:gd name="connsiteX24" fmla="*/ 985982 w 1753617"/>
                <a:gd name="connsiteY24" fmla="*/ 742788 h 1206212"/>
                <a:gd name="connsiteX25" fmla="*/ 975300 w 1753617"/>
                <a:gd name="connsiteY25" fmla="*/ 733486 h 1206212"/>
                <a:gd name="connsiteX26" fmla="*/ 975300 w 1753617"/>
                <a:gd name="connsiteY26" fmla="*/ 509660 h 1206212"/>
                <a:gd name="connsiteX27" fmla="*/ 972509 w 1753617"/>
                <a:gd name="connsiteY27" fmla="*/ 503790 h 1206212"/>
                <a:gd name="connsiteX28" fmla="*/ 965347 w 1753617"/>
                <a:gd name="connsiteY28" fmla="*/ 501207 h 1206212"/>
                <a:gd name="connsiteX29" fmla="*/ 958185 w 1753617"/>
                <a:gd name="connsiteY29" fmla="*/ 503790 h 1206212"/>
                <a:gd name="connsiteX30" fmla="*/ 955762 w 1753617"/>
                <a:gd name="connsiteY30" fmla="*/ 508885 h 1206212"/>
                <a:gd name="connsiteX31" fmla="*/ 955762 w 1753617"/>
                <a:gd name="connsiteY31" fmla="*/ 735600 h 1206212"/>
                <a:gd name="connsiteX32" fmla="*/ 945080 w 1753617"/>
                <a:gd name="connsiteY32" fmla="*/ 744903 h 1206212"/>
                <a:gd name="connsiteX33" fmla="*/ 934398 w 1753617"/>
                <a:gd name="connsiteY33" fmla="*/ 735600 h 1206212"/>
                <a:gd name="connsiteX34" fmla="*/ 934398 w 1753617"/>
                <a:gd name="connsiteY34" fmla="*/ 508546 h 1206212"/>
                <a:gd name="connsiteX35" fmla="*/ 932136 w 1753617"/>
                <a:gd name="connsiteY35" fmla="*/ 503790 h 1206212"/>
                <a:gd name="connsiteX36" fmla="*/ 924974 w 1753617"/>
                <a:gd name="connsiteY36" fmla="*/ 501207 h 1206212"/>
                <a:gd name="connsiteX37" fmla="*/ 917812 w 1753617"/>
                <a:gd name="connsiteY37" fmla="*/ 503790 h 1206212"/>
                <a:gd name="connsiteX38" fmla="*/ 914860 w 1753617"/>
                <a:gd name="connsiteY38" fmla="*/ 509998 h 1206212"/>
                <a:gd name="connsiteX39" fmla="*/ 914860 w 1753617"/>
                <a:gd name="connsiteY39" fmla="*/ 735693 h 1206212"/>
                <a:gd name="connsiteX40" fmla="*/ 904178 w 1753617"/>
                <a:gd name="connsiteY40" fmla="*/ 744995 h 1206212"/>
                <a:gd name="connsiteX41" fmla="*/ 893497 w 1753617"/>
                <a:gd name="connsiteY41" fmla="*/ 735693 h 1206212"/>
                <a:gd name="connsiteX42" fmla="*/ 893497 w 1753617"/>
                <a:gd name="connsiteY42" fmla="*/ 509338 h 1206212"/>
                <a:gd name="connsiteX43" fmla="*/ 890858 w 1753617"/>
                <a:gd name="connsiteY43" fmla="*/ 503790 h 1206212"/>
                <a:gd name="connsiteX44" fmla="*/ 883696 w 1753617"/>
                <a:gd name="connsiteY44" fmla="*/ 501207 h 1206212"/>
                <a:gd name="connsiteX45" fmla="*/ 873568 w 1753617"/>
                <a:gd name="connsiteY45" fmla="*/ 510027 h 1206212"/>
                <a:gd name="connsiteX46" fmla="*/ 858045 w 1753617"/>
                <a:gd name="connsiteY46" fmla="*/ 836491 h 1206212"/>
                <a:gd name="connsiteX47" fmla="*/ 920104 w 1753617"/>
                <a:gd name="connsiteY47" fmla="*/ 929147 h 1206212"/>
                <a:gd name="connsiteX48" fmla="*/ 919971 w 1753617"/>
                <a:gd name="connsiteY48" fmla="*/ 929147 h 1206212"/>
                <a:gd name="connsiteX49" fmla="*/ 914449 w 1753617"/>
                <a:gd name="connsiteY49" fmla="*/ 1206212 h 1206212"/>
                <a:gd name="connsiteX50" fmla="*/ 687243 w 1753617"/>
                <a:gd name="connsiteY50" fmla="*/ 1206212 h 1206212"/>
                <a:gd name="connsiteX51" fmla="*/ 680994 w 1753617"/>
                <a:gd name="connsiteY51" fmla="*/ 892690 h 1206212"/>
                <a:gd name="connsiteX52" fmla="*/ 672455 w 1753617"/>
                <a:gd name="connsiteY52" fmla="*/ 892690 h 1206212"/>
                <a:gd name="connsiteX53" fmla="*/ 703265 w 1753617"/>
                <a:gd name="connsiteY53" fmla="*/ 880906 h 1206212"/>
                <a:gd name="connsiteX54" fmla="*/ 779494 w 1753617"/>
                <a:gd name="connsiteY54" fmla="*/ 701153 h 1206212"/>
                <a:gd name="connsiteX55" fmla="*/ 659906 w 1753617"/>
                <a:gd name="connsiteY55" fmla="*/ 495891 h 1206212"/>
                <a:gd name="connsiteX56" fmla="*/ 531113 w 1753617"/>
                <a:gd name="connsiteY56" fmla="*/ 696668 h 1206212"/>
                <a:gd name="connsiteX57" fmla="*/ 611609 w 1753617"/>
                <a:gd name="connsiteY57" fmla="*/ 881068 h 1206212"/>
                <a:gd name="connsiteX58" fmla="*/ 642424 w 1753617"/>
                <a:gd name="connsiteY58" fmla="*/ 892690 h 1206212"/>
                <a:gd name="connsiteX59" fmla="*/ 629610 w 1753617"/>
                <a:gd name="connsiteY59" fmla="*/ 892690 h 1206212"/>
                <a:gd name="connsiteX60" fmla="*/ 623362 w 1753617"/>
                <a:gd name="connsiteY60" fmla="*/ 1206212 h 1206212"/>
                <a:gd name="connsiteX61" fmla="*/ 400827 w 1753617"/>
                <a:gd name="connsiteY61" fmla="*/ 1206212 h 1206212"/>
                <a:gd name="connsiteX62" fmla="*/ 400827 w 1753617"/>
                <a:gd name="connsiteY62" fmla="*/ 886611 h 1206212"/>
                <a:gd name="connsiteX63" fmla="*/ 358348 w 1753617"/>
                <a:gd name="connsiteY63" fmla="*/ 888790 h 1206212"/>
                <a:gd name="connsiteX64" fmla="*/ 0 w 1753617"/>
                <a:gd name="connsiteY64" fmla="*/ 530443 h 1206212"/>
                <a:gd name="connsiteX65" fmla="*/ 358348 w 1753617"/>
                <a:gd name="connsiteY65" fmla="*/ 172094 h 1206212"/>
                <a:gd name="connsiteX66" fmla="*/ 536978 w 1753617"/>
                <a:gd name="connsiteY66" fmla="*/ 220019 h 1206212"/>
                <a:gd name="connsiteX67" fmla="*/ 861560 w 1753617"/>
                <a:gd name="connsiteY67" fmla="*/ 0 h 120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753617" h="1206212">
                  <a:moveTo>
                    <a:pt x="1229776" y="474039"/>
                  </a:moveTo>
                  <a:cubicBezTo>
                    <a:pt x="1143811" y="476947"/>
                    <a:pt x="1106070" y="792156"/>
                    <a:pt x="1118650" y="1037577"/>
                  </a:cubicBezTo>
                  <a:cubicBezTo>
                    <a:pt x="1151499" y="1041648"/>
                    <a:pt x="1192735" y="1038740"/>
                    <a:pt x="1227679" y="1039321"/>
                  </a:cubicBezTo>
                  <a:cubicBezTo>
                    <a:pt x="1233271" y="829958"/>
                    <a:pt x="1236766" y="475784"/>
                    <a:pt x="1229776" y="474039"/>
                  </a:cubicBezTo>
                  <a:close/>
                  <a:moveTo>
                    <a:pt x="861560" y="0"/>
                  </a:moveTo>
                  <a:cubicBezTo>
                    <a:pt x="1015137" y="0"/>
                    <a:pt x="1144753" y="98028"/>
                    <a:pt x="1192678" y="235268"/>
                  </a:cubicBezTo>
                  <a:cubicBezTo>
                    <a:pt x="1250405" y="194968"/>
                    <a:pt x="1320114" y="172094"/>
                    <a:pt x="1395270" y="172094"/>
                  </a:cubicBezTo>
                  <a:cubicBezTo>
                    <a:pt x="1593505" y="172094"/>
                    <a:pt x="1753617" y="332207"/>
                    <a:pt x="1753617" y="530443"/>
                  </a:cubicBezTo>
                  <a:cubicBezTo>
                    <a:pt x="1753617" y="728677"/>
                    <a:pt x="1593505" y="888790"/>
                    <a:pt x="1395270" y="888790"/>
                  </a:cubicBezTo>
                  <a:cubicBezTo>
                    <a:pt x="1387645" y="888790"/>
                    <a:pt x="1380021" y="887701"/>
                    <a:pt x="1372396" y="887701"/>
                  </a:cubicBezTo>
                  <a:lnTo>
                    <a:pt x="1372396" y="1206212"/>
                  </a:lnTo>
                  <a:lnTo>
                    <a:pt x="1231543" y="1206212"/>
                  </a:lnTo>
                  <a:lnTo>
                    <a:pt x="1227789" y="1039789"/>
                  </a:lnTo>
                  <a:lnTo>
                    <a:pt x="1176875" y="1039789"/>
                  </a:lnTo>
                  <a:lnTo>
                    <a:pt x="1173122" y="1206212"/>
                  </a:lnTo>
                  <a:lnTo>
                    <a:pt x="973672" y="1206212"/>
                  </a:lnTo>
                  <a:lnTo>
                    <a:pt x="968149" y="929147"/>
                  </a:lnTo>
                  <a:lnTo>
                    <a:pt x="968017" y="929147"/>
                  </a:lnTo>
                  <a:cubicBezTo>
                    <a:pt x="988704" y="898262"/>
                    <a:pt x="1030225" y="854754"/>
                    <a:pt x="1030077" y="836491"/>
                  </a:cubicBezTo>
                  <a:lnTo>
                    <a:pt x="1016753" y="510027"/>
                  </a:lnTo>
                  <a:cubicBezTo>
                    <a:pt x="1016753" y="505156"/>
                    <a:pt x="1012219" y="501207"/>
                    <a:pt x="1006625" y="501207"/>
                  </a:cubicBezTo>
                  <a:cubicBezTo>
                    <a:pt x="1003828" y="501207"/>
                    <a:pt x="1001296" y="502194"/>
                    <a:pt x="999463" y="503790"/>
                  </a:cubicBezTo>
                  <a:lnTo>
                    <a:pt x="996664" y="509676"/>
                  </a:lnTo>
                  <a:lnTo>
                    <a:pt x="996664" y="733486"/>
                  </a:lnTo>
                  <a:cubicBezTo>
                    <a:pt x="996664" y="738623"/>
                    <a:pt x="991881" y="742788"/>
                    <a:pt x="985982" y="742788"/>
                  </a:cubicBezTo>
                  <a:cubicBezTo>
                    <a:pt x="980083" y="742788"/>
                    <a:pt x="975300" y="738623"/>
                    <a:pt x="975300" y="733486"/>
                  </a:cubicBezTo>
                  <a:cubicBezTo>
                    <a:pt x="975300" y="658877"/>
                    <a:pt x="975300" y="584268"/>
                    <a:pt x="975300" y="509660"/>
                  </a:cubicBezTo>
                  <a:lnTo>
                    <a:pt x="972509" y="503790"/>
                  </a:lnTo>
                  <a:cubicBezTo>
                    <a:pt x="970676" y="502194"/>
                    <a:pt x="968144" y="501207"/>
                    <a:pt x="965347" y="501207"/>
                  </a:cubicBezTo>
                  <a:cubicBezTo>
                    <a:pt x="962550" y="501207"/>
                    <a:pt x="960018" y="502194"/>
                    <a:pt x="958185" y="503790"/>
                  </a:cubicBezTo>
                  <a:lnTo>
                    <a:pt x="955762" y="508885"/>
                  </a:lnTo>
                  <a:lnTo>
                    <a:pt x="955762" y="735600"/>
                  </a:lnTo>
                  <a:cubicBezTo>
                    <a:pt x="955762" y="740738"/>
                    <a:pt x="950979" y="744903"/>
                    <a:pt x="945080" y="744903"/>
                  </a:cubicBezTo>
                  <a:cubicBezTo>
                    <a:pt x="939180" y="744903"/>
                    <a:pt x="934398" y="740738"/>
                    <a:pt x="934398" y="735600"/>
                  </a:cubicBezTo>
                  <a:cubicBezTo>
                    <a:pt x="934398" y="659916"/>
                    <a:pt x="934398" y="584231"/>
                    <a:pt x="934398" y="508546"/>
                  </a:cubicBezTo>
                  <a:lnTo>
                    <a:pt x="932136" y="503790"/>
                  </a:lnTo>
                  <a:cubicBezTo>
                    <a:pt x="930304" y="502194"/>
                    <a:pt x="927771" y="501207"/>
                    <a:pt x="924974" y="501207"/>
                  </a:cubicBezTo>
                  <a:cubicBezTo>
                    <a:pt x="922177" y="501207"/>
                    <a:pt x="919645" y="502194"/>
                    <a:pt x="917812" y="503790"/>
                  </a:cubicBezTo>
                  <a:lnTo>
                    <a:pt x="914860" y="509998"/>
                  </a:lnTo>
                  <a:lnTo>
                    <a:pt x="914860" y="735693"/>
                  </a:lnTo>
                  <a:cubicBezTo>
                    <a:pt x="914860" y="740830"/>
                    <a:pt x="910078" y="744995"/>
                    <a:pt x="904178" y="744995"/>
                  </a:cubicBezTo>
                  <a:cubicBezTo>
                    <a:pt x="898278" y="744995"/>
                    <a:pt x="893497" y="740830"/>
                    <a:pt x="893497" y="735693"/>
                  </a:cubicBezTo>
                  <a:cubicBezTo>
                    <a:pt x="893497" y="660241"/>
                    <a:pt x="893497" y="584789"/>
                    <a:pt x="893497" y="509338"/>
                  </a:cubicBezTo>
                  <a:lnTo>
                    <a:pt x="890858" y="503790"/>
                  </a:lnTo>
                  <a:cubicBezTo>
                    <a:pt x="889025" y="502194"/>
                    <a:pt x="886493" y="501207"/>
                    <a:pt x="883696" y="501207"/>
                  </a:cubicBezTo>
                  <a:cubicBezTo>
                    <a:pt x="878102" y="501207"/>
                    <a:pt x="873568" y="505156"/>
                    <a:pt x="873568" y="510027"/>
                  </a:cubicBezTo>
                  <a:lnTo>
                    <a:pt x="858045" y="836491"/>
                  </a:lnTo>
                  <a:cubicBezTo>
                    <a:pt x="856991" y="853176"/>
                    <a:pt x="899418" y="898262"/>
                    <a:pt x="920104" y="929147"/>
                  </a:cubicBezTo>
                  <a:lnTo>
                    <a:pt x="919971" y="929147"/>
                  </a:lnTo>
                  <a:lnTo>
                    <a:pt x="914449" y="1206212"/>
                  </a:lnTo>
                  <a:lnTo>
                    <a:pt x="687243" y="1206212"/>
                  </a:lnTo>
                  <a:lnTo>
                    <a:pt x="680994" y="892690"/>
                  </a:lnTo>
                  <a:lnTo>
                    <a:pt x="672455" y="892690"/>
                  </a:lnTo>
                  <a:lnTo>
                    <a:pt x="703265" y="880906"/>
                  </a:lnTo>
                  <a:cubicBezTo>
                    <a:pt x="746777" y="847233"/>
                    <a:pt x="780792" y="770577"/>
                    <a:pt x="779494" y="701153"/>
                  </a:cubicBezTo>
                  <a:cubicBezTo>
                    <a:pt x="777764" y="608588"/>
                    <a:pt x="735279" y="494515"/>
                    <a:pt x="659906" y="495891"/>
                  </a:cubicBezTo>
                  <a:cubicBezTo>
                    <a:pt x="584533" y="497267"/>
                    <a:pt x="529384" y="593484"/>
                    <a:pt x="531113" y="696668"/>
                  </a:cubicBezTo>
                  <a:cubicBezTo>
                    <a:pt x="532411" y="774055"/>
                    <a:pt x="567648" y="848411"/>
                    <a:pt x="611609" y="881068"/>
                  </a:cubicBezTo>
                  <a:lnTo>
                    <a:pt x="642424" y="892690"/>
                  </a:lnTo>
                  <a:lnTo>
                    <a:pt x="629610" y="892690"/>
                  </a:lnTo>
                  <a:lnTo>
                    <a:pt x="623362" y="1206212"/>
                  </a:lnTo>
                  <a:lnTo>
                    <a:pt x="400827" y="1206212"/>
                  </a:lnTo>
                  <a:lnTo>
                    <a:pt x="400827" y="886611"/>
                  </a:lnTo>
                  <a:cubicBezTo>
                    <a:pt x="387756" y="887701"/>
                    <a:pt x="372507" y="888790"/>
                    <a:pt x="358348" y="888790"/>
                  </a:cubicBezTo>
                  <a:cubicBezTo>
                    <a:pt x="160114" y="888790"/>
                    <a:pt x="0" y="728677"/>
                    <a:pt x="0" y="530443"/>
                  </a:cubicBezTo>
                  <a:cubicBezTo>
                    <a:pt x="0" y="332207"/>
                    <a:pt x="160114" y="172094"/>
                    <a:pt x="358348" y="172094"/>
                  </a:cubicBezTo>
                  <a:cubicBezTo>
                    <a:pt x="423701" y="172094"/>
                    <a:pt x="484696" y="189522"/>
                    <a:pt x="536978" y="220019"/>
                  </a:cubicBezTo>
                  <a:cubicBezTo>
                    <a:pt x="588170" y="91493"/>
                    <a:pt x="714517" y="0"/>
                    <a:pt x="861560" y="0"/>
                  </a:cubicBez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defTabSz="1371509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="" xmlns:a16="http://schemas.microsoft.com/office/drawing/2014/main" id="{56ECE673-DAFB-48FF-BB74-37F0E59D86EA}"/>
                </a:ext>
              </a:extLst>
            </p:cNvPr>
            <p:cNvSpPr/>
            <p:nvPr userDrawn="1"/>
          </p:nvSpPr>
          <p:spPr>
            <a:xfrm>
              <a:off x="2790825" y="5115461"/>
              <a:ext cx="639622" cy="1415607"/>
            </a:xfrm>
            <a:custGeom>
              <a:avLst/>
              <a:gdLst>
                <a:gd name="connsiteX0" fmla="*/ 149080 w 639622"/>
                <a:gd name="connsiteY0" fmla="*/ 0 h 1415607"/>
                <a:gd name="connsiteX1" fmla="*/ 639622 w 639622"/>
                <a:gd name="connsiteY1" fmla="*/ 490545 h 1415607"/>
                <a:gd name="connsiteX2" fmla="*/ 149080 w 639622"/>
                <a:gd name="connsiteY2" fmla="*/ 981087 h 1415607"/>
                <a:gd name="connsiteX3" fmla="*/ 117768 w 639622"/>
                <a:gd name="connsiteY3" fmla="*/ 979597 h 1415607"/>
                <a:gd name="connsiteX4" fmla="*/ 117768 w 639622"/>
                <a:gd name="connsiteY4" fmla="*/ 1415607 h 1415607"/>
                <a:gd name="connsiteX5" fmla="*/ 0 w 639622"/>
                <a:gd name="connsiteY5" fmla="*/ 1415607 h 1415607"/>
                <a:gd name="connsiteX6" fmla="*/ 0 w 639622"/>
                <a:gd name="connsiteY6" fmla="*/ 23276 h 1415607"/>
                <a:gd name="connsiteX7" fmla="*/ 1469 w 639622"/>
                <a:gd name="connsiteY7" fmla="*/ 22552 h 1415607"/>
                <a:gd name="connsiteX8" fmla="*/ 149080 w 639622"/>
                <a:gd name="connsiteY8" fmla="*/ 0 h 1415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9622" h="1415607">
                  <a:moveTo>
                    <a:pt x="149080" y="0"/>
                  </a:moveTo>
                  <a:cubicBezTo>
                    <a:pt x="420444" y="0"/>
                    <a:pt x="639622" y="219179"/>
                    <a:pt x="639622" y="490545"/>
                  </a:cubicBezTo>
                  <a:cubicBezTo>
                    <a:pt x="639622" y="761908"/>
                    <a:pt x="420444" y="981087"/>
                    <a:pt x="149080" y="981087"/>
                  </a:cubicBezTo>
                  <a:cubicBezTo>
                    <a:pt x="138642" y="981087"/>
                    <a:pt x="128206" y="979597"/>
                    <a:pt x="117768" y="979597"/>
                  </a:cubicBezTo>
                  <a:lnTo>
                    <a:pt x="117768" y="1415607"/>
                  </a:lnTo>
                  <a:lnTo>
                    <a:pt x="0" y="1415607"/>
                  </a:lnTo>
                  <a:lnTo>
                    <a:pt x="0" y="23276"/>
                  </a:lnTo>
                  <a:lnTo>
                    <a:pt x="1469" y="22552"/>
                  </a:lnTo>
                  <a:cubicBezTo>
                    <a:pt x="48063" y="7828"/>
                    <a:pt x="97639" y="0"/>
                    <a:pt x="149080" y="0"/>
                  </a:cubicBezTo>
                  <a:close/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defTabSz="1371509"/>
              <a:endParaRPr lang="en-US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FB0DB25C-3908-49B8-8330-D766982D609C}"/>
              </a:ext>
            </a:extLst>
          </p:cNvPr>
          <p:cNvCxnSpPr>
            <a:cxnSpLocks/>
          </p:cNvCxnSpPr>
          <p:nvPr userDrawn="1"/>
        </p:nvCxnSpPr>
        <p:spPr>
          <a:xfrm>
            <a:off x="1" y="704078"/>
            <a:ext cx="418623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3DD2D7E0-30C5-4740-8D9D-4194355DA4AE}"/>
              </a:ext>
            </a:extLst>
          </p:cNvPr>
          <p:cNvGrpSpPr/>
          <p:nvPr userDrawn="1"/>
        </p:nvGrpSpPr>
        <p:grpSpPr>
          <a:xfrm>
            <a:off x="896730" y="665516"/>
            <a:ext cx="2392776" cy="2093185"/>
            <a:chOff x="816657" y="415244"/>
            <a:chExt cx="3074373" cy="2689860"/>
          </a:xfrm>
          <a:solidFill>
            <a:schemeClr val="accent1">
              <a:lumMod val="20000"/>
              <a:lumOff val="80000"/>
            </a:schemeClr>
          </a:solidFill>
        </p:grpSpPr>
        <p:grpSp>
          <p:nvGrpSpPr>
            <p:cNvPr id="11" name="Group 10">
              <a:extLst>
                <a:ext uri="{FF2B5EF4-FFF2-40B4-BE49-F238E27FC236}">
                  <a16:creationId xmlns="" xmlns:a16="http://schemas.microsoft.com/office/drawing/2014/main" id="{9077B057-2C05-41CF-9F38-B79D3E03F7DD}"/>
                </a:ext>
              </a:extLst>
            </p:cNvPr>
            <p:cNvGrpSpPr/>
            <p:nvPr/>
          </p:nvGrpSpPr>
          <p:grpSpPr>
            <a:xfrm rot="10800000">
              <a:off x="816657" y="415244"/>
              <a:ext cx="647700" cy="2689860"/>
              <a:chOff x="6144030" y="3897930"/>
              <a:chExt cx="647700" cy="2689860"/>
            </a:xfrm>
            <a:grpFill/>
          </p:grpSpPr>
          <p:sp>
            <p:nvSpPr>
              <p:cNvPr id="21" name="Freeform: Shape 20">
                <a:extLst>
                  <a:ext uri="{FF2B5EF4-FFF2-40B4-BE49-F238E27FC236}">
                    <a16:creationId xmlns="" xmlns:a16="http://schemas.microsoft.com/office/drawing/2014/main" id="{966B02FD-8FFC-4CFA-AE4A-30A0BDC78823}"/>
                  </a:ext>
                </a:extLst>
              </p:cNvPr>
              <p:cNvSpPr/>
              <p:nvPr/>
            </p:nvSpPr>
            <p:spPr>
              <a:xfrm>
                <a:off x="6144030" y="3897930"/>
                <a:ext cx="9525" cy="9525"/>
              </a:xfrm>
              <a:custGeom>
                <a:avLst/>
                <a:gdLst/>
                <a:ahLst/>
                <a:cxnLst/>
                <a:rect l="l" t="t" r="r" b="b"/>
                <a:pathLst>
                  <a:path/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="" xmlns:a16="http://schemas.microsoft.com/office/drawing/2014/main" id="{419CC5F8-5AA0-41C7-A2B7-B97D457337E3}"/>
                  </a:ext>
                </a:extLst>
              </p:cNvPr>
              <p:cNvSpPr/>
              <p:nvPr/>
            </p:nvSpPr>
            <p:spPr>
              <a:xfrm>
                <a:off x="6380250" y="5425740"/>
                <a:ext cx="180975" cy="1162050"/>
              </a:xfrm>
              <a:custGeom>
                <a:avLst/>
                <a:gdLst>
                  <a:gd name="connsiteX0" fmla="*/ 90488 w 180975"/>
                  <a:gd name="connsiteY0" fmla="*/ 0 h 1162050"/>
                  <a:gd name="connsiteX1" fmla="*/ 0 w 180975"/>
                  <a:gd name="connsiteY1" fmla="*/ 90488 h 1162050"/>
                  <a:gd name="connsiteX2" fmla="*/ 0 w 180975"/>
                  <a:gd name="connsiteY2" fmla="*/ 1071563 h 1162050"/>
                  <a:gd name="connsiteX3" fmla="*/ 90488 w 180975"/>
                  <a:gd name="connsiteY3" fmla="*/ 1162050 h 1162050"/>
                  <a:gd name="connsiteX4" fmla="*/ 180975 w 180975"/>
                  <a:gd name="connsiteY4" fmla="*/ 1071563 h 1162050"/>
                  <a:gd name="connsiteX5" fmla="*/ 180975 w 180975"/>
                  <a:gd name="connsiteY5" fmla="*/ 90488 h 1162050"/>
                  <a:gd name="connsiteX6" fmla="*/ 90488 w 180975"/>
                  <a:gd name="connsiteY6" fmla="*/ 0 h 1162050"/>
                  <a:gd name="connsiteX7" fmla="*/ 102870 w 180975"/>
                  <a:gd name="connsiteY7" fmla="*/ 1087755 h 1162050"/>
                  <a:gd name="connsiteX8" fmla="*/ 54293 w 180975"/>
                  <a:gd name="connsiteY8" fmla="*/ 1064895 h 1162050"/>
                  <a:gd name="connsiteX9" fmla="*/ 77153 w 180975"/>
                  <a:gd name="connsiteY9" fmla="*/ 1016318 h 1162050"/>
                  <a:gd name="connsiteX10" fmla="*/ 125730 w 180975"/>
                  <a:gd name="connsiteY10" fmla="*/ 1039178 h 1162050"/>
                  <a:gd name="connsiteX11" fmla="*/ 102870 w 180975"/>
                  <a:gd name="connsiteY11" fmla="*/ 1087755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975" h="1162050">
                    <a:moveTo>
                      <a:pt x="90488" y="0"/>
                    </a:moveTo>
                    <a:cubicBezTo>
                      <a:pt x="40958" y="0"/>
                      <a:pt x="0" y="40958"/>
                      <a:pt x="0" y="90488"/>
                    </a:cubicBezTo>
                    <a:lnTo>
                      <a:pt x="0" y="1071563"/>
                    </a:lnTo>
                    <a:cubicBezTo>
                      <a:pt x="0" y="1121093"/>
                      <a:pt x="40958" y="1162050"/>
                      <a:pt x="90488" y="1162050"/>
                    </a:cubicBezTo>
                    <a:cubicBezTo>
                      <a:pt x="140018" y="1162050"/>
                      <a:pt x="180975" y="1121093"/>
                      <a:pt x="180975" y="1071563"/>
                    </a:cubicBezTo>
                    <a:lnTo>
                      <a:pt x="180975" y="90488"/>
                    </a:lnTo>
                    <a:cubicBezTo>
                      <a:pt x="180975" y="40958"/>
                      <a:pt x="140018" y="0"/>
                      <a:pt x="90488" y="0"/>
                    </a:cubicBezTo>
                    <a:close/>
                    <a:moveTo>
                      <a:pt x="102870" y="1087755"/>
                    </a:moveTo>
                    <a:cubicBezTo>
                      <a:pt x="82868" y="1095375"/>
                      <a:pt x="60960" y="1084898"/>
                      <a:pt x="54293" y="1064895"/>
                    </a:cubicBezTo>
                    <a:cubicBezTo>
                      <a:pt x="46673" y="1044893"/>
                      <a:pt x="57150" y="1022985"/>
                      <a:pt x="77153" y="1016318"/>
                    </a:cubicBezTo>
                    <a:cubicBezTo>
                      <a:pt x="97155" y="1009650"/>
                      <a:pt x="119063" y="1019175"/>
                      <a:pt x="125730" y="1039178"/>
                    </a:cubicBezTo>
                    <a:cubicBezTo>
                      <a:pt x="133350" y="1058228"/>
                      <a:pt x="122873" y="1080135"/>
                      <a:pt x="102870" y="10877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="" xmlns:a16="http://schemas.microsoft.com/office/drawing/2014/main" id="{893ACF4D-F98F-4827-ACDC-38BE0E410480}"/>
                  </a:ext>
                </a:extLst>
              </p:cNvPr>
              <p:cNvSpPr/>
              <p:nvPr/>
            </p:nvSpPr>
            <p:spPr>
              <a:xfrm>
                <a:off x="6425018" y="4879958"/>
                <a:ext cx="85725" cy="647700"/>
              </a:xfrm>
              <a:custGeom>
                <a:avLst/>
                <a:gdLst>
                  <a:gd name="connsiteX0" fmla="*/ 0 w 85725"/>
                  <a:gd name="connsiteY0" fmla="*/ 0 h 647700"/>
                  <a:gd name="connsiteX1" fmla="*/ 90488 w 85725"/>
                  <a:gd name="connsiteY1" fmla="*/ 0 h 647700"/>
                  <a:gd name="connsiteX2" fmla="*/ 90488 w 85725"/>
                  <a:gd name="connsiteY2" fmla="*/ 656273 h 647700"/>
                  <a:gd name="connsiteX3" fmla="*/ 0 w 85725"/>
                  <a:gd name="connsiteY3" fmla="*/ 656273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647700">
                    <a:moveTo>
                      <a:pt x="0" y="0"/>
                    </a:moveTo>
                    <a:lnTo>
                      <a:pt x="90488" y="0"/>
                    </a:lnTo>
                    <a:lnTo>
                      <a:pt x="90488" y="656273"/>
                    </a:lnTo>
                    <a:lnTo>
                      <a:pt x="0" y="6562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="" xmlns:a16="http://schemas.microsoft.com/office/drawing/2014/main" id="{C3F4354B-C550-4789-B557-94685CDB0EA0}"/>
                  </a:ext>
                </a:extLst>
              </p:cNvPr>
              <p:cNvSpPr/>
              <p:nvPr/>
            </p:nvSpPr>
            <p:spPr>
              <a:xfrm>
                <a:off x="6144030" y="3967463"/>
                <a:ext cx="647700" cy="962025"/>
              </a:xfrm>
              <a:custGeom>
                <a:avLst/>
                <a:gdLst>
                  <a:gd name="connsiteX0" fmla="*/ 326708 w 647700"/>
                  <a:gd name="connsiteY0" fmla="*/ 0 h 962025"/>
                  <a:gd name="connsiteX1" fmla="*/ 0 w 647700"/>
                  <a:gd name="connsiteY1" fmla="*/ 484823 h 962025"/>
                  <a:gd name="connsiteX2" fmla="*/ 326708 w 647700"/>
                  <a:gd name="connsiteY2" fmla="*/ 970598 h 962025"/>
                  <a:gd name="connsiteX3" fmla="*/ 653415 w 647700"/>
                  <a:gd name="connsiteY3" fmla="*/ 484823 h 962025"/>
                  <a:gd name="connsiteX4" fmla="*/ 326708 w 647700"/>
                  <a:gd name="connsiteY4" fmla="*/ 0 h 962025"/>
                  <a:gd name="connsiteX5" fmla="*/ 172403 w 647700"/>
                  <a:gd name="connsiteY5" fmla="*/ 785813 h 962025"/>
                  <a:gd name="connsiteX6" fmla="*/ 150495 w 647700"/>
                  <a:gd name="connsiteY6" fmla="*/ 807720 h 962025"/>
                  <a:gd name="connsiteX7" fmla="*/ 128588 w 647700"/>
                  <a:gd name="connsiteY7" fmla="*/ 785813 h 962025"/>
                  <a:gd name="connsiteX8" fmla="*/ 128588 w 647700"/>
                  <a:gd name="connsiteY8" fmla="*/ 230505 h 962025"/>
                  <a:gd name="connsiteX9" fmla="*/ 150495 w 647700"/>
                  <a:gd name="connsiteY9" fmla="*/ 208598 h 962025"/>
                  <a:gd name="connsiteX10" fmla="*/ 172403 w 647700"/>
                  <a:gd name="connsiteY10" fmla="*/ 230505 h 962025"/>
                  <a:gd name="connsiteX11" fmla="*/ 172403 w 647700"/>
                  <a:gd name="connsiteY11" fmla="*/ 785813 h 962025"/>
                  <a:gd name="connsiteX12" fmla="*/ 255270 w 647700"/>
                  <a:gd name="connsiteY12" fmla="*/ 785813 h 962025"/>
                  <a:gd name="connsiteX13" fmla="*/ 233363 w 647700"/>
                  <a:gd name="connsiteY13" fmla="*/ 807720 h 962025"/>
                  <a:gd name="connsiteX14" fmla="*/ 211455 w 647700"/>
                  <a:gd name="connsiteY14" fmla="*/ 785813 h 962025"/>
                  <a:gd name="connsiteX15" fmla="*/ 211455 w 647700"/>
                  <a:gd name="connsiteY15" fmla="*/ 230505 h 962025"/>
                  <a:gd name="connsiteX16" fmla="*/ 233363 w 647700"/>
                  <a:gd name="connsiteY16" fmla="*/ 208598 h 962025"/>
                  <a:gd name="connsiteX17" fmla="*/ 255270 w 647700"/>
                  <a:gd name="connsiteY17" fmla="*/ 230505 h 962025"/>
                  <a:gd name="connsiteX18" fmla="*/ 255270 w 647700"/>
                  <a:gd name="connsiteY18" fmla="*/ 785813 h 962025"/>
                  <a:gd name="connsiteX19" fmla="*/ 338138 w 647700"/>
                  <a:gd name="connsiteY19" fmla="*/ 785813 h 962025"/>
                  <a:gd name="connsiteX20" fmla="*/ 316230 w 647700"/>
                  <a:gd name="connsiteY20" fmla="*/ 807720 h 962025"/>
                  <a:gd name="connsiteX21" fmla="*/ 295275 w 647700"/>
                  <a:gd name="connsiteY21" fmla="*/ 785813 h 962025"/>
                  <a:gd name="connsiteX22" fmla="*/ 295275 w 647700"/>
                  <a:gd name="connsiteY22" fmla="*/ 230505 h 962025"/>
                  <a:gd name="connsiteX23" fmla="*/ 317183 w 647700"/>
                  <a:gd name="connsiteY23" fmla="*/ 208598 h 962025"/>
                  <a:gd name="connsiteX24" fmla="*/ 339090 w 647700"/>
                  <a:gd name="connsiteY24" fmla="*/ 230505 h 962025"/>
                  <a:gd name="connsiteX25" fmla="*/ 339090 w 647700"/>
                  <a:gd name="connsiteY25" fmla="*/ 785813 h 962025"/>
                  <a:gd name="connsiteX26" fmla="*/ 421005 w 647700"/>
                  <a:gd name="connsiteY26" fmla="*/ 785813 h 962025"/>
                  <a:gd name="connsiteX27" fmla="*/ 400050 w 647700"/>
                  <a:gd name="connsiteY27" fmla="*/ 807720 h 962025"/>
                  <a:gd name="connsiteX28" fmla="*/ 400050 w 647700"/>
                  <a:gd name="connsiteY28" fmla="*/ 807720 h 962025"/>
                  <a:gd name="connsiteX29" fmla="*/ 378143 w 647700"/>
                  <a:gd name="connsiteY29" fmla="*/ 785813 h 962025"/>
                  <a:gd name="connsiteX30" fmla="*/ 378143 w 647700"/>
                  <a:gd name="connsiteY30" fmla="*/ 230505 h 962025"/>
                  <a:gd name="connsiteX31" fmla="*/ 400050 w 647700"/>
                  <a:gd name="connsiteY31" fmla="*/ 208598 h 962025"/>
                  <a:gd name="connsiteX32" fmla="*/ 400050 w 647700"/>
                  <a:gd name="connsiteY32" fmla="*/ 208598 h 962025"/>
                  <a:gd name="connsiteX33" fmla="*/ 421005 w 647700"/>
                  <a:gd name="connsiteY33" fmla="*/ 230505 h 962025"/>
                  <a:gd name="connsiteX34" fmla="*/ 421005 w 647700"/>
                  <a:gd name="connsiteY34" fmla="*/ 785813 h 962025"/>
                  <a:gd name="connsiteX35" fmla="*/ 503873 w 647700"/>
                  <a:gd name="connsiteY35" fmla="*/ 785813 h 962025"/>
                  <a:gd name="connsiteX36" fmla="*/ 481965 w 647700"/>
                  <a:gd name="connsiteY36" fmla="*/ 807720 h 962025"/>
                  <a:gd name="connsiteX37" fmla="*/ 460058 w 647700"/>
                  <a:gd name="connsiteY37" fmla="*/ 785813 h 962025"/>
                  <a:gd name="connsiteX38" fmla="*/ 460058 w 647700"/>
                  <a:gd name="connsiteY38" fmla="*/ 230505 h 962025"/>
                  <a:gd name="connsiteX39" fmla="*/ 481965 w 647700"/>
                  <a:gd name="connsiteY39" fmla="*/ 208598 h 962025"/>
                  <a:gd name="connsiteX40" fmla="*/ 503873 w 647700"/>
                  <a:gd name="connsiteY40" fmla="*/ 230505 h 962025"/>
                  <a:gd name="connsiteX41" fmla="*/ 503873 w 647700"/>
                  <a:gd name="connsiteY41" fmla="*/ 785813 h 962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47700" h="962025">
                    <a:moveTo>
                      <a:pt x="326708" y="0"/>
                    </a:moveTo>
                    <a:cubicBezTo>
                      <a:pt x="145733" y="0"/>
                      <a:pt x="0" y="217170"/>
                      <a:pt x="0" y="484823"/>
                    </a:cubicBezTo>
                    <a:cubicBezTo>
                      <a:pt x="0" y="752475"/>
                      <a:pt x="145733" y="970598"/>
                      <a:pt x="326708" y="970598"/>
                    </a:cubicBezTo>
                    <a:cubicBezTo>
                      <a:pt x="507683" y="970598"/>
                      <a:pt x="653415" y="753428"/>
                      <a:pt x="653415" y="484823"/>
                    </a:cubicBezTo>
                    <a:cubicBezTo>
                      <a:pt x="652463" y="217170"/>
                      <a:pt x="506730" y="0"/>
                      <a:pt x="326708" y="0"/>
                    </a:cubicBezTo>
                    <a:close/>
                    <a:moveTo>
                      <a:pt x="172403" y="785813"/>
                    </a:moveTo>
                    <a:cubicBezTo>
                      <a:pt x="172403" y="797243"/>
                      <a:pt x="162878" y="807720"/>
                      <a:pt x="150495" y="807720"/>
                    </a:cubicBezTo>
                    <a:cubicBezTo>
                      <a:pt x="138113" y="807720"/>
                      <a:pt x="128588" y="798195"/>
                      <a:pt x="128588" y="785813"/>
                    </a:cubicBezTo>
                    <a:lnTo>
                      <a:pt x="128588" y="230505"/>
                    </a:lnTo>
                    <a:cubicBezTo>
                      <a:pt x="128588" y="219075"/>
                      <a:pt x="138113" y="208598"/>
                      <a:pt x="150495" y="208598"/>
                    </a:cubicBezTo>
                    <a:cubicBezTo>
                      <a:pt x="162878" y="208598"/>
                      <a:pt x="172403" y="218123"/>
                      <a:pt x="172403" y="230505"/>
                    </a:cubicBezTo>
                    <a:lnTo>
                      <a:pt x="172403" y="785813"/>
                    </a:lnTo>
                    <a:close/>
                    <a:moveTo>
                      <a:pt x="255270" y="785813"/>
                    </a:moveTo>
                    <a:cubicBezTo>
                      <a:pt x="255270" y="797243"/>
                      <a:pt x="245745" y="807720"/>
                      <a:pt x="233363" y="807720"/>
                    </a:cubicBezTo>
                    <a:cubicBezTo>
                      <a:pt x="221933" y="807720"/>
                      <a:pt x="211455" y="798195"/>
                      <a:pt x="211455" y="785813"/>
                    </a:cubicBezTo>
                    <a:lnTo>
                      <a:pt x="211455" y="230505"/>
                    </a:lnTo>
                    <a:cubicBezTo>
                      <a:pt x="211455" y="219075"/>
                      <a:pt x="220980" y="208598"/>
                      <a:pt x="233363" y="208598"/>
                    </a:cubicBezTo>
                    <a:cubicBezTo>
                      <a:pt x="244793" y="208598"/>
                      <a:pt x="255270" y="218123"/>
                      <a:pt x="255270" y="230505"/>
                    </a:cubicBezTo>
                    <a:lnTo>
                      <a:pt x="255270" y="785813"/>
                    </a:lnTo>
                    <a:close/>
                    <a:moveTo>
                      <a:pt x="338138" y="785813"/>
                    </a:moveTo>
                    <a:cubicBezTo>
                      <a:pt x="338138" y="797243"/>
                      <a:pt x="328613" y="807720"/>
                      <a:pt x="316230" y="807720"/>
                    </a:cubicBezTo>
                    <a:cubicBezTo>
                      <a:pt x="304800" y="806768"/>
                      <a:pt x="295275" y="797243"/>
                      <a:pt x="295275" y="785813"/>
                    </a:cubicBezTo>
                    <a:lnTo>
                      <a:pt x="295275" y="230505"/>
                    </a:lnTo>
                    <a:cubicBezTo>
                      <a:pt x="295275" y="219075"/>
                      <a:pt x="304800" y="208598"/>
                      <a:pt x="317183" y="208598"/>
                    </a:cubicBezTo>
                    <a:cubicBezTo>
                      <a:pt x="328613" y="208598"/>
                      <a:pt x="339090" y="218123"/>
                      <a:pt x="339090" y="230505"/>
                    </a:cubicBezTo>
                    <a:lnTo>
                      <a:pt x="339090" y="785813"/>
                    </a:lnTo>
                    <a:close/>
                    <a:moveTo>
                      <a:pt x="421005" y="785813"/>
                    </a:moveTo>
                    <a:cubicBezTo>
                      <a:pt x="421005" y="797243"/>
                      <a:pt x="411480" y="807720"/>
                      <a:pt x="400050" y="807720"/>
                    </a:cubicBezTo>
                    <a:lnTo>
                      <a:pt x="400050" y="807720"/>
                    </a:lnTo>
                    <a:cubicBezTo>
                      <a:pt x="388620" y="807720"/>
                      <a:pt x="378143" y="798195"/>
                      <a:pt x="378143" y="785813"/>
                    </a:cubicBezTo>
                    <a:lnTo>
                      <a:pt x="378143" y="230505"/>
                    </a:lnTo>
                    <a:cubicBezTo>
                      <a:pt x="378143" y="219075"/>
                      <a:pt x="387668" y="208598"/>
                      <a:pt x="400050" y="208598"/>
                    </a:cubicBezTo>
                    <a:lnTo>
                      <a:pt x="400050" y="208598"/>
                    </a:lnTo>
                    <a:cubicBezTo>
                      <a:pt x="411480" y="208598"/>
                      <a:pt x="421005" y="218123"/>
                      <a:pt x="421005" y="230505"/>
                    </a:cubicBezTo>
                    <a:lnTo>
                      <a:pt x="421005" y="785813"/>
                    </a:lnTo>
                    <a:close/>
                    <a:moveTo>
                      <a:pt x="503873" y="785813"/>
                    </a:moveTo>
                    <a:cubicBezTo>
                      <a:pt x="503873" y="797243"/>
                      <a:pt x="494348" y="807720"/>
                      <a:pt x="481965" y="807720"/>
                    </a:cubicBezTo>
                    <a:cubicBezTo>
                      <a:pt x="470535" y="807720"/>
                      <a:pt x="460058" y="798195"/>
                      <a:pt x="460058" y="785813"/>
                    </a:cubicBezTo>
                    <a:lnTo>
                      <a:pt x="460058" y="230505"/>
                    </a:lnTo>
                    <a:cubicBezTo>
                      <a:pt x="460058" y="219075"/>
                      <a:pt x="469583" y="208598"/>
                      <a:pt x="481965" y="208598"/>
                    </a:cubicBezTo>
                    <a:cubicBezTo>
                      <a:pt x="493395" y="208598"/>
                      <a:pt x="503873" y="218123"/>
                      <a:pt x="503873" y="230505"/>
                    </a:cubicBezTo>
                    <a:lnTo>
                      <a:pt x="503873" y="785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749E54BD-5EA8-4ECB-8A56-551F12BE1BFA}"/>
                </a:ext>
              </a:extLst>
            </p:cNvPr>
            <p:cNvGrpSpPr/>
            <p:nvPr/>
          </p:nvGrpSpPr>
          <p:grpSpPr>
            <a:xfrm rot="10800000">
              <a:off x="2407238" y="415244"/>
              <a:ext cx="723900" cy="2683192"/>
              <a:chOff x="7734611" y="3897930"/>
              <a:chExt cx="723900" cy="2683192"/>
            </a:xfrm>
            <a:grpFill/>
          </p:grpSpPr>
          <p:sp>
            <p:nvSpPr>
              <p:cNvPr id="18" name="Freeform: Shape 17">
                <a:extLst>
                  <a:ext uri="{FF2B5EF4-FFF2-40B4-BE49-F238E27FC236}">
                    <a16:creationId xmlns="" xmlns:a16="http://schemas.microsoft.com/office/drawing/2014/main" id="{6F169C83-E1FF-486F-9F11-7B80E6F2B230}"/>
                  </a:ext>
                </a:extLst>
              </p:cNvPr>
              <p:cNvSpPr/>
              <p:nvPr/>
            </p:nvSpPr>
            <p:spPr>
              <a:xfrm>
                <a:off x="8010930" y="5419072"/>
                <a:ext cx="180975" cy="1162050"/>
              </a:xfrm>
              <a:custGeom>
                <a:avLst/>
                <a:gdLst>
                  <a:gd name="connsiteX0" fmla="*/ 90488 w 180975"/>
                  <a:gd name="connsiteY0" fmla="*/ 0 h 1162050"/>
                  <a:gd name="connsiteX1" fmla="*/ 0 w 180975"/>
                  <a:gd name="connsiteY1" fmla="*/ 90488 h 1162050"/>
                  <a:gd name="connsiteX2" fmla="*/ 0 w 180975"/>
                  <a:gd name="connsiteY2" fmla="*/ 1071563 h 1162050"/>
                  <a:gd name="connsiteX3" fmla="*/ 90488 w 180975"/>
                  <a:gd name="connsiteY3" fmla="*/ 1162050 h 1162050"/>
                  <a:gd name="connsiteX4" fmla="*/ 180975 w 180975"/>
                  <a:gd name="connsiteY4" fmla="*/ 1071563 h 1162050"/>
                  <a:gd name="connsiteX5" fmla="*/ 180975 w 180975"/>
                  <a:gd name="connsiteY5" fmla="*/ 90488 h 1162050"/>
                  <a:gd name="connsiteX6" fmla="*/ 90488 w 180975"/>
                  <a:gd name="connsiteY6" fmla="*/ 0 h 1162050"/>
                  <a:gd name="connsiteX7" fmla="*/ 103822 w 180975"/>
                  <a:gd name="connsiteY7" fmla="*/ 1086802 h 1162050"/>
                  <a:gd name="connsiteX8" fmla="*/ 55245 w 180975"/>
                  <a:gd name="connsiteY8" fmla="*/ 1063943 h 1162050"/>
                  <a:gd name="connsiteX9" fmla="*/ 78105 w 180975"/>
                  <a:gd name="connsiteY9" fmla="*/ 1015365 h 1162050"/>
                  <a:gd name="connsiteX10" fmla="*/ 126683 w 180975"/>
                  <a:gd name="connsiteY10" fmla="*/ 1038225 h 1162050"/>
                  <a:gd name="connsiteX11" fmla="*/ 103822 w 180975"/>
                  <a:gd name="connsiteY11" fmla="*/ 1086802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975" h="1162050">
                    <a:moveTo>
                      <a:pt x="90488" y="0"/>
                    </a:moveTo>
                    <a:cubicBezTo>
                      <a:pt x="40958" y="0"/>
                      <a:pt x="0" y="40958"/>
                      <a:pt x="0" y="90488"/>
                    </a:cubicBezTo>
                    <a:lnTo>
                      <a:pt x="0" y="1071563"/>
                    </a:lnTo>
                    <a:cubicBezTo>
                      <a:pt x="0" y="1121093"/>
                      <a:pt x="40958" y="1162050"/>
                      <a:pt x="90488" y="1162050"/>
                    </a:cubicBezTo>
                    <a:cubicBezTo>
                      <a:pt x="140017" y="1162050"/>
                      <a:pt x="180975" y="1121093"/>
                      <a:pt x="180975" y="1071563"/>
                    </a:cubicBezTo>
                    <a:lnTo>
                      <a:pt x="180975" y="90488"/>
                    </a:lnTo>
                    <a:cubicBezTo>
                      <a:pt x="180975" y="40005"/>
                      <a:pt x="140970" y="0"/>
                      <a:pt x="90488" y="0"/>
                    </a:cubicBezTo>
                    <a:close/>
                    <a:moveTo>
                      <a:pt x="103822" y="1086802"/>
                    </a:moveTo>
                    <a:cubicBezTo>
                      <a:pt x="83820" y="1094423"/>
                      <a:pt x="61913" y="1083945"/>
                      <a:pt x="55245" y="1063943"/>
                    </a:cubicBezTo>
                    <a:cubicBezTo>
                      <a:pt x="47625" y="1043940"/>
                      <a:pt x="58103" y="1022033"/>
                      <a:pt x="78105" y="1015365"/>
                    </a:cubicBezTo>
                    <a:cubicBezTo>
                      <a:pt x="98108" y="1008698"/>
                      <a:pt x="120015" y="1018223"/>
                      <a:pt x="126683" y="1038225"/>
                    </a:cubicBezTo>
                    <a:cubicBezTo>
                      <a:pt x="134303" y="1058227"/>
                      <a:pt x="123825" y="1080135"/>
                      <a:pt x="103822" y="10868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="" xmlns:a16="http://schemas.microsoft.com/office/drawing/2014/main" id="{87555D03-7D6C-46DC-8565-4885822011D2}"/>
                  </a:ext>
                </a:extLst>
              </p:cNvPr>
              <p:cNvSpPr/>
              <p:nvPr/>
            </p:nvSpPr>
            <p:spPr>
              <a:xfrm>
                <a:off x="8056650" y="4774230"/>
                <a:ext cx="85725" cy="752475"/>
              </a:xfrm>
              <a:custGeom>
                <a:avLst/>
                <a:gdLst>
                  <a:gd name="connsiteX0" fmla="*/ 0 w 85725"/>
                  <a:gd name="connsiteY0" fmla="*/ 0 h 752475"/>
                  <a:gd name="connsiteX1" fmla="*/ 90488 w 85725"/>
                  <a:gd name="connsiteY1" fmla="*/ 0 h 752475"/>
                  <a:gd name="connsiteX2" fmla="*/ 90488 w 85725"/>
                  <a:gd name="connsiteY2" fmla="*/ 755333 h 752475"/>
                  <a:gd name="connsiteX3" fmla="*/ 0 w 85725"/>
                  <a:gd name="connsiteY3" fmla="*/ 755333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752475">
                    <a:moveTo>
                      <a:pt x="0" y="0"/>
                    </a:moveTo>
                    <a:lnTo>
                      <a:pt x="90488" y="0"/>
                    </a:lnTo>
                    <a:lnTo>
                      <a:pt x="90488" y="755333"/>
                    </a:lnTo>
                    <a:lnTo>
                      <a:pt x="0" y="7553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="" xmlns:a16="http://schemas.microsoft.com/office/drawing/2014/main" id="{8A746E9E-6FBA-478F-BE85-6BA0AFD7B31B}"/>
                  </a:ext>
                </a:extLst>
              </p:cNvPr>
              <p:cNvSpPr/>
              <p:nvPr/>
            </p:nvSpPr>
            <p:spPr>
              <a:xfrm>
                <a:off x="7734611" y="3897930"/>
                <a:ext cx="723900" cy="885825"/>
              </a:xfrm>
              <a:custGeom>
                <a:avLst/>
                <a:gdLst>
                  <a:gd name="connsiteX0" fmla="*/ 499204 w 723900"/>
                  <a:gd name="connsiteY0" fmla="*/ 0 h 885825"/>
                  <a:gd name="connsiteX1" fmla="*/ 229647 w 723900"/>
                  <a:gd name="connsiteY1" fmla="*/ 0 h 885825"/>
                  <a:gd name="connsiteX2" fmla="*/ 1047 w 723900"/>
                  <a:gd name="connsiteY2" fmla="*/ 228600 h 885825"/>
                  <a:gd name="connsiteX3" fmla="*/ 39147 w 723900"/>
                  <a:gd name="connsiteY3" fmla="*/ 783908 h 885825"/>
                  <a:gd name="connsiteX4" fmla="*/ 143922 w 723900"/>
                  <a:gd name="connsiteY4" fmla="*/ 888683 h 885825"/>
                  <a:gd name="connsiteX5" fmla="*/ 583977 w 723900"/>
                  <a:gd name="connsiteY5" fmla="*/ 888683 h 885825"/>
                  <a:gd name="connsiteX6" fmla="*/ 688752 w 723900"/>
                  <a:gd name="connsiteY6" fmla="*/ 783908 h 885825"/>
                  <a:gd name="connsiteX7" fmla="*/ 726852 w 723900"/>
                  <a:gd name="connsiteY7" fmla="*/ 228600 h 885825"/>
                  <a:gd name="connsiteX8" fmla="*/ 499204 w 723900"/>
                  <a:gd name="connsiteY8" fmla="*/ 0 h 885825"/>
                  <a:gd name="connsiteX9" fmla="*/ 173449 w 723900"/>
                  <a:gd name="connsiteY9" fmla="*/ 782955 h 885825"/>
                  <a:gd name="connsiteX10" fmla="*/ 144874 w 723900"/>
                  <a:gd name="connsiteY10" fmla="*/ 806768 h 885825"/>
                  <a:gd name="connsiteX11" fmla="*/ 116299 w 723900"/>
                  <a:gd name="connsiteY11" fmla="*/ 782955 h 885825"/>
                  <a:gd name="connsiteX12" fmla="*/ 116299 w 723900"/>
                  <a:gd name="connsiteY12" fmla="*/ 165735 h 885825"/>
                  <a:gd name="connsiteX13" fmla="*/ 144874 w 723900"/>
                  <a:gd name="connsiteY13" fmla="*/ 141923 h 885825"/>
                  <a:gd name="connsiteX14" fmla="*/ 173449 w 723900"/>
                  <a:gd name="connsiteY14" fmla="*/ 165735 h 885825"/>
                  <a:gd name="connsiteX15" fmla="*/ 173449 w 723900"/>
                  <a:gd name="connsiteY15" fmla="*/ 782955 h 885825"/>
                  <a:gd name="connsiteX16" fmla="*/ 284891 w 723900"/>
                  <a:gd name="connsiteY16" fmla="*/ 782955 h 885825"/>
                  <a:gd name="connsiteX17" fmla="*/ 256316 w 723900"/>
                  <a:gd name="connsiteY17" fmla="*/ 806768 h 885825"/>
                  <a:gd name="connsiteX18" fmla="*/ 227741 w 723900"/>
                  <a:gd name="connsiteY18" fmla="*/ 782955 h 885825"/>
                  <a:gd name="connsiteX19" fmla="*/ 227741 w 723900"/>
                  <a:gd name="connsiteY19" fmla="*/ 165735 h 885825"/>
                  <a:gd name="connsiteX20" fmla="*/ 256316 w 723900"/>
                  <a:gd name="connsiteY20" fmla="*/ 141923 h 885825"/>
                  <a:gd name="connsiteX21" fmla="*/ 284891 w 723900"/>
                  <a:gd name="connsiteY21" fmla="*/ 165735 h 885825"/>
                  <a:gd name="connsiteX22" fmla="*/ 284891 w 723900"/>
                  <a:gd name="connsiteY22" fmla="*/ 782955 h 885825"/>
                  <a:gd name="connsiteX23" fmla="*/ 396334 w 723900"/>
                  <a:gd name="connsiteY23" fmla="*/ 782955 h 885825"/>
                  <a:gd name="connsiteX24" fmla="*/ 367759 w 723900"/>
                  <a:gd name="connsiteY24" fmla="*/ 806768 h 885825"/>
                  <a:gd name="connsiteX25" fmla="*/ 339184 w 723900"/>
                  <a:gd name="connsiteY25" fmla="*/ 782955 h 885825"/>
                  <a:gd name="connsiteX26" fmla="*/ 339184 w 723900"/>
                  <a:gd name="connsiteY26" fmla="*/ 165735 h 885825"/>
                  <a:gd name="connsiteX27" fmla="*/ 367759 w 723900"/>
                  <a:gd name="connsiteY27" fmla="*/ 141923 h 885825"/>
                  <a:gd name="connsiteX28" fmla="*/ 396334 w 723900"/>
                  <a:gd name="connsiteY28" fmla="*/ 165735 h 885825"/>
                  <a:gd name="connsiteX29" fmla="*/ 396334 w 723900"/>
                  <a:gd name="connsiteY29" fmla="*/ 782955 h 885825"/>
                  <a:gd name="connsiteX30" fmla="*/ 507777 w 723900"/>
                  <a:gd name="connsiteY30" fmla="*/ 782955 h 885825"/>
                  <a:gd name="connsiteX31" fmla="*/ 479202 w 723900"/>
                  <a:gd name="connsiteY31" fmla="*/ 806768 h 885825"/>
                  <a:gd name="connsiteX32" fmla="*/ 479202 w 723900"/>
                  <a:gd name="connsiteY32" fmla="*/ 806768 h 885825"/>
                  <a:gd name="connsiteX33" fmla="*/ 450627 w 723900"/>
                  <a:gd name="connsiteY33" fmla="*/ 782955 h 885825"/>
                  <a:gd name="connsiteX34" fmla="*/ 450627 w 723900"/>
                  <a:gd name="connsiteY34" fmla="*/ 165735 h 885825"/>
                  <a:gd name="connsiteX35" fmla="*/ 479202 w 723900"/>
                  <a:gd name="connsiteY35" fmla="*/ 141923 h 885825"/>
                  <a:gd name="connsiteX36" fmla="*/ 479202 w 723900"/>
                  <a:gd name="connsiteY36" fmla="*/ 141923 h 885825"/>
                  <a:gd name="connsiteX37" fmla="*/ 507777 w 723900"/>
                  <a:gd name="connsiteY37" fmla="*/ 165735 h 885825"/>
                  <a:gd name="connsiteX38" fmla="*/ 507777 w 723900"/>
                  <a:gd name="connsiteY38" fmla="*/ 782955 h 885825"/>
                  <a:gd name="connsiteX39" fmla="*/ 619219 w 723900"/>
                  <a:gd name="connsiteY39" fmla="*/ 782955 h 885825"/>
                  <a:gd name="connsiteX40" fmla="*/ 590644 w 723900"/>
                  <a:gd name="connsiteY40" fmla="*/ 806768 h 885825"/>
                  <a:gd name="connsiteX41" fmla="*/ 562069 w 723900"/>
                  <a:gd name="connsiteY41" fmla="*/ 782955 h 885825"/>
                  <a:gd name="connsiteX42" fmla="*/ 562069 w 723900"/>
                  <a:gd name="connsiteY42" fmla="*/ 165735 h 885825"/>
                  <a:gd name="connsiteX43" fmla="*/ 590644 w 723900"/>
                  <a:gd name="connsiteY43" fmla="*/ 141923 h 885825"/>
                  <a:gd name="connsiteX44" fmla="*/ 619219 w 723900"/>
                  <a:gd name="connsiteY44" fmla="*/ 165735 h 885825"/>
                  <a:gd name="connsiteX45" fmla="*/ 619219 w 723900"/>
                  <a:gd name="connsiteY45" fmla="*/ 782955 h 885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723900" h="885825">
                    <a:moveTo>
                      <a:pt x="499204" y="0"/>
                    </a:moveTo>
                    <a:lnTo>
                      <a:pt x="229647" y="0"/>
                    </a:lnTo>
                    <a:cubicBezTo>
                      <a:pt x="103916" y="0"/>
                      <a:pt x="-12289" y="34290"/>
                      <a:pt x="1047" y="228600"/>
                    </a:cubicBezTo>
                    <a:lnTo>
                      <a:pt x="39147" y="783908"/>
                    </a:lnTo>
                    <a:cubicBezTo>
                      <a:pt x="39147" y="842010"/>
                      <a:pt x="86772" y="888683"/>
                      <a:pt x="143922" y="888683"/>
                    </a:cubicBezTo>
                    <a:lnTo>
                      <a:pt x="583977" y="888683"/>
                    </a:lnTo>
                    <a:cubicBezTo>
                      <a:pt x="642079" y="888683"/>
                      <a:pt x="688752" y="841058"/>
                      <a:pt x="688752" y="783908"/>
                    </a:cubicBezTo>
                    <a:lnTo>
                      <a:pt x="726852" y="228600"/>
                    </a:lnTo>
                    <a:cubicBezTo>
                      <a:pt x="743044" y="36195"/>
                      <a:pt x="624934" y="0"/>
                      <a:pt x="499204" y="0"/>
                    </a:cubicBezTo>
                    <a:close/>
                    <a:moveTo>
                      <a:pt x="173449" y="782955"/>
                    </a:moveTo>
                    <a:cubicBezTo>
                      <a:pt x="173449" y="796290"/>
                      <a:pt x="160114" y="806768"/>
                      <a:pt x="144874" y="806768"/>
                    </a:cubicBezTo>
                    <a:cubicBezTo>
                      <a:pt x="128681" y="806768"/>
                      <a:pt x="116299" y="796290"/>
                      <a:pt x="116299" y="782955"/>
                    </a:cubicBezTo>
                    <a:lnTo>
                      <a:pt x="116299" y="165735"/>
                    </a:lnTo>
                    <a:cubicBezTo>
                      <a:pt x="116299" y="152400"/>
                      <a:pt x="129634" y="141923"/>
                      <a:pt x="144874" y="141923"/>
                    </a:cubicBezTo>
                    <a:cubicBezTo>
                      <a:pt x="161066" y="141923"/>
                      <a:pt x="173449" y="152400"/>
                      <a:pt x="173449" y="165735"/>
                    </a:cubicBezTo>
                    <a:lnTo>
                      <a:pt x="173449" y="782955"/>
                    </a:lnTo>
                    <a:close/>
                    <a:moveTo>
                      <a:pt x="284891" y="782955"/>
                    </a:moveTo>
                    <a:cubicBezTo>
                      <a:pt x="284891" y="796290"/>
                      <a:pt x="271556" y="806768"/>
                      <a:pt x="256316" y="806768"/>
                    </a:cubicBezTo>
                    <a:cubicBezTo>
                      <a:pt x="240124" y="806768"/>
                      <a:pt x="227741" y="796290"/>
                      <a:pt x="227741" y="782955"/>
                    </a:cubicBezTo>
                    <a:lnTo>
                      <a:pt x="227741" y="165735"/>
                    </a:lnTo>
                    <a:cubicBezTo>
                      <a:pt x="227741" y="152400"/>
                      <a:pt x="241077" y="141923"/>
                      <a:pt x="256316" y="141923"/>
                    </a:cubicBezTo>
                    <a:cubicBezTo>
                      <a:pt x="272509" y="141923"/>
                      <a:pt x="284891" y="152400"/>
                      <a:pt x="284891" y="165735"/>
                    </a:cubicBezTo>
                    <a:lnTo>
                      <a:pt x="284891" y="782955"/>
                    </a:lnTo>
                    <a:close/>
                    <a:moveTo>
                      <a:pt x="396334" y="782955"/>
                    </a:moveTo>
                    <a:cubicBezTo>
                      <a:pt x="396334" y="796290"/>
                      <a:pt x="382999" y="806768"/>
                      <a:pt x="367759" y="806768"/>
                    </a:cubicBezTo>
                    <a:cubicBezTo>
                      <a:pt x="351566" y="806768"/>
                      <a:pt x="339184" y="796290"/>
                      <a:pt x="339184" y="782955"/>
                    </a:cubicBezTo>
                    <a:lnTo>
                      <a:pt x="339184" y="165735"/>
                    </a:lnTo>
                    <a:cubicBezTo>
                      <a:pt x="339184" y="152400"/>
                      <a:pt x="352519" y="141923"/>
                      <a:pt x="367759" y="141923"/>
                    </a:cubicBezTo>
                    <a:cubicBezTo>
                      <a:pt x="383952" y="141923"/>
                      <a:pt x="396334" y="152400"/>
                      <a:pt x="396334" y="165735"/>
                    </a:cubicBezTo>
                    <a:lnTo>
                      <a:pt x="396334" y="782955"/>
                    </a:lnTo>
                    <a:close/>
                    <a:moveTo>
                      <a:pt x="507777" y="782955"/>
                    </a:moveTo>
                    <a:cubicBezTo>
                      <a:pt x="507777" y="796290"/>
                      <a:pt x="494441" y="806768"/>
                      <a:pt x="479202" y="806768"/>
                    </a:cubicBezTo>
                    <a:lnTo>
                      <a:pt x="479202" y="806768"/>
                    </a:lnTo>
                    <a:cubicBezTo>
                      <a:pt x="463009" y="806768"/>
                      <a:pt x="450627" y="796290"/>
                      <a:pt x="450627" y="782955"/>
                    </a:cubicBezTo>
                    <a:lnTo>
                      <a:pt x="450627" y="165735"/>
                    </a:lnTo>
                    <a:cubicBezTo>
                      <a:pt x="450627" y="152400"/>
                      <a:pt x="463961" y="141923"/>
                      <a:pt x="479202" y="141923"/>
                    </a:cubicBezTo>
                    <a:lnTo>
                      <a:pt x="479202" y="141923"/>
                    </a:lnTo>
                    <a:cubicBezTo>
                      <a:pt x="495394" y="141923"/>
                      <a:pt x="507777" y="152400"/>
                      <a:pt x="507777" y="165735"/>
                    </a:cubicBezTo>
                    <a:lnTo>
                      <a:pt x="507777" y="782955"/>
                    </a:lnTo>
                    <a:close/>
                    <a:moveTo>
                      <a:pt x="619219" y="782955"/>
                    </a:moveTo>
                    <a:cubicBezTo>
                      <a:pt x="619219" y="796290"/>
                      <a:pt x="605884" y="806768"/>
                      <a:pt x="590644" y="806768"/>
                    </a:cubicBezTo>
                    <a:cubicBezTo>
                      <a:pt x="574452" y="806768"/>
                      <a:pt x="562069" y="796290"/>
                      <a:pt x="562069" y="782955"/>
                    </a:cubicBezTo>
                    <a:lnTo>
                      <a:pt x="562069" y="165735"/>
                    </a:lnTo>
                    <a:cubicBezTo>
                      <a:pt x="562069" y="152400"/>
                      <a:pt x="575404" y="141923"/>
                      <a:pt x="590644" y="141923"/>
                    </a:cubicBezTo>
                    <a:cubicBezTo>
                      <a:pt x="606836" y="141923"/>
                      <a:pt x="619219" y="152400"/>
                      <a:pt x="619219" y="165735"/>
                    </a:cubicBezTo>
                    <a:lnTo>
                      <a:pt x="619219" y="7829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D7CD0883-DCCE-4649-A99C-02A0B0A318C4}"/>
                </a:ext>
              </a:extLst>
            </p:cNvPr>
            <p:cNvGrpSpPr/>
            <p:nvPr/>
          </p:nvGrpSpPr>
          <p:grpSpPr>
            <a:xfrm rot="10800000">
              <a:off x="1655809" y="415244"/>
              <a:ext cx="533400" cy="2638425"/>
              <a:chOff x="6983182" y="3979845"/>
              <a:chExt cx="533400" cy="2638425"/>
            </a:xfrm>
            <a:grpFill/>
          </p:grpSpPr>
          <p:sp>
            <p:nvSpPr>
              <p:cNvPr id="15" name="Freeform: Shape 14">
                <a:extLst>
                  <a:ext uri="{FF2B5EF4-FFF2-40B4-BE49-F238E27FC236}">
                    <a16:creationId xmlns="" xmlns:a16="http://schemas.microsoft.com/office/drawing/2014/main" id="{A8034E3B-FD29-438A-A262-9914F9E755FE}"/>
                  </a:ext>
                </a:extLst>
              </p:cNvPr>
              <p:cNvSpPr/>
              <p:nvPr/>
            </p:nvSpPr>
            <p:spPr>
              <a:xfrm>
                <a:off x="7151775" y="5456220"/>
                <a:ext cx="180975" cy="1162050"/>
              </a:xfrm>
              <a:custGeom>
                <a:avLst/>
                <a:gdLst>
                  <a:gd name="connsiteX0" fmla="*/ 90488 w 180975"/>
                  <a:gd name="connsiteY0" fmla="*/ 0 h 1162050"/>
                  <a:gd name="connsiteX1" fmla="*/ 0 w 180975"/>
                  <a:gd name="connsiteY1" fmla="*/ 90488 h 1162050"/>
                  <a:gd name="connsiteX2" fmla="*/ 0 w 180975"/>
                  <a:gd name="connsiteY2" fmla="*/ 1071563 h 1162050"/>
                  <a:gd name="connsiteX3" fmla="*/ 90488 w 180975"/>
                  <a:gd name="connsiteY3" fmla="*/ 1162050 h 1162050"/>
                  <a:gd name="connsiteX4" fmla="*/ 180975 w 180975"/>
                  <a:gd name="connsiteY4" fmla="*/ 1071563 h 1162050"/>
                  <a:gd name="connsiteX5" fmla="*/ 180975 w 180975"/>
                  <a:gd name="connsiteY5" fmla="*/ 90488 h 1162050"/>
                  <a:gd name="connsiteX6" fmla="*/ 90488 w 180975"/>
                  <a:gd name="connsiteY6" fmla="*/ 0 h 1162050"/>
                  <a:gd name="connsiteX7" fmla="*/ 103822 w 180975"/>
                  <a:gd name="connsiteY7" fmla="*/ 1087755 h 1162050"/>
                  <a:gd name="connsiteX8" fmla="*/ 55245 w 180975"/>
                  <a:gd name="connsiteY8" fmla="*/ 1064895 h 1162050"/>
                  <a:gd name="connsiteX9" fmla="*/ 78105 w 180975"/>
                  <a:gd name="connsiteY9" fmla="*/ 1016317 h 1162050"/>
                  <a:gd name="connsiteX10" fmla="*/ 126682 w 180975"/>
                  <a:gd name="connsiteY10" fmla="*/ 1039178 h 1162050"/>
                  <a:gd name="connsiteX11" fmla="*/ 103822 w 180975"/>
                  <a:gd name="connsiteY11" fmla="*/ 1087755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975" h="1162050">
                    <a:moveTo>
                      <a:pt x="90488" y="0"/>
                    </a:moveTo>
                    <a:cubicBezTo>
                      <a:pt x="40957" y="0"/>
                      <a:pt x="0" y="40957"/>
                      <a:pt x="0" y="90488"/>
                    </a:cubicBezTo>
                    <a:lnTo>
                      <a:pt x="0" y="1071563"/>
                    </a:lnTo>
                    <a:cubicBezTo>
                      <a:pt x="0" y="1121092"/>
                      <a:pt x="40957" y="1162050"/>
                      <a:pt x="90488" y="1162050"/>
                    </a:cubicBezTo>
                    <a:cubicBezTo>
                      <a:pt x="140017" y="1162050"/>
                      <a:pt x="180975" y="1121092"/>
                      <a:pt x="180975" y="1071563"/>
                    </a:cubicBezTo>
                    <a:lnTo>
                      <a:pt x="180975" y="90488"/>
                    </a:lnTo>
                    <a:cubicBezTo>
                      <a:pt x="180975" y="40957"/>
                      <a:pt x="140970" y="0"/>
                      <a:pt x="90488" y="0"/>
                    </a:cubicBezTo>
                    <a:close/>
                    <a:moveTo>
                      <a:pt x="103822" y="1087755"/>
                    </a:moveTo>
                    <a:cubicBezTo>
                      <a:pt x="83820" y="1095375"/>
                      <a:pt x="61913" y="1084898"/>
                      <a:pt x="55245" y="1064895"/>
                    </a:cubicBezTo>
                    <a:cubicBezTo>
                      <a:pt x="47625" y="1044892"/>
                      <a:pt x="58102" y="1022985"/>
                      <a:pt x="78105" y="1016317"/>
                    </a:cubicBezTo>
                    <a:cubicBezTo>
                      <a:pt x="98107" y="1009650"/>
                      <a:pt x="120015" y="1019175"/>
                      <a:pt x="126682" y="1039178"/>
                    </a:cubicBezTo>
                    <a:cubicBezTo>
                      <a:pt x="134302" y="1058228"/>
                      <a:pt x="123825" y="1080135"/>
                      <a:pt x="103822" y="10877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="" xmlns:a16="http://schemas.microsoft.com/office/drawing/2014/main" id="{51E142C0-AB95-4D74-9F8D-E7FFA715A3E8}"/>
                  </a:ext>
                </a:extLst>
              </p:cNvPr>
              <p:cNvSpPr/>
              <p:nvPr/>
            </p:nvSpPr>
            <p:spPr>
              <a:xfrm>
                <a:off x="7197495" y="4812330"/>
                <a:ext cx="85725" cy="752475"/>
              </a:xfrm>
              <a:custGeom>
                <a:avLst/>
                <a:gdLst>
                  <a:gd name="connsiteX0" fmla="*/ 0 w 85725"/>
                  <a:gd name="connsiteY0" fmla="*/ 0 h 752475"/>
                  <a:gd name="connsiteX1" fmla="*/ 90487 w 85725"/>
                  <a:gd name="connsiteY1" fmla="*/ 0 h 752475"/>
                  <a:gd name="connsiteX2" fmla="*/ 90487 w 85725"/>
                  <a:gd name="connsiteY2" fmla="*/ 755333 h 752475"/>
                  <a:gd name="connsiteX3" fmla="*/ 0 w 85725"/>
                  <a:gd name="connsiteY3" fmla="*/ 755333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752475">
                    <a:moveTo>
                      <a:pt x="0" y="0"/>
                    </a:moveTo>
                    <a:lnTo>
                      <a:pt x="90487" y="0"/>
                    </a:lnTo>
                    <a:lnTo>
                      <a:pt x="90487" y="755333"/>
                    </a:lnTo>
                    <a:lnTo>
                      <a:pt x="0" y="7553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="" xmlns:a16="http://schemas.microsoft.com/office/drawing/2014/main" id="{9A684E84-0829-43BF-8CA6-8ACEBC56CA07}"/>
                  </a:ext>
                </a:extLst>
              </p:cNvPr>
              <p:cNvSpPr/>
              <p:nvPr/>
            </p:nvSpPr>
            <p:spPr>
              <a:xfrm>
                <a:off x="6983182" y="3979845"/>
                <a:ext cx="533400" cy="847725"/>
              </a:xfrm>
              <a:custGeom>
                <a:avLst/>
                <a:gdLst>
                  <a:gd name="connsiteX0" fmla="*/ 452438 w 533400"/>
                  <a:gd name="connsiteY0" fmla="*/ 857250 h 847725"/>
                  <a:gd name="connsiteX1" fmla="*/ 81915 w 533400"/>
                  <a:gd name="connsiteY1" fmla="*/ 857250 h 847725"/>
                  <a:gd name="connsiteX2" fmla="*/ 0 w 533400"/>
                  <a:gd name="connsiteY2" fmla="*/ 775335 h 847725"/>
                  <a:gd name="connsiteX3" fmla="*/ 0 w 533400"/>
                  <a:gd name="connsiteY3" fmla="*/ 324803 h 847725"/>
                  <a:gd name="connsiteX4" fmla="*/ 324803 w 533400"/>
                  <a:gd name="connsiteY4" fmla="*/ 0 h 847725"/>
                  <a:gd name="connsiteX5" fmla="*/ 474345 w 533400"/>
                  <a:gd name="connsiteY5" fmla="*/ 0 h 847725"/>
                  <a:gd name="connsiteX6" fmla="*/ 533400 w 533400"/>
                  <a:gd name="connsiteY6" fmla="*/ 59055 h 847725"/>
                  <a:gd name="connsiteX7" fmla="*/ 533400 w 533400"/>
                  <a:gd name="connsiteY7" fmla="*/ 776288 h 847725"/>
                  <a:gd name="connsiteX8" fmla="*/ 452438 w 533400"/>
                  <a:gd name="connsiteY8" fmla="*/ 857250 h 847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3400" h="847725">
                    <a:moveTo>
                      <a:pt x="452438" y="857250"/>
                    </a:moveTo>
                    <a:lnTo>
                      <a:pt x="81915" y="857250"/>
                    </a:lnTo>
                    <a:cubicBezTo>
                      <a:pt x="37148" y="857250"/>
                      <a:pt x="0" y="820102"/>
                      <a:pt x="0" y="775335"/>
                    </a:cubicBezTo>
                    <a:lnTo>
                      <a:pt x="0" y="324803"/>
                    </a:lnTo>
                    <a:cubicBezTo>
                      <a:pt x="0" y="146685"/>
                      <a:pt x="145733" y="0"/>
                      <a:pt x="324803" y="0"/>
                    </a:cubicBezTo>
                    <a:lnTo>
                      <a:pt x="474345" y="0"/>
                    </a:lnTo>
                    <a:cubicBezTo>
                      <a:pt x="506730" y="0"/>
                      <a:pt x="533400" y="26670"/>
                      <a:pt x="533400" y="59055"/>
                    </a:cubicBezTo>
                    <a:lnTo>
                      <a:pt x="533400" y="776288"/>
                    </a:lnTo>
                    <a:cubicBezTo>
                      <a:pt x="533400" y="821055"/>
                      <a:pt x="497205" y="857250"/>
                      <a:pt x="452438" y="8572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" name="Freeform: Shape 13">
              <a:extLst>
                <a:ext uri="{FF2B5EF4-FFF2-40B4-BE49-F238E27FC236}">
                  <a16:creationId xmlns="" xmlns:a16="http://schemas.microsoft.com/office/drawing/2014/main" id="{FEA8D620-8F79-4792-A11F-E8FF3FEAA333}"/>
                </a:ext>
              </a:extLst>
            </p:cNvPr>
            <p:cNvSpPr/>
            <p:nvPr/>
          </p:nvSpPr>
          <p:spPr>
            <a:xfrm rot="10800000">
              <a:off x="3210622" y="415244"/>
              <a:ext cx="680408" cy="2666759"/>
            </a:xfrm>
            <a:custGeom>
              <a:avLst/>
              <a:gdLst>
                <a:gd name="connsiteX0" fmla="*/ 450200 w 590550"/>
                <a:gd name="connsiteY0" fmla="*/ 68609 h 2314575"/>
                <a:gd name="connsiteX1" fmla="*/ 291132 w 590550"/>
                <a:gd name="connsiteY1" fmla="*/ 29 h 2314575"/>
                <a:gd name="connsiteX2" fmla="*/ 291132 w 590550"/>
                <a:gd name="connsiteY2" fmla="*/ 29 h 2314575"/>
                <a:gd name="connsiteX3" fmla="*/ 291132 w 590550"/>
                <a:gd name="connsiteY3" fmla="*/ 29 h 2314575"/>
                <a:gd name="connsiteX4" fmla="*/ 291132 w 590550"/>
                <a:gd name="connsiteY4" fmla="*/ 29 h 2314575"/>
                <a:gd name="connsiteX5" fmla="*/ 291132 w 590550"/>
                <a:gd name="connsiteY5" fmla="*/ 29 h 2314575"/>
                <a:gd name="connsiteX6" fmla="*/ 286370 w 590550"/>
                <a:gd name="connsiteY6" fmla="*/ 29 h 2314575"/>
                <a:gd name="connsiteX7" fmla="*/ 130160 w 590550"/>
                <a:gd name="connsiteY7" fmla="*/ 78134 h 2314575"/>
                <a:gd name="connsiteX8" fmla="*/ 2525 w 590550"/>
                <a:gd name="connsiteY8" fmla="*/ 557241 h 2314575"/>
                <a:gd name="connsiteX9" fmla="*/ 147304 w 590550"/>
                <a:gd name="connsiteY9" fmla="*/ 1065876 h 2314575"/>
                <a:gd name="connsiteX10" fmla="*/ 140637 w 590550"/>
                <a:gd name="connsiteY10" fmla="*/ 1077306 h 2314575"/>
                <a:gd name="connsiteX11" fmla="*/ 140637 w 590550"/>
                <a:gd name="connsiteY11" fmla="*/ 1085879 h 2314575"/>
                <a:gd name="connsiteX12" fmla="*/ 153019 w 590550"/>
                <a:gd name="connsiteY12" fmla="*/ 1098261 h 2314575"/>
                <a:gd name="connsiteX13" fmla="*/ 158735 w 590550"/>
                <a:gd name="connsiteY13" fmla="*/ 1098261 h 2314575"/>
                <a:gd name="connsiteX14" fmla="*/ 257794 w 590550"/>
                <a:gd name="connsiteY14" fmla="*/ 1355436 h 2314575"/>
                <a:gd name="connsiteX15" fmla="*/ 190167 w 590550"/>
                <a:gd name="connsiteY15" fmla="*/ 1437351 h 2314575"/>
                <a:gd name="connsiteX16" fmla="*/ 209217 w 590550"/>
                <a:gd name="connsiteY16" fmla="*/ 2227926 h 2314575"/>
                <a:gd name="connsiteX17" fmla="*/ 299704 w 590550"/>
                <a:gd name="connsiteY17" fmla="*/ 2318414 h 2314575"/>
                <a:gd name="connsiteX18" fmla="*/ 390192 w 590550"/>
                <a:gd name="connsiteY18" fmla="*/ 2227926 h 2314575"/>
                <a:gd name="connsiteX19" fmla="*/ 409242 w 590550"/>
                <a:gd name="connsiteY19" fmla="*/ 1437351 h 2314575"/>
                <a:gd name="connsiteX20" fmla="*/ 343520 w 590550"/>
                <a:gd name="connsiteY20" fmla="*/ 1356389 h 2314575"/>
                <a:gd name="connsiteX21" fmla="*/ 437817 w 590550"/>
                <a:gd name="connsiteY21" fmla="*/ 1098261 h 2314575"/>
                <a:gd name="connsiteX22" fmla="*/ 447342 w 590550"/>
                <a:gd name="connsiteY22" fmla="*/ 1098261 h 2314575"/>
                <a:gd name="connsiteX23" fmla="*/ 459725 w 590550"/>
                <a:gd name="connsiteY23" fmla="*/ 1085879 h 2314575"/>
                <a:gd name="connsiteX24" fmla="*/ 459725 w 590550"/>
                <a:gd name="connsiteY24" fmla="*/ 1077306 h 2314575"/>
                <a:gd name="connsiteX25" fmla="*/ 449247 w 590550"/>
                <a:gd name="connsiteY25" fmla="*/ 1064924 h 2314575"/>
                <a:gd name="connsiteX26" fmla="*/ 592122 w 590550"/>
                <a:gd name="connsiteY26" fmla="*/ 521999 h 2314575"/>
                <a:gd name="connsiteX27" fmla="*/ 450200 w 590550"/>
                <a:gd name="connsiteY27" fmla="*/ 68609 h 2314575"/>
                <a:gd name="connsiteX28" fmla="*/ 284465 w 590550"/>
                <a:gd name="connsiteY28" fmla="*/ 1064924 h 2314575"/>
                <a:gd name="connsiteX29" fmla="*/ 233982 w 590550"/>
                <a:gd name="connsiteY29" fmla="*/ 491519 h 2314575"/>
                <a:gd name="connsiteX30" fmla="*/ 290179 w 590550"/>
                <a:gd name="connsiteY30" fmla="*/ 28604 h 2314575"/>
                <a:gd name="connsiteX31" fmla="*/ 290179 w 590550"/>
                <a:gd name="connsiteY31" fmla="*/ 28604 h 2314575"/>
                <a:gd name="connsiteX32" fmla="*/ 295895 w 590550"/>
                <a:gd name="connsiteY32" fmla="*/ 31461 h 2314575"/>
                <a:gd name="connsiteX33" fmla="*/ 355902 w 590550"/>
                <a:gd name="connsiteY33" fmla="*/ 490566 h 2314575"/>
                <a:gd name="connsiteX34" fmla="*/ 314945 w 590550"/>
                <a:gd name="connsiteY34" fmla="*/ 1063971 h 2314575"/>
                <a:gd name="connsiteX35" fmla="*/ 284465 w 590550"/>
                <a:gd name="connsiteY35" fmla="*/ 1063971 h 2314575"/>
                <a:gd name="connsiteX36" fmla="*/ 311135 w 590550"/>
                <a:gd name="connsiteY36" fmla="*/ 1099214 h 2314575"/>
                <a:gd name="connsiteX37" fmla="*/ 300657 w 590550"/>
                <a:gd name="connsiteY37" fmla="*/ 1220181 h 2314575"/>
                <a:gd name="connsiteX38" fmla="*/ 288275 w 590550"/>
                <a:gd name="connsiteY38" fmla="*/ 1099214 h 2314575"/>
                <a:gd name="connsiteX39" fmla="*/ 311135 w 590550"/>
                <a:gd name="connsiteY39" fmla="*/ 1099214 h 2314575"/>
                <a:gd name="connsiteX40" fmla="*/ 243507 w 590550"/>
                <a:gd name="connsiteY40" fmla="*/ 56226 h 2314575"/>
                <a:gd name="connsiteX41" fmla="*/ 205407 w 590550"/>
                <a:gd name="connsiteY41" fmla="*/ 491519 h 2314575"/>
                <a:gd name="connsiteX42" fmla="*/ 255890 w 590550"/>
                <a:gd name="connsiteY42" fmla="*/ 1064924 h 2314575"/>
                <a:gd name="connsiteX43" fmla="*/ 234935 w 590550"/>
                <a:gd name="connsiteY43" fmla="*/ 1064924 h 2314575"/>
                <a:gd name="connsiteX44" fmla="*/ 133017 w 590550"/>
                <a:gd name="connsiteY44" fmla="*/ 517236 h 2314575"/>
                <a:gd name="connsiteX45" fmla="*/ 242554 w 590550"/>
                <a:gd name="connsiteY45" fmla="*/ 58131 h 2314575"/>
                <a:gd name="connsiteX46" fmla="*/ 243507 w 590550"/>
                <a:gd name="connsiteY46" fmla="*/ 56226 h 2314575"/>
                <a:gd name="connsiteX47" fmla="*/ 258747 w 590550"/>
                <a:gd name="connsiteY47" fmla="*/ 1099214 h 2314575"/>
                <a:gd name="connsiteX48" fmla="*/ 273035 w 590550"/>
                <a:gd name="connsiteY48" fmla="*/ 1235421 h 2314575"/>
                <a:gd name="connsiteX49" fmla="*/ 241602 w 590550"/>
                <a:gd name="connsiteY49" fmla="*/ 1099214 h 2314575"/>
                <a:gd name="connsiteX50" fmla="*/ 258747 w 590550"/>
                <a:gd name="connsiteY50" fmla="*/ 1099214 h 2314575"/>
                <a:gd name="connsiteX51" fmla="*/ 339710 w 590550"/>
                <a:gd name="connsiteY51" fmla="*/ 1099214 h 2314575"/>
                <a:gd name="connsiteX52" fmla="*/ 360665 w 590550"/>
                <a:gd name="connsiteY52" fmla="*/ 1099214 h 2314575"/>
                <a:gd name="connsiteX53" fmla="*/ 326375 w 590550"/>
                <a:gd name="connsiteY53" fmla="*/ 1254471 h 2314575"/>
                <a:gd name="connsiteX54" fmla="*/ 339710 w 590550"/>
                <a:gd name="connsiteY54" fmla="*/ 1099214 h 2314575"/>
                <a:gd name="connsiteX55" fmla="*/ 342567 w 590550"/>
                <a:gd name="connsiteY55" fmla="*/ 1064924 h 2314575"/>
                <a:gd name="connsiteX56" fmla="*/ 383525 w 590550"/>
                <a:gd name="connsiteY56" fmla="*/ 491519 h 2314575"/>
                <a:gd name="connsiteX57" fmla="*/ 335900 w 590550"/>
                <a:gd name="connsiteY57" fmla="*/ 46701 h 2314575"/>
                <a:gd name="connsiteX58" fmla="*/ 356854 w 590550"/>
                <a:gd name="connsiteY58" fmla="*/ 65751 h 2314575"/>
                <a:gd name="connsiteX59" fmla="*/ 454962 w 590550"/>
                <a:gd name="connsiteY59" fmla="*/ 513426 h 2314575"/>
                <a:gd name="connsiteX60" fmla="*/ 367332 w 590550"/>
                <a:gd name="connsiteY60" fmla="*/ 1064924 h 2314575"/>
                <a:gd name="connsiteX61" fmla="*/ 342567 w 590550"/>
                <a:gd name="connsiteY61" fmla="*/ 1064924 h 2314575"/>
                <a:gd name="connsiteX62" fmla="*/ 150162 w 590550"/>
                <a:gd name="connsiteY62" fmla="*/ 97184 h 2314575"/>
                <a:gd name="connsiteX63" fmla="*/ 213027 w 590550"/>
                <a:gd name="connsiteY63" fmla="*/ 47654 h 2314575"/>
                <a:gd name="connsiteX64" fmla="*/ 104442 w 590550"/>
                <a:gd name="connsiteY64" fmla="*/ 519141 h 2314575"/>
                <a:gd name="connsiteX65" fmla="*/ 205407 w 590550"/>
                <a:gd name="connsiteY65" fmla="*/ 1064924 h 2314575"/>
                <a:gd name="connsiteX66" fmla="*/ 175879 w 590550"/>
                <a:gd name="connsiteY66" fmla="*/ 1064924 h 2314575"/>
                <a:gd name="connsiteX67" fmla="*/ 29194 w 590550"/>
                <a:gd name="connsiteY67" fmla="*/ 555336 h 2314575"/>
                <a:gd name="connsiteX68" fmla="*/ 150162 w 590550"/>
                <a:gd name="connsiteY68" fmla="*/ 97184 h 2314575"/>
                <a:gd name="connsiteX69" fmla="*/ 213027 w 590550"/>
                <a:gd name="connsiteY69" fmla="*/ 1099214 h 2314575"/>
                <a:gd name="connsiteX70" fmla="*/ 251127 w 590550"/>
                <a:gd name="connsiteY70" fmla="*/ 1263044 h 2314575"/>
                <a:gd name="connsiteX71" fmla="*/ 189215 w 590550"/>
                <a:gd name="connsiteY71" fmla="*/ 1099214 h 2314575"/>
                <a:gd name="connsiteX72" fmla="*/ 213027 w 590550"/>
                <a:gd name="connsiteY72" fmla="*/ 1099214 h 2314575"/>
                <a:gd name="connsiteX73" fmla="*/ 312087 w 590550"/>
                <a:gd name="connsiteY73" fmla="*/ 2245071 h 2314575"/>
                <a:gd name="connsiteX74" fmla="*/ 263510 w 590550"/>
                <a:gd name="connsiteY74" fmla="*/ 2222211 h 2314575"/>
                <a:gd name="connsiteX75" fmla="*/ 286370 w 590550"/>
                <a:gd name="connsiteY75" fmla="*/ 2173634 h 2314575"/>
                <a:gd name="connsiteX76" fmla="*/ 334947 w 590550"/>
                <a:gd name="connsiteY76" fmla="*/ 2196494 h 2314575"/>
                <a:gd name="connsiteX77" fmla="*/ 312087 w 590550"/>
                <a:gd name="connsiteY77" fmla="*/ 2245071 h 2314575"/>
                <a:gd name="connsiteX78" fmla="*/ 363522 w 590550"/>
                <a:gd name="connsiteY78" fmla="*/ 1219229 h 2314575"/>
                <a:gd name="connsiteX79" fmla="*/ 390192 w 590550"/>
                <a:gd name="connsiteY79" fmla="*/ 1099214 h 2314575"/>
                <a:gd name="connsiteX80" fmla="*/ 406385 w 590550"/>
                <a:gd name="connsiteY80" fmla="*/ 1099214 h 2314575"/>
                <a:gd name="connsiteX81" fmla="*/ 363522 w 590550"/>
                <a:gd name="connsiteY81" fmla="*/ 1219229 h 2314575"/>
                <a:gd name="connsiteX82" fmla="*/ 562595 w 590550"/>
                <a:gd name="connsiteY82" fmla="*/ 521046 h 2314575"/>
                <a:gd name="connsiteX83" fmla="*/ 417815 w 590550"/>
                <a:gd name="connsiteY83" fmla="*/ 1063971 h 2314575"/>
                <a:gd name="connsiteX84" fmla="*/ 396860 w 590550"/>
                <a:gd name="connsiteY84" fmla="*/ 1063971 h 2314575"/>
                <a:gd name="connsiteX85" fmla="*/ 483537 w 590550"/>
                <a:gd name="connsiteY85" fmla="*/ 515331 h 2314575"/>
                <a:gd name="connsiteX86" fmla="*/ 384477 w 590550"/>
                <a:gd name="connsiteY86" fmla="*/ 53369 h 2314575"/>
                <a:gd name="connsiteX87" fmla="*/ 429245 w 590550"/>
                <a:gd name="connsiteY87" fmla="*/ 88611 h 2314575"/>
                <a:gd name="connsiteX88" fmla="*/ 562595 w 590550"/>
                <a:gd name="connsiteY88" fmla="*/ 521046 h 231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590550" h="2314575">
                  <a:moveTo>
                    <a:pt x="450200" y="68609"/>
                  </a:moveTo>
                  <a:cubicBezTo>
                    <a:pt x="404479" y="21936"/>
                    <a:pt x="351140" y="-924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89227" y="29"/>
                    <a:pt x="288275" y="29"/>
                    <a:pt x="286370" y="29"/>
                  </a:cubicBezTo>
                  <a:cubicBezTo>
                    <a:pt x="227315" y="1934"/>
                    <a:pt x="174927" y="28604"/>
                    <a:pt x="130160" y="78134"/>
                  </a:cubicBezTo>
                  <a:cubicBezTo>
                    <a:pt x="28242" y="190529"/>
                    <a:pt x="-10810" y="404841"/>
                    <a:pt x="2525" y="557241"/>
                  </a:cubicBezTo>
                  <a:cubicBezTo>
                    <a:pt x="13002" y="671541"/>
                    <a:pt x="82535" y="884901"/>
                    <a:pt x="147304" y="1065876"/>
                  </a:cubicBezTo>
                  <a:cubicBezTo>
                    <a:pt x="143494" y="1067781"/>
                    <a:pt x="140637" y="1072544"/>
                    <a:pt x="140637" y="1077306"/>
                  </a:cubicBezTo>
                  <a:lnTo>
                    <a:pt x="140637" y="1085879"/>
                  </a:lnTo>
                  <a:cubicBezTo>
                    <a:pt x="140637" y="1092546"/>
                    <a:pt x="146352" y="1098261"/>
                    <a:pt x="153019" y="1098261"/>
                  </a:cubicBezTo>
                  <a:lnTo>
                    <a:pt x="158735" y="1098261"/>
                  </a:lnTo>
                  <a:cubicBezTo>
                    <a:pt x="201597" y="1216371"/>
                    <a:pt x="241602" y="1315431"/>
                    <a:pt x="257794" y="1355436"/>
                  </a:cubicBezTo>
                  <a:cubicBezTo>
                    <a:pt x="221600" y="1369724"/>
                    <a:pt x="190167" y="1401156"/>
                    <a:pt x="190167" y="1437351"/>
                  </a:cubicBezTo>
                  <a:lnTo>
                    <a:pt x="209217" y="2227926"/>
                  </a:lnTo>
                  <a:cubicBezTo>
                    <a:pt x="209217" y="2277456"/>
                    <a:pt x="250175" y="2318414"/>
                    <a:pt x="299704" y="2318414"/>
                  </a:cubicBezTo>
                  <a:cubicBezTo>
                    <a:pt x="349235" y="2318414"/>
                    <a:pt x="390192" y="2277456"/>
                    <a:pt x="390192" y="2227926"/>
                  </a:cubicBezTo>
                  <a:lnTo>
                    <a:pt x="409242" y="1437351"/>
                  </a:lnTo>
                  <a:cubicBezTo>
                    <a:pt x="409242" y="1402109"/>
                    <a:pt x="378762" y="1370676"/>
                    <a:pt x="343520" y="1356389"/>
                  </a:cubicBezTo>
                  <a:cubicBezTo>
                    <a:pt x="356854" y="1322099"/>
                    <a:pt x="394954" y="1221134"/>
                    <a:pt x="437817" y="1098261"/>
                  </a:cubicBezTo>
                  <a:lnTo>
                    <a:pt x="447342" y="1098261"/>
                  </a:lnTo>
                  <a:cubicBezTo>
                    <a:pt x="454010" y="1098261"/>
                    <a:pt x="459725" y="1092546"/>
                    <a:pt x="459725" y="1085879"/>
                  </a:cubicBezTo>
                  <a:lnTo>
                    <a:pt x="459725" y="1077306"/>
                  </a:lnTo>
                  <a:cubicBezTo>
                    <a:pt x="459725" y="1070639"/>
                    <a:pt x="454962" y="1065876"/>
                    <a:pt x="449247" y="1064924"/>
                  </a:cubicBezTo>
                  <a:cubicBezTo>
                    <a:pt x="515922" y="869661"/>
                    <a:pt x="589265" y="633441"/>
                    <a:pt x="592122" y="521999"/>
                  </a:cubicBezTo>
                  <a:cubicBezTo>
                    <a:pt x="594979" y="377219"/>
                    <a:pt x="552117" y="173384"/>
                    <a:pt x="450200" y="68609"/>
                  </a:cubicBezTo>
                  <a:close/>
                  <a:moveTo>
                    <a:pt x="284465" y="1064924"/>
                  </a:moveTo>
                  <a:cubicBezTo>
                    <a:pt x="260652" y="838229"/>
                    <a:pt x="233029" y="553431"/>
                    <a:pt x="233982" y="491519"/>
                  </a:cubicBezTo>
                  <a:cubicBezTo>
                    <a:pt x="239697" y="46701"/>
                    <a:pt x="287322" y="29556"/>
                    <a:pt x="290179" y="28604"/>
                  </a:cubicBezTo>
                  <a:cubicBezTo>
                    <a:pt x="290179" y="28604"/>
                    <a:pt x="290179" y="28604"/>
                    <a:pt x="290179" y="28604"/>
                  </a:cubicBezTo>
                  <a:cubicBezTo>
                    <a:pt x="292085" y="28604"/>
                    <a:pt x="293990" y="30509"/>
                    <a:pt x="295895" y="31461"/>
                  </a:cubicBezTo>
                  <a:cubicBezTo>
                    <a:pt x="336852" y="72419"/>
                    <a:pt x="356854" y="324831"/>
                    <a:pt x="355902" y="490566"/>
                  </a:cubicBezTo>
                  <a:cubicBezTo>
                    <a:pt x="354950" y="582959"/>
                    <a:pt x="333995" y="849659"/>
                    <a:pt x="314945" y="1063971"/>
                  </a:cubicBezTo>
                  <a:lnTo>
                    <a:pt x="284465" y="1063971"/>
                  </a:lnTo>
                  <a:close/>
                  <a:moveTo>
                    <a:pt x="311135" y="1099214"/>
                  </a:moveTo>
                  <a:cubicBezTo>
                    <a:pt x="307325" y="1143029"/>
                    <a:pt x="303515" y="1183986"/>
                    <a:pt x="300657" y="1220181"/>
                  </a:cubicBezTo>
                  <a:cubicBezTo>
                    <a:pt x="296847" y="1183986"/>
                    <a:pt x="292085" y="1143029"/>
                    <a:pt x="288275" y="1099214"/>
                  </a:cubicBezTo>
                  <a:lnTo>
                    <a:pt x="311135" y="1099214"/>
                  </a:lnTo>
                  <a:close/>
                  <a:moveTo>
                    <a:pt x="243507" y="56226"/>
                  </a:moveTo>
                  <a:cubicBezTo>
                    <a:pt x="225410" y="115281"/>
                    <a:pt x="208265" y="238154"/>
                    <a:pt x="205407" y="491519"/>
                  </a:cubicBezTo>
                  <a:cubicBezTo>
                    <a:pt x="204454" y="555336"/>
                    <a:pt x="232077" y="838229"/>
                    <a:pt x="255890" y="1064924"/>
                  </a:cubicBezTo>
                  <a:lnTo>
                    <a:pt x="234935" y="1064924"/>
                  </a:lnTo>
                  <a:cubicBezTo>
                    <a:pt x="192072" y="873471"/>
                    <a:pt x="144447" y="639156"/>
                    <a:pt x="133017" y="517236"/>
                  </a:cubicBezTo>
                  <a:cubicBezTo>
                    <a:pt x="114919" y="317211"/>
                    <a:pt x="175879" y="131474"/>
                    <a:pt x="242554" y="58131"/>
                  </a:cubicBezTo>
                  <a:cubicBezTo>
                    <a:pt x="242554" y="57179"/>
                    <a:pt x="243507" y="56226"/>
                    <a:pt x="243507" y="56226"/>
                  </a:cubicBezTo>
                  <a:close/>
                  <a:moveTo>
                    <a:pt x="258747" y="1099214"/>
                  </a:moveTo>
                  <a:cubicBezTo>
                    <a:pt x="263510" y="1149696"/>
                    <a:pt x="269225" y="1196369"/>
                    <a:pt x="273035" y="1235421"/>
                  </a:cubicBezTo>
                  <a:cubicBezTo>
                    <a:pt x="263510" y="1195416"/>
                    <a:pt x="253032" y="1149696"/>
                    <a:pt x="241602" y="1099214"/>
                  </a:cubicBezTo>
                  <a:lnTo>
                    <a:pt x="258747" y="1099214"/>
                  </a:lnTo>
                  <a:close/>
                  <a:moveTo>
                    <a:pt x="339710" y="1099214"/>
                  </a:moveTo>
                  <a:lnTo>
                    <a:pt x="360665" y="1099214"/>
                  </a:lnTo>
                  <a:cubicBezTo>
                    <a:pt x="348282" y="1158269"/>
                    <a:pt x="335900" y="1211609"/>
                    <a:pt x="326375" y="1254471"/>
                  </a:cubicBezTo>
                  <a:cubicBezTo>
                    <a:pt x="330185" y="1211609"/>
                    <a:pt x="334947" y="1157316"/>
                    <a:pt x="339710" y="1099214"/>
                  </a:cubicBezTo>
                  <a:close/>
                  <a:moveTo>
                    <a:pt x="342567" y="1064924"/>
                  </a:moveTo>
                  <a:cubicBezTo>
                    <a:pt x="361617" y="850611"/>
                    <a:pt x="382572" y="583911"/>
                    <a:pt x="383525" y="491519"/>
                  </a:cubicBezTo>
                  <a:cubicBezTo>
                    <a:pt x="384477" y="392459"/>
                    <a:pt x="375904" y="147666"/>
                    <a:pt x="335900" y="46701"/>
                  </a:cubicBezTo>
                  <a:cubicBezTo>
                    <a:pt x="342567" y="52416"/>
                    <a:pt x="350187" y="58131"/>
                    <a:pt x="356854" y="65751"/>
                  </a:cubicBezTo>
                  <a:cubicBezTo>
                    <a:pt x="415910" y="128616"/>
                    <a:pt x="472107" y="280064"/>
                    <a:pt x="454962" y="513426"/>
                  </a:cubicBezTo>
                  <a:cubicBezTo>
                    <a:pt x="442579" y="677256"/>
                    <a:pt x="403527" y="891569"/>
                    <a:pt x="367332" y="1064924"/>
                  </a:cubicBezTo>
                  <a:lnTo>
                    <a:pt x="342567" y="1064924"/>
                  </a:lnTo>
                  <a:close/>
                  <a:moveTo>
                    <a:pt x="150162" y="97184"/>
                  </a:moveTo>
                  <a:cubicBezTo>
                    <a:pt x="170165" y="75276"/>
                    <a:pt x="191119" y="59084"/>
                    <a:pt x="213027" y="47654"/>
                  </a:cubicBezTo>
                  <a:cubicBezTo>
                    <a:pt x="145400" y="130521"/>
                    <a:pt x="86344" y="319116"/>
                    <a:pt x="104442" y="519141"/>
                  </a:cubicBezTo>
                  <a:cubicBezTo>
                    <a:pt x="115872" y="641061"/>
                    <a:pt x="163497" y="873471"/>
                    <a:pt x="205407" y="1064924"/>
                  </a:cubicBezTo>
                  <a:lnTo>
                    <a:pt x="175879" y="1064924"/>
                  </a:lnTo>
                  <a:cubicBezTo>
                    <a:pt x="110157" y="883949"/>
                    <a:pt x="38719" y="667731"/>
                    <a:pt x="29194" y="555336"/>
                  </a:cubicBezTo>
                  <a:cubicBezTo>
                    <a:pt x="15860" y="408651"/>
                    <a:pt x="53007" y="203864"/>
                    <a:pt x="150162" y="97184"/>
                  </a:cubicBezTo>
                  <a:close/>
                  <a:moveTo>
                    <a:pt x="213027" y="1099214"/>
                  </a:moveTo>
                  <a:cubicBezTo>
                    <a:pt x="227315" y="1161126"/>
                    <a:pt x="239697" y="1218276"/>
                    <a:pt x="251127" y="1263044"/>
                  </a:cubicBezTo>
                  <a:cubicBezTo>
                    <a:pt x="233982" y="1218276"/>
                    <a:pt x="212075" y="1161126"/>
                    <a:pt x="189215" y="1099214"/>
                  </a:cubicBezTo>
                  <a:lnTo>
                    <a:pt x="213027" y="1099214"/>
                  </a:lnTo>
                  <a:close/>
                  <a:moveTo>
                    <a:pt x="312087" y="2245071"/>
                  </a:moveTo>
                  <a:cubicBezTo>
                    <a:pt x="292085" y="2252691"/>
                    <a:pt x="270177" y="2242214"/>
                    <a:pt x="263510" y="2222211"/>
                  </a:cubicBezTo>
                  <a:cubicBezTo>
                    <a:pt x="255890" y="2202209"/>
                    <a:pt x="266367" y="2180301"/>
                    <a:pt x="286370" y="2173634"/>
                  </a:cubicBezTo>
                  <a:cubicBezTo>
                    <a:pt x="306372" y="2166966"/>
                    <a:pt x="328279" y="2176491"/>
                    <a:pt x="334947" y="2196494"/>
                  </a:cubicBezTo>
                  <a:cubicBezTo>
                    <a:pt x="342567" y="2215544"/>
                    <a:pt x="332090" y="2237451"/>
                    <a:pt x="312087" y="2245071"/>
                  </a:cubicBezTo>
                  <a:close/>
                  <a:moveTo>
                    <a:pt x="363522" y="1219229"/>
                  </a:moveTo>
                  <a:cubicBezTo>
                    <a:pt x="371142" y="1183986"/>
                    <a:pt x="380667" y="1143029"/>
                    <a:pt x="390192" y="1099214"/>
                  </a:cubicBezTo>
                  <a:lnTo>
                    <a:pt x="406385" y="1099214"/>
                  </a:lnTo>
                  <a:cubicBezTo>
                    <a:pt x="391145" y="1143029"/>
                    <a:pt x="376857" y="1183034"/>
                    <a:pt x="363522" y="1219229"/>
                  </a:cubicBezTo>
                  <a:close/>
                  <a:moveTo>
                    <a:pt x="562595" y="521046"/>
                  </a:moveTo>
                  <a:cubicBezTo>
                    <a:pt x="559737" y="629631"/>
                    <a:pt x="485442" y="868709"/>
                    <a:pt x="417815" y="1063971"/>
                  </a:cubicBezTo>
                  <a:lnTo>
                    <a:pt x="396860" y="1063971"/>
                  </a:lnTo>
                  <a:cubicBezTo>
                    <a:pt x="433054" y="890616"/>
                    <a:pt x="472107" y="678209"/>
                    <a:pt x="483537" y="515331"/>
                  </a:cubicBezTo>
                  <a:cubicBezTo>
                    <a:pt x="498777" y="314354"/>
                    <a:pt x="461629" y="143856"/>
                    <a:pt x="384477" y="53369"/>
                  </a:cubicBezTo>
                  <a:cubicBezTo>
                    <a:pt x="399717" y="62894"/>
                    <a:pt x="414957" y="74324"/>
                    <a:pt x="429245" y="88611"/>
                  </a:cubicBezTo>
                  <a:cubicBezTo>
                    <a:pt x="526400" y="186719"/>
                    <a:pt x="566404" y="381981"/>
                    <a:pt x="562595" y="5210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371509"/>
              <a:endParaRPr 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26" name="Straight Connector 25">
            <a:extLst>
              <a:ext uri="{FF2B5EF4-FFF2-40B4-BE49-F238E27FC236}">
                <a16:creationId xmlns="" xmlns:a16="http://schemas.microsoft.com/office/drawing/2014/main" id="{A491A3DB-0DEB-4365-BEEA-65B859A0ED0E}"/>
              </a:ext>
            </a:extLst>
          </p:cNvPr>
          <p:cNvCxnSpPr>
            <a:cxnSpLocks/>
          </p:cNvCxnSpPr>
          <p:nvPr userDrawn="1"/>
        </p:nvCxnSpPr>
        <p:spPr>
          <a:xfrm>
            <a:off x="0" y="9562950"/>
            <a:ext cx="23717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014421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CF63D7C-03BD-46C9-81A3-4C80D86C9B6B}"/>
              </a:ext>
            </a:extLst>
          </p:cNvPr>
          <p:cNvSpPr/>
          <p:nvPr userDrawn="1"/>
        </p:nvSpPr>
        <p:spPr>
          <a:xfrm>
            <a:off x="2" y="0"/>
            <a:ext cx="4043361" cy="102854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1" tIns="68575" rIns="137151" bIns="68575" rtlCol="0" anchor="ctr"/>
          <a:lstStyle/>
          <a:p>
            <a:pPr algn="ctr" defTabSz="1371509"/>
            <a:endParaRPr lang="en-US">
              <a:solidFill>
                <a:prstClr val="white"/>
              </a:solidFill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="" xmlns:a16="http://schemas.microsoft.com/office/drawing/2014/main" id="{A7FEC436-0D57-4B71-B32B-1C8F9F3FC32A}"/>
              </a:ext>
            </a:extLst>
          </p:cNvPr>
          <p:cNvSpPr/>
          <p:nvPr/>
        </p:nvSpPr>
        <p:spPr>
          <a:xfrm>
            <a:off x="2463410" y="3297449"/>
            <a:ext cx="1579952" cy="6717630"/>
          </a:xfrm>
          <a:custGeom>
            <a:avLst/>
            <a:gdLst>
              <a:gd name="connsiteX0" fmla="*/ 531483 w 1053301"/>
              <a:gd name="connsiteY0" fmla="*/ 1382472 h 4479111"/>
              <a:gd name="connsiteX1" fmla="*/ 278496 w 1053301"/>
              <a:gd name="connsiteY1" fmla="*/ 1582175 h 4479111"/>
              <a:gd name="connsiteX2" fmla="*/ 678075 w 1053301"/>
              <a:gd name="connsiteY2" fmla="*/ 1765558 h 4479111"/>
              <a:gd name="connsiteX3" fmla="*/ 564186 w 1053301"/>
              <a:gd name="connsiteY3" fmla="*/ 1394933 h 4479111"/>
              <a:gd name="connsiteX4" fmla="*/ 531483 w 1053301"/>
              <a:gd name="connsiteY4" fmla="*/ 1382472 h 4479111"/>
              <a:gd name="connsiteX5" fmla="*/ 1002286 w 1053301"/>
              <a:gd name="connsiteY5" fmla="*/ 651 h 4479111"/>
              <a:gd name="connsiteX6" fmla="*/ 1053301 w 1053301"/>
              <a:gd name="connsiteY6" fmla="*/ 13297 h 4479111"/>
              <a:gd name="connsiteX7" fmla="*/ 1053301 w 1053301"/>
              <a:gd name="connsiteY7" fmla="*/ 4292319 h 4479111"/>
              <a:gd name="connsiteX8" fmla="*/ 1052472 w 1053301"/>
              <a:gd name="connsiteY8" fmla="*/ 4291920 h 4479111"/>
              <a:gd name="connsiteX9" fmla="*/ 977279 w 1053301"/>
              <a:gd name="connsiteY9" fmla="*/ 4228671 h 4479111"/>
              <a:gd name="connsiteX10" fmla="*/ 977279 w 1053301"/>
              <a:gd name="connsiteY10" fmla="*/ 4159179 h 4479111"/>
              <a:gd name="connsiteX11" fmla="*/ 971487 w 1053301"/>
              <a:gd name="connsiteY11" fmla="*/ 3906303 h 4479111"/>
              <a:gd name="connsiteX12" fmla="*/ 959905 w 1053301"/>
              <a:gd name="connsiteY12" fmla="*/ 3751876 h 4479111"/>
              <a:gd name="connsiteX13" fmla="*/ 956044 w 1053301"/>
              <a:gd name="connsiteY13" fmla="*/ 3259641 h 4479111"/>
              <a:gd name="connsiteX14" fmla="*/ 957975 w 1053301"/>
              <a:gd name="connsiteY14" fmla="*/ 3263502 h 4479111"/>
              <a:gd name="connsiteX15" fmla="*/ 954115 w 1053301"/>
              <a:gd name="connsiteY15" fmla="*/ 3249988 h 4479111"/>
              <a:gd name="connsiteX16" fmla="*/ 853737 w 1053301"/>
              <a:gd name="connsiteY16" fmla="*/ 3249988 h 4479111"/>
              <a:gd name="connsiteX17" fmla="*/ 811270 w 1053301"/>
              <a:gd name="connsiteY17" fmla="*/ 3682384 h 4479111"/>
              <a:gd name="connsiteX18" fmla="*/ 817060 w 1053301"/>
              <a:gd name="connsiteY18" fmla="*/ 3894721 h 4479111"/>
              <a:gd name="connsiteX19" fmla="*/ 805478 w 1053301"/>
              <a:gd name="connsiteY19" fmla="*/ 4234461 h 4479111"/>
              <a:gd name="connsiteX20" fmla="*/ 857598 w 1053301"/>
              <a:gd name="connsiteY20" fmla="*/ 4437148 h 4479111"/>
              <a:gd name="connsiteX21" fmla="*/ 662633 w 1053301"/>
              <a:gd name="connsiteY21" fmla="*/ 4444869 h 4479111"/>
              <a:gd name="connsiteX22" fmla="*/ 587350 w 1053301"/>
              <a:gd name="connsiteY22" fmla="*/ 4244114 h 4479111"/>
              <a:gd name="connsiteX23" fmla="*/ 566116 w 1053301"/>
              <a:gd name="connsiteY23" fmla="*/ 3883139 h 4479111"/>
              <a:gd name="connsiteX24" fmla="*/ 558394 w 1053301"/>
              <a:gd name="connsiteY24" fmla="*/ 3767319 h 4479111"/>
              <a:gd name="connsiteX25" fmla="*/ 550673 w 1053301"/>
              <a:gd name="connsiteY25" fmla="*/ 3248059 h 4479111"/>
              <a:gd name="connsiteX26" fmla="*/ 498555 w 1053301"/>
              <a:gd name="connsiteY26" fmla="*/ 3248059 h 4479111"/>
              <a:gd name="connsiteX27" fmla="*/ 502415 w 1053301"/>
              <a:gd name="connsiteY27" fmla="*/ 3192078 h 4479111"/>
              <a:gd name="connsiteX28" fmla="*/ 568047 w 1053301"/>
              <a:gd name="connsiteY28" fmla="*/ 2346589 h 4479111"/>
              <a:gd name="connsiteX29" fmla="*/ 624026 w 1053301"/>
              <a:gd name="connsiteY29" fmla="*/ 2097577 h 4479111"/>
              <a:gd name="connsiteX30" fmla="*/ 558394 w 1053301"/>
              <a:gd name="connsiteY30" fmla="*/ 1904543 h 4479111"/>
              <a:gd name="connsiteX31" fmla="*/ 54576 w 1053301"/>
              <a:gd name="connsiteY31" fmla="*/ 1682553 h 4479111"/>
              <a:gd name="connsiteX32" fmla="*/ 41063 w 1053301"/>
              <a:gd name="connsiteY32" fmla="*/ 1520404 h 4479111"/>
              <a:gd name="connsiteX33" fmla="*/ 649121 w 1053301"/>
              <a:gd name="connsiteY33" fmla="*/ 997283 h 4479111"/>
              <a:gd name="connsiteX34" fmla="*/ 813199 w 1053301"/>
              <a:gd name="connsiteY34" fmla="*/ 852507 h 4479111"/>
              <a:gd name="connsiteX35" fmla="*/ 753359 w 1053301"/>
              <a:gd name="connsiteY35" fmla="*/ 682637 h 4479111"/>
              <a:gd name="connsiteX36" fmla="*/ 820920 w 1053301"/>
              <a:gd name="connsiteY36" fmla="*/ 358340 h 4479111"/>
              <a:gd name="connsiteX37" fmla="*/ 878831 w 1053301"/>
              <a:gd name="connsiteY37" fmla="*/ 176888 h 4479111"/>
              <a:gd name="connsiteX38" fmla="*/ 1002286 w 1053301"/>
              <a:gd name="connsiteY38" fmla="*/ 651 h 4479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053301" h="4479111">
                <a:moveTo>
                  <a:pt x="531483" y="1382472"/>
                </a:moveTo>
                <a:cubicBezTo>
                  <a:pt x="451833" y="1375267"/>
                  <a:pt x="351124" y="1511235"/>
                  <a:pt x="278496" y="1582175"/>
                </a:cubicBezTo>
                <a:cubicBezTo>
                  <a:pt x="351849" y="1626574"/>
                  <a:pt x="635608" y="1817677"/>
                  <a:pt x="678075" y="1765558"/>
                </a:cubicBezTo>
                <a:cubicBezTo>
                  <a:pt x="737917" y="1692205"/>
                  <a:pt x="624026" y="1439330"/>
                  <a:pt x="564186" y="1394933"/>
                </a:cubicBezTo>
                <a:cubicBezTo>
                  <a:pt x="553810" y="1387453"/>
                  <a:pt x="542862" y="1383502"/>
                  <a:pt x="531483" y="1382472"/>
                </a:cubicBezTo>
                <a:close/>
                <a:moveTo>
                  <a:pt x="1002286" y="651"/>
                </a:moveTo>
                <a:lnTo>
                  <a:pt x="1053301" y="13297"/>
                </a:lnTo>
                <a:lnTo>
                  <a:pt x="1053301" y="4292319"/>
                </a:lnTo>
                <a:lnTo>
                  <a:pt x="1052472" y="4291920"/>
                </a:lnTo>
                <a:cubicBezTo>
                  <a:pt x="1019264" y="4284409"/>
                  <a:pt x="978726" y="4288029"/>
                  <a:pt x="977279" y="4228671"/>
                </a:cubicBezTo>
                <a:cubicBezTo>
                  <a:pt x="977279" y="4211297"/>
                  <a:pt x="977279" y="4176551"/>
                  <a:pt x="977279" y="4159179"/>
                </a:cubicBezTo>
                <a:cubicBezTo>
                  <a:pt x="944462" y="4081965"/>
                  <a:pt x="1002372" y="3983517"/>
                  <a:pt x="971487" y="3906303"/>
                </a:cubicBezTo>
                <a:cubicBezTo>
                  <a:pt x="923229" y="3858046"/>
                  <a:pt x="979208" y="3802065"/>
                  <a:pt x="959905" y="3751876"/>
                </a:cubicBezTo>
                <a:cubicBezTo>
                  <a:pt x="940601" y="3582006"/>
                  <a:pt x="996582" y="3429511"/>
                  <a:pt x="956044" y="3259641"/>
                </a:cubicBezTo>
                <a:lnTo>
                  <a:pt x="957975" y="3263502"/>
                </a:lnTo>
                <a:cubicBezTo>
                  <a:pt x="956044" y="3259641"/>
                  <a:pt x="956044" y="3253849"/>
                  <a:pt x="954115" y="3249988"/>
                </a:cubicBezTo>
                <a:lnTo>
                  <a:pt x="853737" y="3249988"/>
                </a:lnTo>
                <a:cubicBezTo>
                  <a:pt x="817060" y="3410207"/>
                  <a:pt x="791966" y="3514446"/>
                  <a:pt x="811270" y="3682384"/>
                </a:cubicBezTo>
                <a:cubicBezTo>
                  <a:pt x="805478" y="3690105"/>
                  <a:pt x="822852" y="3827161"/>
                  <a:pt x="817060" y="3894721"/>
                </a:cubicBezTo>
                <a:cubicBezTo>
                  <a:pt x="799688" y="3966145"/>
                  <a:pt x="788106" y="4172690"/>
                  <a:pt x="805478" y="4234461"/>
                </a:cubicBezTo>
                <a:cubicBezTo>
                  <a:pt x="817060" y="4302024"/>
                  <a:pt x="846016" y="4369585"/>
                  <a:pt x="857598" y="4437148"/>
                </a:cubicBezTo>
                <a:cubicBezTo>
                  <a:pt x="788106" y="4512432"/>
                  <a:pt x="734056" y="4468033"/>
                  <a:pt x="662633" y="4444869"/>
                </a:cubicBezTo>
                <a:cubicBezTo>
                  <a:pt x="597001" y="4392751"/>
                  <a:pt x="579629" y="4317467"/>
                  <a:pt x="587350" y="4244114"/>
                </a:cubicBezTo>
                <a:cubicBezTo>
                  <a:pt x="600862" y="4118641"/>
                  <a:pt x="625957" y="3998960"/>
                  <a:pt x="566116" y="3883139"/>
                </a:cubicBezTo>
                <a:cubicBezTo>
                  <a:pt x="550673" y="3852254"/>
                  <a:pt x="558394" y="3805926"/>
                  <a:pt x="558394" y="3767319"/>
                </a:cubicBezTo>
                <a:cubicBezTo>
                  <a:pt x="562255" y="3593589"/>
                  <a:pt x="546812" y="3421789"/>
                  <a:pt x="550673" y="3248059"/>
                </a:cubicBezTo>
                <a:lnTo>
                  <a:pt x="498555" y="3248059"/>
                </a:lnTo>
                <a:cubicBezTo>
                  <a:pt x="498555" y="3248059"/>
                  <a:pt x="504345" y="3192078"/>
                  <a:pt x="502415" y="3192078"/>
                </a:cubicBezTo>
                <a:cubicBezTo>
                  <a:pt x="537161" y="2892876"/>
                  <a:pt x="542951" y="2647722"/>
                  <a:pt x="568047" y="2346589"/>
                </a:cubicBezTo>
                <a:cubicBezTo>
                  <a:pt x="575768" y="2259725"/>
                  <a:pt x="595072" y="2178651"/>
                  <a:pt x="624026" y="2097577"/>
                </a:cubicBezTo>
                <a:cubicBezTo>
                  <a:pt x="681936" y="1935428"/>
                  <a:pt x="712821" y="1977896"/>
                  <a:pt x="558394" y="1904543"/>
                </a:cubicBezTo>
                <a:cubicBezTo>
                  <a:pt x="392385" y="1825398"/>
                  <a:pt x="234097" y="1796444"/>
                  <a:pt x="54576" y="1682553"/>
                </a:cubicBezTo>
                <a:cubicBezTo>
                  <a:pt x="-18777" y="1636225"/>
                  <a:pt x="-12987" y="1580246"/>
                  <a:pt x="41063" y="1520404"/>
                </a:cubicBezTo>
                <a:cubicBezTo>
                  <a:pt x="230236" y="1309998"/>
                  <a:pt x="361499" y="1062915"/>
                  <a:pt x="649121" y="997283"/>
                </a:cubicBezTo>
                <a:cubicBezTo>
                  <a:pt x="840224" y="954816"/>
                  <a:pt x="803548" y="908488"/>
                  <a:pt x="813199" y="852507"/>
                </a:cubicBezTo>
                <a:cubicBezTo>
                  <a:pt x="803548" y="846717"/>
                  <a:pt x="774592" y="744408"/>
                  <a:pt x="753359" y="682637"/>
                </a:cubicBezTo>
                <a:cubicBezTo>
                  <a:pt x="712821" y="568748"/>
                  <a:pt x="807409" y="470300"/>
                  <a:pt x="820920" y="358340"/>
                </a:cubicBezTo>
                <a:cubicBezTo>
                  <a:pt x="830573" y="290779"/>
                  <a:pt x="865319" y="244451"/>
                  <a:pt x="878831" y="176888"/>
                </a:cubicBezTo>
                <a:cubicBezTo>
                  <a:pt x="905373" y="35733"/>
                  <a:pt x="935685" y="-5891"/>
                  <a:pt x="1002286" y="651"/>
                </a:cubicBez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olid"/>
            <a:miter/>
          </a:ln>
        </p:spPr>
        <p:txBody>
          <a:bodyPr wrap="square" lIns="137151" tIns="68575" rIns="137151" bIns="68575" rtlCol="0" anchor="ctr">
            <a:noAutofit/>
          </a:bodyPr>
          <a:lstStyle/>
          <a:p>
            <a:pPr defTabSz="1371509"/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="" xmlns:a16="http://schemas.microsoft.com/office/drawing/2014/main" id="{D2D5F715-899F-400B-90E1-F117546DDB6F}"/>
              </a:ext>
            </a:extLst>
          </p:cNvPr>
          <p:cNvSpPr/>
          <p:nvPr/>
        </p:nvSpPr>
        <p:spPr>
          <a:xfrm>
            <a:off x="3465568" y="4742998"/>
            <a:ext cx="1021994" cy="2848746"/>
          </a:xfrm>
          <a:custGeom>
            <a:avLst/>
            <a:gdLst>
              <a:gd name="connsiteX0" fmla="*/ 39756 w 536713"/>
              <a:gd name="connsiteY0" fmla="*/ 0 h 1530626"/>
              <a:gd name="connsiteX1" fmla="*/ 159026 w 536713"/>
              <a:gd name="connsiteY1" fmla="*/ 268357 h 1530626"/>
              <a:gd name="connsiteX2" fmla="*/ 387626 w 536713"/>
              <a:gd name="connsiteY2" fmla="*/ 268357 h 1530626"/>
              <a:gd name="connsiteX3" fmla="*/ 367747 w 536713"/>
              <a:gd name="connsiteY3" fmla="*/ 49696 h 1530626"/>
              <a:gd name="connsiteX4" fmla="*/ 417443 w 536713"/>
              <a:gd name="connsiteY4" fmla="*/ 99392 h 1530626"/>
              <a:gd name="connsiteX5" fmla="*/ 447260 w 536713"/>
              <a:gd name="connsiteY5" fmla="*/ 377687 h 1530626"/>
              <a:gd name="connsiteX6" fmla="*/ 536713 w 536713"/>
              <a:gd name="connsiteY6" fmla="*/ 1530626 h 1530626"/>
              <a:gd name="connsiteX7" fmla="*/ 79513 w 536713"/>
              <a:gd name="connsiteY7" fmla="*/ 1520687 h 1530626"/>
              <a:gd name="connsiteX8" fmla="*/ 139147 w 536713"/>
              <a:gd name="connsiteY8" fmla="*/ 695739 h 1530626"/>
              <a:gd name="connsiteX9" fmla="*/ 9939 w 536713"/>
              <a:gd name="connsiteY9" fmla="*/ 636105 h 1530626"/>
              <a:gd name="connsiteX10" fmla="*/ 0 w 536713"/>
              <a:gd name="connsiteY10" fmla="*/ 606287 h 1530626"/>
              <a:gd name="connsiteX11" fmla="*/ 109330 w 536713"/>
              <a:gd name="connsiteY11" fmla="*/ 636105 h 1530626"/>
              <a:gd name="connsiteX12" fmla="*/ 49695 w 536713"/>
              <a:gd name="connsiteY12" fmla="*/ 318052 h 1530626"/>
              <a:gd name="connsiteX13" fmla="*/ 39756 w 536713"/>
              <a:gd name="connsiteY13" fmla="*/ 0 h 1530626"/>
              <a:gd name="connsiteX0" fmla="*/ 39756 w 536713"/>
              <a:gd name="connsiteY0" fmla="*/ 0 h 1530626"/>
              <a:gd name="connsiteX1" fmla="*/ 159026 w 536713"/>
              <a:gd name="connsiteY1" fmla="*/ 268357 h 1530626"/>
              <a:gd name="connsiteX2" fmla="*/ 387626 w 536713"/>
              <a:gd name="connsiteY2" fmla="*/ 268357 h 1530626"/>
              <a:gd name="connsiteX3" fmla="*/ 367747 w 536713"/>
              <a:gd name="connsiteY3" fmla="*/ 49696 h 1530626"/>
              <a:gd name="connsiteX4" fmla="*/ 409180 w 536713"/>
              <a:gd name="connsiteY4" fmla="*/ 77358 h 1530626"/>
              <a:gd name="connsiteX5" fmla="*/ 447260 w 536713"/>
              <a:gd name="connsiteY5" fmla="*/ 377687 h 1530626"/>
              <a:gd name="connsiteX6" fmla="*/ 536713 w 536713"/>
              <a:gd name="connsiteY6" fmla="*/ 1530626 h 1530626"/>
              <a:gd name="connsiteX7" fmla="*/ 79513 w 536713"/>
              <a:gd name="connsiteY7" fmla="*/ 1520687 h 1530626"/>
              <a:gd name="connsiteX8" fmla="*/ 139147 w 536713"/>
              <a:gd name="connsiteY8" fmla="*/ 695739 h 1530626"/>
              <a:gd name="connsiteX9" fmla="*/ 9939 w 536713"/>
              <a:gd name="connsiteY9" fmla="*/ 636105 h 1530626"/>
              <a:gd name="connsiteX10" fmla="*/ 0 w 536713"/>
              <a:gd name="connsiteY10" fmla="*/ 606287 h 1530626"/>
              <a:gd name="connsiteX11" fmla="*/ 109330 w 536713"/>
              <a:gd name="connsiteY11" fmla="*/ 636105 h 1530626"/>
              <a:gd name="connsiteX12" fmla="*/ 49695 w 536713"/>
              <a:gd name="connsiteY12" fmla="*/ 318052 h 1530626"/>
              <a:gd name="connsiteX13" fmla="*/ 39756 w 536713"/>
              <a:gd name="connsiteY13" fmla="*/ 0 h 1530626"/>
              <a:gd name="connsiteX0" fmla="*/ 39756 w 536713"/>
              <a:gd name="connsiteY0" fmla="*/ 0 h 1530626"/>
              <a:gd name="connsiteX1" fmla="*/ 159026 w 536713"/>
              <a:gd name="connsiteY1" fmla="*/ 268357 h 1530626"/>
              <a:gd name="connsiteX2" fmla="*/ 387626 w 536713"/>
              <a:gd name="connsiteY2" fmla="*/ 268357 h 1530626"/>
              <a:gd name="connsiteX3" fmla="*/ 367747 w 536713"/>
              <a:gd name="connsiteY3" fmla="*/ 49696 h 1530626"/>
              <a:gd name="connsiteX4" fmla="*/ 409180 w 536713"/>
              <a:gd name="connsiteY4" fmla="*/ 77358 h 1530626"/>
              <a:gd name="connsiteX5" fmla="*/ 450015 w 536713"/>
              <a:gd name="connsiteY5" fmla="*/ 303323 h 1530626"/>
              <a:gd name="connsiteX6" fmla="*/ 536713 w 536713"/>
              <a:gd name="connsiteY6" fmla="*/ 1530626 h 1530626"/>
              <a:gd name="connsiteX7" fmla="*/ 79513 w 536713"/>
              <a:gd name="connsiteY7" fmla="*/ 1520687 h 1530626"/>
              <a:gd name="connsiteX8" fmla="*/ 139147 w 536713"/>
              <a:gd name="connsiteY8" fmla="*/ 695739 h 1530626"/>
              <a:gd name="connsiteX9" fmla="*/ 9939 w 536713"/>
              <a:gd name="connsiteY9" fmla="*/ 636105 h 1530626"/>
              <a:gd name="connsiteX10" fmla="*/ 0 w 536713"/>
              <a:gd name="connsiteY10" fmla="*/ 606287 h 1530626"/>
              <a:gd name="connsiteX11" fmla="*/ 109330 w 536713"/>
              <a:gd name="connsiteY11" fmla="*/ 636105 h 1530626"/>
              <a:gd name="connsiteX12" fmla="*/ 49695 w 536713"/>
              <a:gd name="connsiteY12" fmla="*/ 318052 h 1530626"/>
              <a:gd name="connsiteX13" fmla="*/ 39756 w 536713"/>
              <a:gd name="connsiteY13" fmla="*/ 0 h 1530626"/>
              <a:gd name="connsiteX0" fmla="*/ 39756 w 536713"/>
              <a:gd name="connsiteY0" fmla="*/ 0 h 1530626"/>
              <a:gd name="connsiteX1" fmla="*/ 159026 w 536713"/>
              <a:gd name="connsiteY1" fmla="*/ 268357 h 1530626"/>
              <a:gd name="connsiteX2" fmla="*/ 387626 w 536713"/>
              <a:gd name="connsiteY2" fmla="*/ 268357 h 1530626"/>
              <a:gd name="connsiteX3" fmla="*/ 367747 w 536713"/>
              <a:gd name="connsiteY3" fmla="*/ 49696 h 1530626"/>
              <a:gd name="connsiteX4" fmla="*/ 409180 w 536713"/>
              <a:gd name="connsiteY4" fmla="*/ 77358 h 1530626"/>
              <a:gd name="connsiteX5" fmla="*/ 450015 w 536713"/>
              <a:gd name="connsiteY5" fmla="*/ 303323 h 1530626"/>
              <a:gd name="connsiteX6" fmla="*/ 536713 w 536713"/>
              <a:gd name="connsiteY6" fmla="*/ 1530626 h 1530626"/>
              <a:gd name="connsiteX7" fmla="*/ 79513 w 536713"/>
              <a:gd name="connsiteY7" fmla="*/ 1520687 h 1530626"/>
              <a:gd name="connsiteX8" fmla="*/ 139147 w 536713"/>
              <a:gd name="connsiteY8" fmla="*/ 695739 h 1530626"/>
              <a:gd name="connsiteX9" fmla="*/ 9939 w 536713"/>
              <a:gd name="connsiteY9" fmla="*/ 636105 h 1530626"/>
              <a:gd name="connsiteX10" fmla="*/ 0 w 536713"/>
              <a:gd name="connsiteY10" fmla="*/ 606287 h 1530626"/>
              <a:gd name="connsiteX11" fmla="*/ 109330 w 536713"/>
              <a:gd name="connsiteY11" fmla="*/ 636105 h 1530626"/>
              <a:gd name="connsiteX12" fmla="*/ 49695 w 536713"/>
              <a:gd name="connsiteY12" fmla="*/ 318052 h 1530626"/>
              <a:gd name="connsiteX13" fmla="*/ 39756 w 536713"/>
              <a:gd name="connsiteY13" fmla="*/ 0 h 1530626"/>
              <a:gd name="connsiteX0" fmla="*/ 39756 w 556835"/>
              <a:gd name="connsiteY0" fmla="*/ 0 h 1530626"/>
              <a:gd name="connsiteX1" fmla="*/ 159026 w 556835"/>
              <a:gd name="connsiteY1" fmla="*/ 268357 h 1530626"/>
              <a:gd name="connsiteX2" fmla="*/ 387626 w 556835"/>
              <a:gd name="connsiteY2" fmla="*/ 268357 h 1530626"/>
              <a:gd name="connsiteX3" fmla="*/ 367747 w 556835"/>
              <a:gd name="connsiteY3" fmla="*/ 49696 h 1530626"/>
              <a:gd name="connsiteX4" fmla="*/ 409180 w 556835"/>
              <a:gd name="connsiteY4" fmla="*/ 77358 h 1530626"/>
              <a:gd name="connsiteX5" fmla="*/ 450015 w 556835"/>
              <a:gd name="connsiteY5" fmla="*/ 303323 h 1530626"/>
              <a:gd name="connsiteX6" fmla="*/ 473246 w 556835"/>
              <a:gd name="connsiteY6" fmla="*/ 473486 h 1530626"/>
              <a:gd name="connsiteX7" fmla="*/ 536713 w 556835"/>
              <a:gd name="connsiteY7" fmla="*/ 1530626 h 1530626"/>
              <a:gd name="connsiteX8" fmla="*/ 79513 w 556835"/>
              <a:gd name="connsiteY8" fmla="*/ 1520687 h 1530626"/>
              <a:gd name="connsiteX9" fmla="*/ 139147 w 556835"/>
              <a:gd name="connsiteY9" fmla="*/ 695739 h 1530626"/>
              <a:gd name="connsiteX10" fmla="*/ 9939 w 556835"/>
              <a:gd name="connsiteY10" fmla="*/ 636105 h 1530626"/>
              <a:gd name="connsiteX11" fmla="*/ 0 w 556835"/>
              <a:gd name="connsiteY11" fmla="*/ 606287 h 1530626"/>
              <a:gd name="connsiteX12" fmla="*/ 109330 w 556835"/>
              <a:gd name="connsiteY12" fmla="*/ 636105 h 1530626"/>
              <a:gd name="connsiteX13" fmla="*/ 49695 w 556835"/>
              <a:gd name="connsiteY13" fmla="*/ 318052 h 1530626"/>
              <a:gd name="connsiteX14" fmla="*/ 39756 w 556835"/>
              <a:gd name="connsiteY14" fmla="*/ 0 h 1530626"/>
              <a:gd name="connsiteX0" fmla="*/ 39756 w 554175"/>
              <a:gd name="connsiteY0" fmla="*/ 0 h 1530626"/>
              <a:gd name="connsiteX1" fmla="*/ 159026 w 554175"/>
              <a:gd name="connsiteY1" fmla="*/ 268357 h 1530626"/>
              <a:gd name="connsiteX2" fmla="*/ 387626 w 554175"/>
              <a:gd name="connsiteY2" fmla="*/ 268357 h 1530626"/>
              <a:gd name="connsiteX3" fmla="*/ 367747 w 554175"/>
              <a:gd name="connsiteY3" fmla="*/ 49696 h 1530626"/>
              <a:gd name="connsiteX4" fmla="*/ 409180 w 554175"/>
              <a:gd name="connsiteY4" fmla="*/ 77358 h 1530626"/>
              <a:gd name="connsiteX5" fmla="*/ 450015 w 554175"/>
              <a:gd name="connsiteY5" fmla="*/ 303323 h 1530626"/>
              <a:gd name="connsiteX6" fmla="*/ 448458 w 554175"/>
              <a:gd name="connsiteY6" fmla="*/ 506536 h 1530626"/>
              <a:gd name="connsiteX7" fmla="*/ 536713 w 554175"/>
              <a:gd name="connsiteY7" fmla="*/ 1530626 h 1530626"/>
              <a:gd name="connsiteX8" fmla="*/ 79513 w 554175"/>
              <a:gd name="connsiteY8" fmla="*/ 1520687 h 1530626"/>
              <a:gd name="connsiteX9" fmla="*/ 139147 w 554175"/>
              <a:gd name="connsiteY9" fmla="*/ 695739 h 1530626"/>
              <a:gd name="connsiteX10" fmla="*/ 9939 w 554175"/>
              <a:gd name="connsiteY10" fmla="*/ 636105 h 1530626"/>
              <a:gd name="connsiteX11" fmla="*/ 0 w 554175"/>
              <a:gd name="connsiteY11" fmla="*/ 606287 h 1530626"/>
              <a:gd name="connsiteX12" fmla="*/ 109330 w 554175"/>
              <a:gd name="connsiteY12" fmla="*/ 636105 h 1530626"/>
              <a:gd name="connsiteX13" fmla="*/ 49695 w 554175"/>
              <a:gd name="connsiteY13" fmla="*/ 318052 h 1530626"/>
              <a:gd name="connsiteX14" fmla="*/ 39756 w 554175"/>
              <a:gd name="connsiteY14" fmla="*/ 0 h 1530626"/>
              <a:gd name="connsiteX0" fmla="*/ 39756 w 554175"/>
              <a:gd name="connsiteY0" fmla="*/ 0 h 1530626"/>
              <a:gd name="connsiteX1" fmla="*/ 159026 w 554175"/>
              <a:gd name="connsiteY1" fmla="*/ 268357 h 1530626"/>
              <a:gd name="connsiteX2" fmla="*/ 387626 w 554175"/>
              <a:gd name="connsiteY2" fmla="*/ 268357 h 1530626"/>
              <a:gd name="connsiteX3" fmla="*/ 367747 w 554175"/>
              <a:gd name="connsiteY3" fmla="*/ 49696 h 1530626"/>
              <a:gd name="connsiteX4" fmla="*/ 409180 w 554175"/>
              <a:gd name="connsiteY4" fmla="*/ 77358 h 1530626"/>
              <a:gd name="connsiteX5" fmla="*/ 450015 w 554175"/>
              <a:gd name="connsiteY5" fmla="*/ 303323 h 1530626"/>
              <a:gd name="connsiteX6" fmla="*/ 448458 w 554175"/>
              <a:gd name="connsiteY6" fmla="*/ 506536 h 1530626"/>
              <a:gd name="connsiteX7" fmla="*/ 536713 w 554175"/>
              <a:gd name="connsiteY7" fmla="*/ 1530626 h 1530626"/>
              <a:gd name="connsiteX8" fmla="*/ 79513 w 554175"/>
              <a:gd name="connsiteY8" fmla="*/ 1520687 h 1530626"/>
              <a:gd name="connsiteX9" fmla="*/ 139147 w 554175"/>
              <a:gd name="connsiteY9" fmla="*/ 695739 h 1530626"/>
              <a:gd name="connsiteX10" fmla="*/ 9939 w 554175"/>
              <a:gd name="connsiteY10" fmla="*/ 636105 h 1530626"/>
              <a:gd name="connsiteX11" fmla="*/ 0 w 554175"/>
              <a:gd name="connsiteY11" fmla="*/ 606287 h 1530626"/>
              <a:gd name="connsiteX12" fmla="*/ 109330 w 554175"/>
              <a:gd name="connsiteY12" fmla="*/ 636105 h 1530626"/>
              <a:gd name="connsiteX13" fmla="*/ 49695 w 554175"/>
              <a:gd name="connsiteY13" fmla="*/ 318052 h 1530626"/>
              <a:gd name="connsiteX14" fmla="*/ 39756 w 554175"/>
              <a:gd name="connsiteY14" fmla="*/ 0 h 1530626"/>
              <a:gd name="connsiteX0" fmla="*/ 39756 w 553436"/>
              <a:gd name="connsiteY0" fmla="*/ 0 h 1530626"/>
              <a:gd name="connsiteX1" fmla="*/ 159026 w 553436"/>
              <a:gd name="connsiteY1" fmla="*/ 268357 h 1530626"/>
              <a:gd name="connsiteX2" fmla="*/ 387626 w 553436"/>
              <a:gd name="connsiteY2" fmla="*/ 268357 h 1530626"/>
              <a:gd name="connsiteX3" fmla="*/ 367747 w 553436"/>
              <a:gd name="connsiteY3" fmla="*/ 49696 h 1530626"/>
              <a:gd name="connsiteX4" fmla="*/ 409180 w 553436"/>
              <a:gd name="connsiteY4" fmla="*/ 77358 h 1530626"/>
              <a:gd name="connsiteX5" fmla="*/ 450015 w 553436"/>
              <a:gd name="connsiteY5" fmla="*/ 303323 h 1530626"/>
              <a:gd name="connsiteX6" fmla="*/ 440195 w 553436"/>
              <a:gd name="connsiteY6" fmla="*/ 517553 h 1530626"/>
              <a:gd name="connsiteX7" fmla="*/ 536713 w 553436"/>
              <a:gd name="connsiteY7" fmla="*/ 1530626 h 1530626"/>
              <a:gd name="connsiteX8" fmla="*/ 79513 w 553436"/>
              <a:gd name="connsiteY8" fmla="*/ 1520687 h 1530626"/>
              <a:gd name="connsiteX9" fmla="*/ 139147 w 553436"/>
              <a:gd name="connsiteY9" fmla="*/ 695739 h 1530626"/>
              <a:gd name="connsiteX10" fmla="*/ 9939 w 553436"/>
              <a:gd name="connsiteY10" fmla="*/ 636105 h 1530626"/>
              <a:gd name="connsiteX11" fmla="*/ 0 w 553436"/>
              <a:gd name="connsiteY11" fmla="*/ 606287 h 1530626"/>
              <a:gd name="connsiteX12" fmla="*/ 109330 w 553436"/>
              <a:gd name="connsiteY12" fmla="*/ 636105 h 1530626"/>
              <a:gd name="connsiteX13" fmla="*/ 49695 w 553436"/>
              <a:gd name="connsiteY13" fmla="*/ 318052 h 1530626"/>
              <a:gd name="connsiteX14" fmla="*/ 39756 w 553436"/>
              <a:gd name="connsiteY14" fmla="*/ 0 h 1530626"/>
              <a:gd name="connsiteX0" fmla="*/ 39756 w 551130"/>
              <a:gd name="connsiteY0" fmla="*/ 0 h 1530626"/>
              <a:gd name="connsiteX1" fmla="*/ 159026 w 551130"/>
              <a:gd name="connsiteY1" fmla="*/ 268357 h 1530626"/>
              <a:gd name="connsiteX2" fmla="*/ 387626 w 551130"/>
              <a:gd name="connsiteY2" fmla="*/ 268357 h 1530626"/>
              <a:gd name="connsiteX3" fmla="*/ 367747 w 551130"/>
              <a:gd name="connsiteY3" fmla="*/ 49696 h 1530626"/>
              <a:gd name="connsiteX4" fmla="*/ 409180 w 551130"/>
              <a:gd name="connsiteY4" fmla="*/ 77358 h 1530626"/>
              <a:gd name="connsiteX5" fmla="*/ 450015 w 551130"/>
              <a:gd name="connsiteY5" fmla="*/ 303323 h 1530626"/>
              <a:gd name="connsiteX6" fmla="*/ 440195 w 551130"/>
              <a:gd name="connsiteY6" fmla="*/ 517553 h 1530626"/>
              <a:gd name="connsiteX7" fmla="*/ 536713 w 551130"/>
              <a:gd name="connsiteY7" fmla="*/ 1530626 h 1530626"/>
              <a:gd name="connsiteX8" fmla="*/ 79513 w 551130"/>
              <a:gd name="connsiteY8" fmla="*/ 1520687 h 1530626"/>
              <a:gd name="connsiteX9" fmla="*/ 139147 w 551130"/>
              <a:gd name="connsiteY9" fmla="*/ 695739 h 1530626"/>
              <a:gd name="connsiteX10" fmla="*/ 9939 w 551130"/>
              <a:gd name="connsiteY10" fmla="*/ 636105 h 1530626"/>
              <a:gd name="connsiteX11" fmla="*/ 0 w 551130"/>
              <a:gd name="connsiteY11" fmla="*/ 606287 h 1530626"/>
              <a:gd name="connsiteX12" fmla="*/ 109330 w 551130"/>
              <a:gd name="connsiteY12" fmla="*/ 636105 h 1530626"/>
              <a:gd name="connsiteX13" fmla="*/ 49695 w 551130"/>
              <a:gd name="connsiteY13" fmla="*/ 318052 h 1530626"/>
              <a:gd name="connsiteX14" fmla="*/ 39756 w 551130"/>
              <a:gd name="connsiteY14" fmla="*/ 0 h 1530626"/>
              <a:gd name="connsiteX0" fmla="*/ 39756 w 552204"/>
              <a:gd name="connsiteY0" fmla="*/ 0 h 1530626"/>
              <a:gd name="connsiteX1" fmla="*/ 159026 w 552204"/>
              <a:gd name="connsiteY1" fmla="*/ 268357 h 1530626"/>
              <a:gd name="connsiteX2" fmla="*/ 387626 w 552204"/>
              <a:gd name="connsiteY2" fmla="*/ 268357 h 1530626"/>
              <a:gd name="connsiteX3" fmla="*/ 367747 w 552204"/>
              <a:gd name="connsiteY3" fmla="*/ 49696 h 1530626"/>
              <a:gd name="connsiteX4" fmla="*/ 409180 w 552204"/>
              <a:gd name="connsiteY4" fmla="*/ 77358 h 1530626"/>
              <a:gd name="connsiteX5" fmla="*/ 450015 w 552204"/>
              <a:gd name="connsiteY5" fmla="*/ 303323 h 1530626"/>
              <a:gd name="connsiteX6" fmla="*/ 440195 w 552204"/>
              <a:gd name="connsiteY6" fmla="*/ 517553 h 1530626"/>
              <a:gd name="connsiteX7" fmla="*/ 536713 w 552204"/>
              <a:gd name="connsiteY7" fmla="*/ 1530626 h 1530626"/>
              <a:gd name="connsiteX8" fmla="*/ 79513 w 552204"/>
              <a:gd name="connsiteY8" fmla="*/ 1520687 h 1530626"/>
              <a:gd name="connsiteX9" fmla="*/ 139147 w 552204"/>
              <a:gd name="connsiteY9" fmla="*/ 695739 h 1530626"/>
              <a:gd name="connsiteX10" fmla="*/ 9939 w 552204"/>
              <a:gd name="connsiteY10" fmla="*/ 636105 h 1530626"/>
              <a:gd name="connsiteX11" fmla="*/ 0 w 552204"/>
              <a:gd name="connsiteY11" fmla="*/ 606287 h 1530626"/>
              <a:gd name="connsiteX12" fmla="*/ 109330 w 552204"/>
              <a:gd name="connsiteY12" fmla="*/ 636105 h 1530626"/>
              <a:gd name="connsiteX13" fmla="*/ 49695 w 552204"/>
              <a:gd name="connsiteY13" fmla="*/ 318052 h 1530626"/>
              <a:gd name="connsiteX14" fmla="*/ 39756 w 552204"/>
              <a:gd name="connsiteY14" fmla="*/ 0 h 1530626"/>
              <a:gd name="connsiteX0" fmla="*/ 39756 w 538253"/>
              <a:gd name="connsiteY0" fmla="*/ 0 h 1530626"/>
              <a:gd name="connsiteX1" fmla="*/ 159026 w 538253"/>
              <a:gd name="connsiteY1" fmla="*/ 268357 h 1530626"/>
              <a:gd name="connsiteX2" fmla="*/ 387626 w 538253"/>
              <a:gd name="connsiteY2" fmla="*/ 268357 h 1530626"/>
              <a:gd name="connsiteX3" fmla="*/ 367747 w 538253"/>
              <a:gd name="connsiteY3" fmla="*/ 49696 h 1530626"/>
              <a:gd name="connsiteX4" fmla="*/ 409180 w 538253"/>
              <a:gd name="connsiteY4" fmla="*/ 77358 h 1530626"/>
              <a:gd name="connsiteX5" fmla="*/ 450015 w 538253"/>
              <a:gd name="connsiteY5" fmla="*/ 303323 h 1530626"/>
              <a:gd name="connsiteX6" fmla="*/ 440195 w 538253"/>
              <a:gd name="connsiteY6" fmla="*/ 517553 h 1530626"/>
              <a:gd name="connsiteX7" fmla="*/ 536713 w 538253"/>
              <a:gd name="connsiteY7" fmla="*/ 1530626 h 1530626"/>
              <a:gd name="connsiteX8" fmla="*/ 79513 w 538253"/>
              <a:gd name="connsiteY8" fmla="*/ 1520687 h 1530626"/>
              <a:gd name="connsiteX9" fmla="*/ 139147 w 538253"/>
              <a:gd name="connsiteY9" fmla="*/ 695739 h 1530626"/>
              <a:gd name="connsiteX10" fmla="*/ 9939 w 538253"/>
              <a:gd name="connsiteY10" fmla="*/ 636105 h 1530626"/>
              <a:gd name="connsiteX11" fmla="*/ 0 w 538253"/>
              <a:gd name="connsiteY11" fmla="*/ 606287 h 1530626"/>
              <a:gd name="connsiteX12" fmla="*/ 109330 w 538253"/>
              <a:gd name="connsiteY12" fmla="*/ 636105 h 1530626"/>
              <a:gd name="connsiteX13" fmla="*/ 49695 w 538253"/>
              <a:gd name="connsiteY13" fmla="*/ 318052 h 1530626"/>
              <a:gd name="connsiteX14" fmla="*/ 39756 w 538253"/>
              <a:gd name="connsiteY14" fmla="*/ 0 h 1530626"/>
              <a:gd name="connsiteX0" fmla="*/ 39756 w 538401"/>
              <a:gd name="connsiteY0" fmla="*/ 0 h 1530626"/>
              <a:gd name="connsiteX1" fmla="*/ 159026 w 538401"/>
              <a:gd name="connsiteY1" fmla="*/ 268357 h 1530626"/>
              <a:gd name="connsiteX2" fmla="*/ 387626 w 538401"/>
              <a:gd name="connsiteY2" fmla="*/ 268357 h 1530626"/>
              <a:gd name="connsiteX3" fmla="*/ 367747 w 538401"/>
              <a:gd name="connsiteY3" fmla="*/ 49696 h 1530626"/>
              <a:gd name="connsiteX4" fmla="*/ 409180 w 538401"/>
              <a:gd name="connsiteY4" fmla="*/ 77358 h 1530626"/>
              <a:gd name="connsiteX5" fmla="*/ 450015 w 538401"/>
              <a:gd name="connsiteY5" fmla="*/ 303323 h 1530626"/>
              <a:gd name="connsiteX6" fmla="*/ 451211 w 538401"/>
              <a:gd name="connsiteY6" fmla="*/ 611197 h 1530626"/>
              <a:gd name="connsiteX7" fmla="*/ 536713 w 538401"/>
              <a:gd name="connsiteY7" fmla="*/ 1530626 h 1530626"/>
              <a:gd name="connsiteX8" fmla="*/ 79513 w 538401"/>
              <a:gd name="connsiteY8" fmla="*/ 1520687 h 1530626"/>
              <a:gd name="connsiteX9" fmla="*/ 139147 w 538401"/>
              <a:gd name="connsiteY9" fmla="*/ 695739 h 1530626"/>
              <a:gd name="connsiteX10" fmla="*/ 9939 w 538401"/>
              <a:gd name="connsiteY10" fmla="*/ 636105 h 1530626"/>
              <a:gd name="connsiteX11" fmla="*/ 0 w 538401"/>
              <a:gd name="connsiteY11" fmla="*/ 606287 h 1530626"/>
              <a:gd name="connsiteX12" fmla="*/ 109330 w 538401"/>
              <a:gd name="connsiteY12" fmla="*/ 636105 h 1530626"/>
              <a:gd name="connsiteX13" fmla="*/ 49695 w 538401"/>
              <a:gd name="connsiteY13" fmla="*/ 318052 h 1530626"/>
              <a:gd name="connsiteX14" fmla="*/ 39756 w 538401"/>
              <a:gd name="connsiteY14" fmla="*/ 0 h 1530626"/>
              <a:gd name="connsiteX0" fmla="*/ 39756 w 539298"/>
              <a:gd name="connsiteY0" fmla="*/ 0 h 1530626"/>
              <a:gd name="connsiteX1" fmla="*/ 159026 w 539298"/>
              <a:gd name="connsiteY1" fmla="*/ 268357 h 1530626"/>
              <a:gd name="connsiteX2" fmla="*/ 387626 w 539298"/>
              <a:gd name="connsiteY2" fmla="*/ 268357 h 1530626"/>
              <a:gd name="connsiteX3" fmla="*/ 367747 w 539298"/>
              <a:gd name="connsiteY3" fmla="*/ 49696 h 1530626"/>
              <a:gd name="connsiteX4" fmla="*/ 409180 w 539298"/>
              <a:gd name="connsiteY4" fmla="*/ 77358 h 1530626"/>
              <a:gd name="connsiteX5" fmla="*/ 450015 w 539298"/>
              <a:gd name="connsiteY5" fmla="*/ 303323 h 1530626"/>
              <a:gd name="connsiteX6" fmla="*/ 451211 w 539298"/>
              <a:gd name="connsiteY6" fmla="*/ 611197 h 1530626"/>
              <a:gd name="connsiteX7" fmla="*/ 536713 w 539298"/>
              <a:gd name="connsiteY7" fmla="*/ 1530626 h 1530626"/>
              <a:gd name="connsiteX8" fmla="*/ 79513 w 539298"/>
              <a:gd name="connsiteY8" fmla="*/ 1520687 h 1530626"/>
              <a:gd name="connsiteX9" fmla="*/ 139147 w 539298"/>
              <a:gd name="connsiteY9" fmla="*/ 695739 h 1530626"/>
              <a:gd name="connsiteX10" fmla="*/ 9939 w 539298"/>
              <a:gd name="connsiteY10" fmla="*/ 636105 h 1530626"/>
              <a:gd name="connsiteX11" fmla="*/ 0 w 539298"/>
              <a:gd name="connsiteY11" fmla="*/ 606287 h 1530626"/>
              <a:gd name="connsiteX12" fmla="*/ 109330 w 539298"/>
              <a:gd name="connsiteY12" fmla="*/ 636105 h 1530626"/>
              <a:gd name="connsiteX13" fmla="*/ 49695 w 539298"/>
              <a:gd name="connsiteY13" fmla="*/ 318052 h 1530626"/>
              <a:gd name="connsiteX14" fmla="*/ 39756 w 539298"/>
              <a:gd name="connsiteY14" fmla="*/ 0 h 1530626"/>
              <a:gd name="connsiteX0" fmla="*/ 39756 w 539298"/>
              <a:gd name="connsiteY0" fmla="*/ 0 h 1530626"/>
              <a:gd name="connsiteX1" fmla="*/ 159026 w 539298"/>
              <a:gd name="connsiteY1" fmla="*/ 268357 h 1530626"/>
              <a:gd name="connsiteX2" fmla="*/ 387626 w 539298"/>
              <a:gd name="connsiteY2" fmla="*/ 268357 h 1530626"/>
              <a:gd name="connsiteX3" fmla="*/ 367747 w 539298"/>
              <a:gd name="connsiteY3" fmla="*/ 49696 h 1530626"/>
              <a:gd name="connsiteX4" fmla="*/ 409180 w 539298"/>
              <a:gd name="connsiteY4" fmla="*/ 77358 h 1530626"/>
              <a:gd name="connsiteX5" fmla="*/ 450015 w 539298"/>
              <a:gd name="connsiteY5" fmla="*/ 303323 h 1530626"/>
              <a:gd name="connsiteX6" fmla="*/ 451211 w 539298"/>
              <a:gd name="connsiteY6" fmla="*/ 611197 h 1530626"/>
              <a:gd name="connsiteX7" fmla="*/ 536713 w 539298"/>
              <a:gd name="connsiteY7" fmla="*/ 1530626 h 1530626"/>
              <a:gd name="connsiteX8" fmla="*/ 79513 w 539298"/>
              <a:gd name="connsiteY8" fmla="*/ 1520687 h 1530626"/>
              <a:gd name="connsiteX9" fmla="*/ 139147 w 539298"/>
              <a:gd name="connsiteY9" fmla="*/ 695739 h 1530626"/>
              <a:gd name="connsiteX10" fmla="*/ 9939 w 539298"/>
              <a:gd name="connsiteY10" fmla="*/ 636105 h 1530626"/>
              <a:gd name="connsiteX11" fmla="*/ 0 w 539298"/>
              <a:gd name="connsiteY11" fmla="*/ 606287 h 1530626"/>
              <a:gd name="connsiteX12" fmla="*/ 109330 w 539298"/>
              <a:gd name="connsiteY12" fmla="*/ 636105 h 1530626"/>
              <a:gd name="connsiteX13" fmla="*/ 49695 w 539298"/>
              <a:gd name="connsiteY13" fmla="*/ 318052 h 1530626"/>
              <a:gd name="connsiteX14" fmla="*/ 43588 w 539298"/>
              <a:gd name="connsiteY14" fmla="*/ 126455 h 1530626"/>
              <a:gd name="connsiteX15" fmla="*/ 39756 w 539298"/>
              <a:gd name="connsiteY15" fmla="*/ 0 h 1530626"/>
              <a:gd name="connsiteX0" fmla="*/ 39756 w 539298"/>
              <a:gd name="connsiteY0" fmla="*/ 0 h 1530626"/>
              <a:gd name="connsiteX1" fmla="*/ 159026 w 539298"/>
              <a:gd name="connsiteY1" fmla="*/ 268357 h 1530626"/>
              <a:gd name="connsiteX2" fmla="*/ 387626 w 539298"/>
              <a:gd name="connsiteY2" fmla="*/ 268357 h 1530626"/>
              <a:gd name="connsiteX3" fmla="*/ 367747 w 539298"/>
              <a:gd name="connsiteY3" fmla="*/ 49696 h 1530626"/>
              <a:gd name="connsiteX4" fmla="*/ 409180 w 539298"/>
              <a:gd name="connsiteY4" fmla="*/ 77358 h 1530626"/>
              <a:gd name="connsiteX5" fmla="*/ 450015 w 539298"/>
              <a:gd name="connsiteY5" fmla="*/ 303323 h 1530626"/>
              <a:gd name="connsiteX6" fmla="*/ 451211 w 539298"/>
              <a:gd name="connsiteY6" fmla="*/ 611197 h 1530626"/>
              <a:gd name="connsiteX7" fmla="*/ 536713 w 539298"/>
              <a:gd name="connsiteY7" fmla="*/ 1530626 h 1530626"/>
              <a:gd name="connsiteX8" fmla="*/ 79513 w 539298"/>
              <a:gd name="connsiteY8" fmla="*/ 1520687 h 1530626"/>
              <a:gd name="connsiteX9" fmla="*/ 139147 w 539298"/>
              <a:gd name="connsiteY9" fmla="*/ 695739 h 1530626"/>
              <a:gd name="connsiteX10" fmla="*/ 9939 w 539298"/>
              <a:gd name="connsiteY10" fmla="*/ 636105 h 1530626"/>
              <a:gd name="connsiteX11" fmla="*/ 0 w 539298"/>
              <a:gd name="connsiteY11" fmla="*/ 606287 h 1530626"/>
              <a:gd name="connsiteX12" fmla="*/ 109330 w 539298"/>
              <a:gd name="connsiteY12" fmla="*/ 636105 h 1530626"/>
              <a:gd name="connsiteX13" fmla="*/ 49695 w 539298"/>
              <a:gd name="connsiteY13" fmla="*/ 318052 h 1530626"/>
              <a:gd name="connsiteX14" fmla="*/ 21554 w 539298"/>
              <a:gd name="connsiteY14" fmla="*/ 13532 h 1530626"/>
              <a:gd name="connsiteX15" fmla="*/ 39756 w 539298"/>
              <a:gd name="connsiteY15" fmla="*/ 0 h 1530626"/>
              <a:gd name="connsiteX0" fmla="*/ 39756 w 539298"/>
              <a:gd name="connsiteY0" fmla="*/ 0 h 1530626"/>
              <a:gd name="connsiteX1" fmla="*/ 159026 w 539298"/>
              <a:gd name="connsiteY1" fmla="*/ 268357 h 1530626"/>
              <a:gd name="connsiteX2" fmla="*/ 387626 w 539298"/>
              <a:gd name="connsiteY2" fmla="*/ 268357 h 1530626"/>
              <a:gd name="connsiteX3" fmla="*/ 367747 w 539298"/>
              <a:gd name="connsiteY3" fmla="*/ 49696 h 1530626"/>
              <a:gd name="connsiteX4" fmla="*/ 409180 w 539298"/>
              <a:gd name="connsiteY4" fmla="*/ 77358 h 1530626"/>
              <a:gd name="connsiteX5" fmla="*/ 450015 w 539298"/>
              <a:gd name="connsiteY5" fmla="*/ 303323 h 1530626"/>
              <a:gd name="connsiteX6" fmla="*/ 451211 w 539298"/>
              <a:gd name="connsiteY6" fmla="*/ 611197 h 1530626"/>
              <a:gd name="connsiteX7" fmla="*/ 536713 w 539298"/>
              <a:gd name="connsiteY7" fmla="*/ 1530626 h 1530626"/>
              <a:gd name="connsiteX8" fmla="*/ 79513 w 539298"/>
              <a:gd name="connsiteY8" fmla="*/ 1520687 h 1530626"/>
              <a:gd name="connsiteX9" fmla="*/ 139147 w 539298"/>
              <a:gd name="connsiteY9" fmla="*/ 695739 h 1530626"/>
              <a:gd name="connsiteX10" fmla="*/ 9939 w 539298"/>
              <a:gd name="connsiteY10" fmla="*/ 636105 h 1530626"/>
              <a:gd name="connsiteX11" fmla="*/ 0 w 539298"/>
              <a:gd name="connsiteY11" fmla="*/ 606287 h 1530626"/>
              <a:gd name="connsiteX12" fmla="*/ 109330 w 539298"/>
              <a:gd name="connsiteY12" fmla="*/ 636105 h 1530626"/>
              <a:gd name="connsiteX13" fmla="*/ 135076 w 539298"/>
              <a:gd name="connsiteY13" fmla="*/ 268476 h 1530626"/>
              <a:gd name="connsiteX14" fmla="*/ 21554 w 539298"/>
              <a:gd name="connsiteY14" fmla="*/ 13532 h 1530626"/>
              <a:gd name="connsiteX15" fmla="*/ 39756 w 539298"/>
              <a:gd name="connsiteY15" fmla="*/ 0 h 1530626"/>
              <a:gd name="connsiteX0" fmla="*/ 39756 w 539298"/>
              <a:gd name="connsiteY0" fmla="*/ 0 h 1530626"/>
              <a:gd name="connsiteX1" fmla="*/ 159026 w 539298"/>
              <a:gd name="connsiteY1" fmla="*/ 268357 h 1530626"/>
              <a:gd name="connsiteX2" fmla="*/ 406905 w 539298"/>
              <a:gd name="connsiteY2" fmla="*/ 268357 h 1530626"/>
              <a:gd name="connsiteX3" fmla="*/ 367747 w 539298"/>
              <a:gd name="connsiteY3" fmla="*/ 49696 h 1530626"/>
              <a:gd name="connsiteX4" fmla="*/ 409180 w 539298"/>
              <a:gd name="connsiteY4" fmla="*/ 77358 h 1530626"/>
              <a:gd name="connsiteX5" fmla="*/ 450015 w 539298"/>
              <a:gd name="connsiteY5" fmla="*/ 303323 h 1530626"/>
              <a:gd name="connsiteX6" fmla="*/ 451211 w 539298"/>
              <a:gd name="connsiteY6" fmla="*/ 611197 h 1530626"/>
              <a:gd name="connsiteX7" fmla="*/ 536713 w 539298"/>
              <a:gd name="connsiteY7" fmla="*/ 1530626 h 1530626"/>
              <a:gd name="connsiteX8" fmla="*/ 79513 w 539298"/>
              <a:gd name="connsiteY8" fmla="*/ 1520687 h 1530626"/>
              <a:gd name="connsiteX9" fmla="*/ 139147 w 539298"/>
              <a:gd name="connsiteY9" fmla="*/ 695739 h 1530626"/>
              <a:gd name="connsiteX10" fmla="*/ 9939 w 539298"/>
              <a:gd name="connsiteY10" fmla="*/ 636105 h 1530626"/>
              <a:gd name="connsiteX11" fmla="*/ 0 w 539298"/>
              <a:gd name="connsiteY11" fmla="*/ 606287 h 1530626"/>
              <a:gd name="connsiteX12" fmla="*/ 109330 w 539298"/>
              <a:gd name="connsiteY12" fmla="*/ 636105 h 1530626"/>
              <a:gd name="connsiteX13" fmla="*/ 135076 w 539298"/>
              <a:gd name="connsiteY13" fmla="*/ 268476 h 1530626"/>
              <a:gd name="connsiteX14" fmla="*/ 21554 w 539298"/>
              <a:gd name="connsiteY14" fmla="*/ 13532 h 1530626"/>
              <a:gd name="connsiteX15" fmla="*/ 39756 w 539298"/>
              <a:gd name="connsiteY15" fmla="*/ 0 h 1530626"/>
              <a:gd name="connsiteX0" fmla="*/ 39756 w 539298"/>
              <a:gd name="connsiteY0" fmla="*/ 0 h 1530626"/>
              <a:gd name="connsiteX1" fmla="*/ 159026 w 539298"/>
              <a:gd name="connsiteY1" fmla="*/ 268357 h 1530626"/>
              <a:gd name="connsiteX2" fmla="*/ 406905 w 539298"/>
              <a:gd name="connsiteY2" fmla="*/ 268357 h 1530626"/>
              <a:gd name="connsiteX3" fmla="*/ 367747 w 539298"/>
              <a:gd name="connsiteY3" fmla="*/ 49696 h 1530626"/>
              <a:gd name="connsiteX4" fmla="*/ 409180 w 539298"/>
              <a:gd name="connsiteY4" fmla="*/ 77358 h 1530626"/>
              <a:gd name="connsiteX5" fmla="*/ 450015 w 539298"/>
              <a:gd name="connsiteY5" fmla="*/ 303323 h 1530626"/>
              <a:gd name="connsiteX6" fmla="*/ 451211 w 539298"/>
              <a:gd name="connsiteY6" fmla="*/ 611197 h 1530626"/>
              <a:gd name="connsiteX7" fmla="*/ 536713 w 539298"/>
              <a:gd name="connsiteY7" fmla="*/ 1530626 h 1530626"/>
              <a:gd name="connsiteX8" fmla="*/ 79513 w 539298"/>
              <a:gd name="connsiteY8" fmla="*/ 1520687 h 1530626"/>
              <a:gd name="connsiteX9" fmla="*/ 139147 w 539298"/>
              <a:gd name="connsiteY9" fmla="*/ 695739 h 1530626"/>
              <a:gd name="connsiteX10" fmla="*/ 9939 w 539298"/>
              <a:gd name="connsiteY10" fmla="*/ 636105 h 1530626"/>
              <a:gd name="connsiteX11" fmla="*/ 0 w 539298"/>
              <a:gd name="connsiteY11" fmla="*/ 606287 h 1530626"/>
              <a:gd name="connsiteX12" fmla="*/ 109330 w 539298"/>
              <a:gd name="connsiteY12" fmla="*/ 636105 h 1530626"/>
              <a:gd name="connsiteX13" fmla="*/ 124059 w 539298"/>
              <a:gd name="connsiteY13" fmla="*/ 279493 h 1530626"/>
              <a:gd name="connsiteX14" fmla="*/ 21554 w 539298"/>
              <a:gd name="connsiteY14" fmla="*/ 13532 h 1530626"/>
              <a:gd name="connsiteX15" fmla="*/ 39756 w 539298"/>
              <a:gd name="connsiteY15" fmla="*/ 0 h 1530626"/>
              <a:gd name="connsiteX0" fmla="*/ 39756 w 539298"/>
              <a:gd name="connsiteY0" fmla="*/ 0 h 1530626"/>
              <a:gd name="connsiteX1" fmla="*/ 159026 w 539298"/>
              <a:gd name="connsiteY1" fmla="*/ 268357 h 1530626"/>
              <a:gd name="connsiteX2" fmla="*/ 406905 w 539298"/>
              <a:gd name="connsiteY2" fmla="*/ 268357 h 1530626"/>
              <a:gd name="connsiteX3" fmla="*/ 367747 w 539298"/>
              <a:gd name="connsiteY3" fmla="*/ 49696 h 1530626"/>
              <a:gd name="connsiteX4" fmla="*/ 409180 w 539298"/>
              <a:gd name="connsiteY4" fmla="*/ 77358 h 1530626"/>
              <a:gd name="connsiteX5" fmla="*/ 450015 w 539298"/>
              <a:gd name="connsiteY5" fmla="*/ 303323 h 1530626"/>
              <a:gd name="connsiteX6" fmla="*/ 451211 w 539298"/>
              <a:gd name="connsiteY6" fmla="*/ 611197 h 1530626"/>
              <a:gd name="connsiteX7" fmla="*/ 536713 w 539298"/>
              <a:gd name="connsiteY7" fmla="*/ 1530626 h 1530626"/>
              <a:gd name="connsiteX8" fmla="*/ 79513 w 539298"/>
              <a:gd name="connsiteY8" fmla="*/ 1520687 h 1530626"/>
              <a:gd name="connsiteX9" fmla="*/ 139147 w 539298"/>
              <a:gd name="connsiteY9" fmla="*/ 695739 h 1530626"/>
              <a:gd name="connsiteX10" fmla="*/ 9939 w 539298"/>
              <a:gd name="connsiteY10" fmla="*/ 636105 h 1530626"/>
              <a:gd name="connsiteX11" fmla="*/ 0 w 539298"/>
              <a:gd name="connsiteY11" fmla="*/ 606287 h 1530626"/>
              <a:gd name="connsiteX12" fmla="*/ 109330 w 539298"/>
              <a:gd name="connsiteY12" fmla="*/ 636105 h 1530626"/>
              <a:gd name="connsiteX13" fmla="*/ 124059 w 539298"/>
              <a:gd name="connsiteY13" fmla="*/ 279493 h 1530626"/>
              <a:gd name="connsiteX14" fmla="*/ 13292 w 539298"/>
              <a:gd name="connsiteY14" fmla="*/ 16286 h 1530626"/>
              <a:gd name="connsiteX15" fmla="*/ 39756 w 539298"/>
              <a:gd name="connsiteY15" fmla="*/ 0 h 1530626"/>
              <a:gd name="connsiteX0" fmla="*/ 39756 w 539298"/>
              <a:gd name="connsiteY0" fmla="*/ 0 h 1530626"/>
              <a:gd name="connsiteX1" fmla="*/ 159026 w 539298"/>
              <a:gd name="connsiteY1" fmla="*/ 268357 h 1530626"/>
              <a:gd name="connsiteX2" fmla="*/ 406905 w 539298"/>
              <a:gd name="connsiteY2" fmla="*/ 268357 h 1530626"/>
              <a:gd name="connsiteX3" fmla="*/ 367747 w 539298"/>
              <a:gd name="connsiteY3" fmla="*/ 49696 h 1530626"/>
              <a:gd name="connsiteX4" fmla="*/ 409180 w 539298"/>
              <a:gd name="connsiteY4" fmla="*/ 77358 h 1530626"/>
              <a:gd name="connsiteX5" fmla="*/ 450015 w 539298"/>
              <a:gd name="connsiteY5" fmla="*/ 303323 h 1530626"/>
              <a:gd name="connsiteX6" fmla="*/ 451211 w 539298"/>
              <a:gd name="connsiteY6" fmla="*/ 611197 h 1530626"/>
              <a:gd name="connsiteX7" fmla="*/ 536713 w 539298"/>
              <a:gd name="connsiteY7" fmla="*/ 1530626 h 1530626"/>
              <a:gd name="connsiteX8" fmla="*/ 79513 w 539298"/>
              <a:gd name="connsiteY8" fmla="*/ 1520687 h 1530626"/>
              <a:gd name="connsiteX9" fmla="*/ 139147 w 539298"/>
              <a:gd name="connsiteY9" fmla="*/ 695739 h 1530626"/>
              <a:gd name="connsiteX10" fmla="*/ 9939 w 539298"/>
              <a:gd name="connsiteY10" fmla="*/ 636105 h 1530626"/>
              <a:gd name="connsiteX11" fmla="*/ 0 w 539298"/>
              <a:gd name="connsiteY11" fmla="*/ 606287 h 1530626"/>
              <a:gd name="connsiteX12" fmla="*/ 123101 w 539298"/>
              <a:gd name="connsiteY12" fmla="*/ 649876 h 1530626"/>
              <a:gd name="connsiteX13" fmla="*/ 124059 w 539298"/>
              <a:gd name="connsiteY13" fmla="*/ 279493 h 1530626"/>
              <a:gd name="connsiteX14" fmla="*/ 13292 w 539298"/>
              <a:gd name="connsiteY14" fmla="*/ 16286 h 1530626"/>
              <a:gd name="connsiteX15" fmla="*/ 39756 w 539298"/>
              <a:gd name="connsiteY15" fmla="*/ 0 h 1530626"/>
              <a:gd name="connsiteX0" fmla="*/ 34248 w 533790"/>
              <a:gd name="connsiteY0" fmla="*/ 0 h 1530626"/>
              <a:gd name="connsiteX1" fmla="*/ 153518 w 533790"/>
              <a:gd name="connsiteY1" fmla="*/ 268357 h 1530626"/>
              <a:gd name="connsiteX2" fmla="*/ 401397 w 533790"/>
              <a:gd name="connsiteY2" fmla="*/ 268357 h 1530626"/>
              <a:gd name="connsiteX3" fmla="*/ 362239 w 533790"/>
              <a:gd name="connsiteY3" fmla="*/ 49696 h 1530626"/>
              <a:gd name="connsiteX4" fmla="*/ 403672 w 533790"/>
              <a:gd name="connsiteY4" fmla="*/ 77358 h 1530626"/>
              <a:gd name="connsiteX5" fmla="*/ 444507 w 533790"/>
              <a:gd name="connsiteY5" fmla="*/ 303323 h 1530626"/>
              <a:gd name="connsiteX6" fmla="*/ 445703 w 533790"/>
              <a:gd name="connsiteY6" fmla="*/ 611197 h 1530626"/>
              <a:gd name="connsiteX7" fmla="*/ 531205 w 533790"/>
              <a:gd name="connsiteY7" fmla="*/ 1530626 h 1530626"/>
              <a:gd name="connsiteX8" fmla="*/ 74005 w 533790"/>
              <a:gd name="connsiteY8" fmla="*/ 1520687 h 1530626"/>
              <a:gd name="connsiteX9" fmla="*/ 133639 w 533790"/>
              <a:gd name="connsiteY9" fmla="*/ 695739 h 1530626"/>
              <a:gd name="connsiteX10" fmla="*/ 4431 w 533790"/>
              <a:gd name="connsiteY10" fmla="*/ 636105 h 1530626"/>
              <a:gd name="connsiteX11" fmla="*/ 0 w 533790"/>
              <a:gd name="connsiteY11" fmla="*/ 683405 h 1530626"/>
              <a:gd name="connsiteX12" fmla="*/ 117593 w 533790"/>
              <a:gd name="connsiteY12" fmla="*/ 649876 h 1530626"/>
              <a:gd name="connsiteX13" fmla="*/ 118551 w 533790"/>
              <a:gd name="connsiteY13" fmla="*/ 279493 h 1530626"/>
              <a:gd name="connsiteX14" fmla="*/ 7784 w 533790"/>
              <a:gd name="connsiteY14" fmla="*/ 16286 h 1530626"/>
              <a:gd name="connsiteX15" fmla="*/ 34248 w 533790"/>
              <a:gd name="connsiteY15" fmla="*/ 0 h 1530626"/>
              <a:gd name="connsiteX0" fmla="*/ 43588 w 543130"/>
              <a:gd name="connsiteY0" fmla="*/ 0 h 1530626"/>
              <a:gd name="connsiteX1" fmla="*/ 162858 w 543130"/>
              <a:gd name="connsiteY1" fmla="*/ 268357 h 1530626"/>
              <a:gd name="connsiteX2" fmla="*/ 410737 w 543130"/>
              <a:gd name="connsiteY2" fmla="*/ 268357 h 1530626"/>
              <a:gd name="connsiteX3" fmla="*/ 371579 w 543130"/>
              <a:gd name="connsiteY3" fmla="*/ 49696 h 1530626"/>
              <a:gd name="connsiteX4" fmla="*/ 413012 w 543130"/>
              <a:gd name="connsiteY4" fmla="*/ 77358 h 1530626"/>
              <a:gd name="connsiteX5" fmla="*/ 453847 w 543130"/>
              <a:gd name="connsiteY5" fmla="*/ 303323 h 1530626"/>
              <a:gd name="connsiteX6" fmla="*/ 455043 w 543130"/>
              <a:gd name="connsiteY6" fmla="*/ 611197 h 1530626"/>
              <a:gd name="connsiteX7" fmla="*/ 540545 w 543130"/>
              <a:gd name="connsiteY7" fmla="*/ 1530626 h 1530626"/>
              <a:gd name="connsiteX8" fmla="*/ 83345 w 543130"/>
              <a:gd name="connsiteY8" fmla="*/ 1520687 h 1530626"/>
              <a:gd name="connsiteX9" fmla="*/ 142979 w 543130"/>
              <a:gd name="connsiteY9" fmla="*/ 695739 h 1530626"/>
              <a:gd name="connsiteX10" fmla="*/ 0 w 543130"/>
              <a:gd name="connsiteY10" fmla="*/ 721486 h 1530626"/>
              <a:gd name="connsiteX11" fmla="*/ 9340 w 543130"/>
              <a:gd name="connsiteY11" fmla="*/ 683405 h 1530626"/>
              <a:gd name="connsiteX12" fmla="*/ 126933 w 543130"/>
              <a:gd name="connsiteY12" fmla="*/ 649876 h 1530626"/>
              <a:gd name="connsiteX13" fmla="*/ 127891 w 543130"/>
              <a:gd name="connsiteY13" fmla="*/ 279493 h 1530626"/>
              <a:gd name="connsiteX14" fmla="*/ 17124 w 543130"/>
              <a:gd name="connsiteY14" fmla="*/ 16286 h 1530626"/>
              <a:gd name="connsiteX15" fmla="*/ 43588 w 543130"/>
              <a:gd name="connsiteY15" fmla="*/ 0 h 1530626"/>
              <a:gd name="connsiteX0" fmla="*/ 43588 w 543130"/>
              <a:gd name="connsiteY0" fmla="*/ 0 h 1530626"/>
              <a:gd name="connsiteX1" fmla="*/ 162858 w 543130"/>
              <a:gd name="connsiteY1" fmla="*/ 268357 h 1530626"/>
              <a:gd name="connsiteX2" fmla="*/ 410737 w 543130"/>
              <a:gd name="connsiteY2" fmla="*/ 268357 h 1530626"/>
              <a:gd name="connsiteX3" fmla="*/ 371579 w 543130"/>
              <a:gd name="connsiteY3" fmla="*/ 49696 h 1530626"/>
              <a:gd name="connsiteX4" fmla="*/ 413012 w 543130"/>
              <a:gd name="connsiteY4" fmla="*/ 77358 h 1530626"/>
              <a:gd name="connsiteX5" fmla="*/ 453847 w 543130"/>
              <a:gd name="connsiteY5" fmla="*/ 303323 h 1530626"/>
              <a:gd name="connsiteX6" fmla="*/ 455043 w 543130"/>
              <a:gd name="connsiteY6" fmla="*/ 611197 h 1530626"/>
              <a:gd name="connsiteX7" fmla="*/ 540545 w 543130"/>
              <a:gd name="connsiteY7" fmla="*/ 1530626 h 1530626"/>
              <a:gd name="connsiteX8" fmla="*/ 83345 w 543130"/>
              <a:gd name="connsiteY8" fmla="*/ 1520687 h 1530626"/>
              <a:gd name="connsiteX9" fmla="*/ 142979 w 543130"/>
              <a:gd name="connsiteY9" fmla="*/ 695739 h 1530626"/>
              <a:gd name="connsiteX10" fmla="*/ 0 w 543130"/>
              <a:gd name="connsiteY10" fmla="*/ 721486 h 1530626"/>
              <a:gd name="connsiteX11" fmla="*/ 6586 w 543130"/>
              <a:gd name="connsiteY11" fmla="*/ 661371 h 1530626"/>
              <a:gd name="connsiteX12" fmla="*/ 126933 w 543130"/>
              <a:gd name="connsiteY12" fmla="*/ 649876 h 1530626"/>
              <a:gd name="connsiteX13" fmla="*/ 127891 w 543130"/>
              <a:gd name="connsiteY13" fmla="*/ 279493 h 1530626"/>
              <a:gd name="connsiteX14" fmla="*/ 17124 w 543130"/>
              <a:gd name="connsiteY14" fmla="*/ 16286 h 1530626"/>
              <a:gd name="connsiteX15" fmla="*/ 43588 w 543130"/>
              <a:gd name="connsiteY15" fmla="*/ 0 h 1530626"/>
              <a:gd name="connsiteX0" fmla="*/ 51851 w 551393"/>
              <a:gd name="connsiteY0" fmla="*/ 0 h 1530626"/>
              <a:gd name="connsiteX1" fmla="*/ 171121 w 551393"/>
              <a:gd name="connsiteY1" fmla="*/ 268357 h 1530626"/>
              <a:gd name="connsiteX2" fmla="*/ 419000 w 551393"/>
              <a:gd name="connsiteY2" fmla="*/ 268357 h 1530626"/>
              <a:gd name="connsiteX3" fmla="*/ 379842 w 551393"/>
              <a:gd name="connsiteY3" fmla="*/ 49696 h 1530626"/>
              <a:gd name="connsiteX4" fmla="*/ 421275 w 551393"/>
              <a:gd name="connsiteY4" fmla="*/ 77358 h 1530626"/>
              <a:gd name="connsiteX5" fmla="*/ 462110 w 551393"/>
              <a:gd name="connsiteY5" fmla="*/ 303323 h 1530626"/>
              <a:gd name="connsiteX6" fmla="*/ 463306 w 551393"/>
              <a:gd name="connsiteY6" fmla="*/ 611197 h 1530626"/>
              <a:gd name="connsiteX7" fmla="*/ 548808 w 551393"/>
              <a:gd name="connsiteY7" fmla="*/ 1530626 h 1530626"/>
              <a:gd name="connsiteX8" fmla="*/ 91608 w 551393"/>
              <a:gd name="connsiteY8" fmla="*/ 1520687 h 1530626"/>
              <a:gd name="connsiteX9" fmla="*/ 151242 w 551393"/>
              <a:gd name="connsiteY9" fmla="*/ 695739 h 1530626"/>
              <a:gd name="connsiteX10" fmla="*/ 0 w 551393"/>
              <a:gd name="connsiteY10" fmla="*/ 696698 h 1530626"/>
              <a:gd name="connsiteX11" fmla="*/ 14849 w 551393"/>
              <a:gd name="connsiteY11" fmla="*/ 661371 h 1530626"/>
              <a:gd name="connsiteX12" fmla="*/ 135196 w 551393"/>
              <a:gd name="connsiteY12" fmla="*/ 649876 h 1530626"/>
              <a:gd name="connsiteX13" fmla="*/ 136154 w 551393"/>
              <a:gd name="connsiteY13" fmla="*/ 279493 h 1530626"/>
              <a:gd name="connsiteX14" fmla="*/ 25387 w 551393"/>
              <a:gd name="connsiteY14" fmla="*/ 16286 h 1530626"/>
              <a:gd name="connsiteX15" fmla="*/ 51851 w 551393"/>
              <a:gd name="connsiteY15" fmla="*/ 0 h 1530626"/>
              <a:gd name="connsiteX0" fmla="*/ 51851 w 551393"/>
              <a:gd name="connsiteY0" fmla="*/ 0 h 1530626"/>
              <a:gd name="connsiteX1" fmla="*/ 171121 w 551393"/>
              <a:gd name="connsiteY1" fmla="*/ 268357 h 1530626"/>
              <a:gd name="connsiteX2" fmla="*/ 419000 w 551393"/>
              <a:gd name="connsiteY2" fmla="*/ 268357 h 1530626"/>
              <a:gd name="connsiteX3" fmla="*/ 379842 w 551393"/>
              <a:gd name="connsiteY3" fmla="*/ 49696 h 1530626"/>
              <a:gd name="connsiteX4" fmla="*/ 421275 w 551393"/>
              <a:gd name="connsiteY4" fmla="*/ 77358 h 1530626"/>
              <a:gd name="connsiteX5" fmla="*/ 462110 w 551393"/>
              <a:gd name="connsiteY5" fmla="*/ 303323 h 1530626"/>
              <a:gd name="connsiteX6" fmla="*/ 463306 w 551393"/>
              <a:gd name="connsiteY6" fmla="*/ 611197 h 1530626"/>
              <a:gd name="connsiteX7" fmla="*/ 548808 w 551393"/>
              <a:gd name="connsiteY7" fmla="*/ 1530626 h 1530626"/>
              <a:gd name="connsiteX8" fmla="*/ 91608 w 551393"/>
              <a:gd name="connsiteY8" fmla="*/ 1520687 h 1530626"/>
              <a:gd name="connsiteX9" fmla="*/ 134717 w 551393"/>
              <a:gd name="connsiteY9" fmla="*/ 695739 h 1530626"/>
              <a:gd name="connsiteX10" fmla="*/ 0 w 551393"/>
              <a:gd name="connsiteY10" fmla="*/ 696698 h 1530626"/>
              <a:gd name="connsiteX11" fmla="*/ 14849 w 551393"/>
              <a:gd name="connsiteY11" fmla="*/ 661371 h 1530626"/>
              <a:gd name="connsiteX12" fmla="*/ 135196 w 551393"/>
              <a:gd name="connsiteY12" fmla="*/ 649876 h 1530626"/>
              <a:gd name="connsiteX13" fmla="*/ 136154 w 551393"/>
              <a:gd name="connsiteY13" fmla="*/ 279493 h 1530626"/>
              <a:gd name="connsiteX14" fmla="*/ 25387 w 551393"/>
              <a:gd name="connsiteY14" fmla="*/ 16286 h 1530626"/>
              <a:gd name="connsiteX15" fmla="*/ 51851 w 551393"/>
              <a:gd name="connsiteY15" fmla="*/ 0 h 1530626"/>
              <a:gd name="connsiteX0" fmla="*/ 51851 w 551393"/>
              <a:gd name="connsiteY0" fmla="*/ 0 h 1530626"/>
              <a:gd name="connsiteX1" fmla="*/ 171121 w 551393"/>
              <a:gd name="connsiteY1" fmla="*/ 268357 h 1530626"/>
              <a:gd name="connsiteX2" fmla="*/ 419000 w 551393"/>
              <a:gd name="connsiteY2" fmla="*/ 268357 h 1530626"/>
              <a:gd name="connsiteX3" fmla="*/ 379842 w 551393"/>
              <a:gd name="connsiteY3" fmla="*/ 49696 h 1530626"/>
              <a:gd name="connsiteX4" fmla="*/ 421275 w 551393"/>
              <a:gd name="connsiteY4" fmla="*/ 77358 h 1530626"/>
              <a:gd name="connsiteX5" fmla="*/ 462110 w 551393"/>
              <a:gd name="connsiteY5" fmla="*/ 303323 h 1530626"/>
              <a:gd name="connsiteX6" fmla="*/ 463306 w 551393"/>
              <a:gd name="connsiteY6" fmla="*/ 611197 h 1530626"/>
              <a:gd name="connsiteX7" fmla="*/ 548808 w 551393"/>
              <a:gd name="connsiteY7" fmla="*/ 1530626 h 1530626"/>
              <a:gd name="connsiteX8" fmla="*/ 64066 w 551393"/>
              <a:gd name="connsiteY8" fmla="*/ 1520687 h 1530626"/>
              <a:gd name="connsiteX9" fmla="*/ 134717 w 551393"/>
              <a:gd name="connsiteY9" fmla="*/ 695739 h 1530626"/>
              <a:gd name="connsiteX10" fmla="*/ 0 w 551393"/>
              <a:gd name="connsiteY10" fmla="*/ 696698 h 1530626"/>
              <a:gd name="connsiteX11" fmla="*/ 14849 w 551393"/>
              <a:gd name="connsiteY11" fmla="*/ 661371 h 1530626"/>
              <a:gd name="connsiteX12" fmla="*/ 135196 w 551393"/>
              <a:gd name="connsiteY12" fmla="*/ 649876 h 1530626"/>
              <a:gd name="connsiteX13" fmla="*/ 136154 w 551393"/>
              <a:gd name="connsiteY13" fmla="*/ 279493 h 1530626"/>
              <a:gd name="connsiteX14" fmla="*/ 25387 w 551393"/>
              <a:gd name="connsiteY14" fmla="*/ 16286 h 1530626"/>
              <a:gd name="connsiteX15" fmla="*/ 51851 w 551393"/>
              <a:gd name="connsiteY15" fmla="*/ 0 h 1530626"/>
              <a:gd name="connsiteX0" fmla="*/ 51851 w 551393"/>
              <a:gd name="connsiteY0" fmla="*/ 0 h 1530626"/>
              <a:gd name="connsiteX1" fmla="*/ 171121 w 551393"/>
              <a:gd name="connsiteY1" fmla="*/ 268357 h 1530626"/>
              <a:gd name="connsiteX2" fmla="*/ 419000 w 551393"/>
              <a:gd name="connsiteY2" fmla="*/ 268357 h 1530626"/>
              <a:gd name="connsiteX3" fmla="*/ 382596 w 551393"/>
              <a:gd name="connsiteY3" fmla="*/ 66221 h 1530626"/>
              <a:gd name="connsiteX4" fmla="*/ 421275 w 551393"/>
              <a:gd name="connsiteY4" fmla="*/ 77358 h 1530626"/>
              <a:gd name="connsiteX5" fmla="*/ 462110 w 551393"/>
              <a:gd name="connsiteY5" fmla="*/ 303323 h 1530626"/>
              <a:gd name="connsiteX6" fmla="*/ 463306 w 551393"/>
              <a:gd name="connsiteY6" fmla="*/ 611197 h 1530626"/>
              <a:gd name="connsiteX7" fmla="*/ 548808 w 551393"/>
              <a:gd name="connsiteY7" fmla="*/ 1530626 h 1530626"/>
              <a:gd name="connsiteX8" fmla="*/ 64066 w 551393"/>
              <a:gd name="connsiteY8" fmla="*/ 1520687 h 1530626"/>
              <a:gd name="connsiteX9" fmla="*/ 134717 w 551393"/>
              <a:gd name="connsiteY9" fmla="*/ 695739 h 1530626"/>
              <a:gd name="connsiteX10" fmla="*/ 0 w 551393"/>
              <a:gd name="connsiteY10" fmla="*/ 696698 h 1530626"/>
              <a:gd name="connsiteX11" fmla="*/ 14849 w 551393"/>
              <a:gd name="connsiteY11" fmla="*/ 661371 h 1530626"/>
              <a:gd name="connsiteX12" fmla="*/ 135196 w 551393"/>
              <a:gd name="connsiteY12" fmla="*/ 649876 h 1530626"/>
              <a:gd name="connsiteX13" fmla="*/ 136154 w 551393"/>
              <a:gd name="connsiteY13" fmla="*/ 279493 h 1530626"/>
              <a:gd name="connsiteX14" fmla="*/ 25387 w 551393"/>
              <a:gd name="connsiteY14" fmla="*/ 16286 h 1530626"/>
              <a:gd name="connsiteX15" fmla="*/ 51851 w 551393"/>
              <a:gd name="connsiteY15" fmla="*/ 0 h 1530626"/>
              <a:gd name="connsiteX0" fmla="*/ 51851 w 551393"/>
              <a:gd name="connsiteY0" fmla="*/ 0 h 1537213"/>
              <a:gd name="connsiteX1" fmla="*/ 171121 w 551393"/>
              <a:gd name="connsiteY1" fmla="*/ 268357 h 1537213"/>
              <a:gd name="connsiteX2" fmla="*/ 419000 w 551393"/>
              <a:gd name="connsiteY2" fmla="*/ 268357 h 1537213"/>
              <a:gd name="connsiteX3" fmla="*/ 382596 w 551393"/>
              <a:gd name="connsiteY3" fmla="*/ 66221 h 1537213"/>
              <a:gd name="connsiteX4" fmla="*/ 421275 w 551393"/>
              <a:gd name="connsiteY4" fmla="*/ 77358 h 1537213"/>
              <a:gd name="connsiteX5" fmla="*/ 462110 w 551393"/>
              <a:gd name="connsiteY5" fmla="*/ 303323 h 1537213"/>
              <a:gd name="connsiteX6" fmla="*/ 463306 w 551393"/>
              <a:gd name="connsiteY6" fmla="*/ 611197 h 1537213"/>
              <a:gd name="connsiteX7" fmla="*/ 548808 w 551393"/>
              <a:gd name="connsiteY7" fmla="*/ 1530626 h 1537213"/>
              <a:gd name="connsiteX8" fmla="*/ 64066 w 551393"/>
              <a:gd name="connsiteY8" fmla="*/ 1537213 h 1537213"/>
              <a:gd name="connsiteX9" fmla="*/ 134717 w 551393"/>
              <a:gd name="connsiteY9" fmla="*/ 695739 h 1537213"/>
              <a:gd name="connsiteX10" fmla="*/ 0 w 551393"/>
              <a:gd name="connsiteY10" fmla="*/ 696698 h 1537213"/>
              <a:gd name="connsiteX11" fmla="*/ 14849 w 551393"/>
              <a:gd name="connsiteY11" fmla="*/ 661371 h 1537213"/>
              <a:gd name="connsiteX12" fmla="*/ 135196 w 551393"/>
              <a:gd name="connsiteY12" fmla="*/ 649876 h 1537213"/>
              <a:gd name="connsiteX13" fmla="*/ 136154 w 551393"/>
              <a:gd name="connsiteY13" fmla="*/ 279493 h 1537213"/>
              <a:gd name="connsiteX14" fmla="*/ 25387 w 551393"/>
              <a:gd name="connsiteY14" fmla="*/ 16286 h 1537213"/>
              <a:gd name="connsiteX15" fmla="*/ 51851 w 551393"/>
              <a:gd name="connsiteY15" fmla="*/ 0 h 1537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51393" h="1537213">
                <a:moveTo>
                  <a:pt x="51851" y="0"/>
                </a:moveTo>
                <a:lnTo>
                  <a:pt x="171121" y="268357"/>
                </a:lnTo>
                <a:lnTo>
                  <a:pt x="419000" y="268357"/>
                </a:lnTo>
                <a:lnTo>
                  <a:pt x="382596" y="66221"/>
                </a:lnTo>
                <a:lnTo>
                  <a:pt x="421275" y="77358"/>
                </a:lnTo>
                <a:lnTo>
                  <a:pt x="462110" y="303323"/>
                </a:lnTo>
                <a:cubicBezTo>
                  <a:pt x="472788" y="369344"/>
                  <a:pt x="473644" y="522324"/>
                  <a:pt x="463306" y="611197"/>
                </a:cubicBezTo>
                <a:cubicBezTo>
                  <a:pt x="502543" y="961722"/>
                  <a:pt x="564854" y="1265204"/>
                  <a:pt x="548808" y="1530626"/>
                </a:cubicBezTo>
                <a:lnTo>
                  <a:pt x="64066" y="1537213"/>
                </a:lnTo>
                <a:lnTo>
                  <a:pt x="134717" y="695739"/>
                </a:lnTo>
                <a:lnTo>
                  <a:pt x="0" y="696698"/>
                </a:lnTo>
                <a:lnTo>
                  <a:pt x="14849" y="661371"/>
                </a:lnTo>
                <a:lnTo>
                  <a:pt x="135196" y="649876"/>
                </a:lnTo>
                <a:cubicBezTo>
                  <a:pt x="135515" y="526415"/>
                  <a:pt x="135835" y="402954"/>
                  <a:pt x="136154" y="279493"/>
                </a:cubicBezTo>
                <a:lnTo>
                  <a:pt x="25387" y="16286"/>
                </a:lnTo>
                <a:lnTo>
                  <a:pt x="5185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1" tIns="68575" rIns="137151" bIns="68575" rtlCol="0" anchor="ctr"/>
          <a:lstStyle/>
          <a:p>
            <a:pPr algn="ctr" defTabSz="1371509"/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F4331726-1EAE-40B0-B620-41FEF0406411}"/>
              </a:ext>
            </a:extLst>
          </p:cNvPr>
          <p:cNvCxnSpPr>
            <a:cxnSpLocks/>
          </p:cNvCxnSpPr>
          <p:nvPr/>
        </p:nvCxnSpPr>
        <p:spPr>
          <a:xfrm>
            <a:off x="1" y="704078"/>
            <a:ext cx="418623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6C6DAC51-E01D-484C-B69C-CA0EC3886008}"/>
              </a:ext>
            </a:extLst>
          </p:cNvPr>
          <p:cNvGrpSpPr/>
          <p:nvPr/>
        </p:nvGrpSpPr>
        <p:grpSpPr>
          <a:xfrm>
            <a:off x="896730" y="665516"/>
            <a:ext cx="2392776" cy="2093185"/>
            <a:chOff x="816657" y="415244"/>
            <a:chExt cx="3074373" cy="2689860"/>
          </a:xfrm>
          <a:solidFill>
            <a:schemeClr val="accent1">
              <a:lumMod val="20000"/>
              <a:lumOff val="80000"/>
            </a:schemeClr>
          </a:solidFill>
        </p:grpSpPr>
        <p:grpSp>
          <p:nvGrpSpPr>
            <p:cNvPr id="16" name="Group 15">
              <a:extLst>
                <a:ext uri="{FF2B5EF4-FFF2-40B4-BE49-F238E27FC236}">
                  <a16:creationId xmlns="" xmlns:a16="http://schemas.microsoft.com/office/drawing/2014/main" id="{CDEAF5AC-9819-47B9-BCCF-648558BE1747}"/>
                </a:ext>
              </a:extLst>
            </p:cNvPr>
            <p:cNvGrpSpPr/>
            <p:nvPr/>
          </p:nvGrpSpPr>
          <p:grpSpPr>
            <a:xfrm rot="10800000">
              <a:off x="816657" y="415244"/>
              <a:ext cx="647700" cy="2689860"/>
              <a:chOff x="6144030" y="3897930"/>
              <a:chExt cx="647700" cy="2689860"/>
            </a:xfrm>
            <a:grpFill/>
          </p:grpSpPr>
          <p:sp>
            <p:nvSpPr>
              <p:cNvPr id="26" name="Freeform: Shape 25">
                <a:extLst>
                  <a:ext uri="{FF2B5EF4-FFF2-40B4-BE49-F238E27FC236}">
                    <a16:creationId xmlns="" xmlns:a16="http://schemas.microsoft.com/office/drawing/2014/main" id="{B8F314AF-5129-401F-AC9F-11E726A07D97}"/>
                  </a:ext>
                </a:extLst>
              </p:cNvPr>
              <p:cNvSpPr/>
              <p:nvPr/>
            </p:nvSpPr>
            <p:spPr>
              <a:xfrm>
                <a:off x="6144030" y="3897930"/>
                <a:ext cx="9525" cy="9525"/>
              </a:xfrm>
              <a:custGeom>
                <a:avLst/>
                <a:gdLst/>
                <a:ahLst/>
                <a:cxnLst/>
                <a:rect l="l" t="t" r="r" b="b"/>
                <a:pathLst>
                  <a:path/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="" xmlns:a16="http://schemas.microsoft.com/office/drawing/2014/main" id="{91BDB8F9-FCC3-4A3A-9018-80B3B525263B}"/>
                  </a:ext>
                </a:extLst>
              </p:cNvPr>
              <p:cNvSpPr/>
              <p:nvPr/>
            </p:nvSpPr>
            <p:spPr>
              <a:xfrm>
                <a:off x="6380250" y="5425740"/>
                <a:ext cx="180975" cy="1162050"/>
              </a:xfrm>
              <a:custGeom>
                <a:avLst/>
                <a:gdLst>
                  <a:gd name="connsiteX0" fmla="*/ 90488 w 180975"/>
                  <a:gd name="connsiteY0" fmla="*/ 0 h 1162050"/>
                  <a:gd name="connsiteX1" fmla="*/ 0 w 180975"/>
                  <a:gd name="connsiteY1" fmla="*/ 90488 h 1162050"/>
                  <a:gd name="connsiteX2" fmla="*/ 0 w 180975"/>
                  <a:gd name="connsiteY2" fmla="*/ 1071563 h 1162050"/>
                  <a:gd name="connsiteX3" fmla="*/ 90488 w 180975"/>
                  <a:gd name="connsiteY3" fmla="*/ 1162050 h 1162050"/>
                  <a:gd name="connsiteX4" fmla="*/ 180975 w 180975"/>
                  <a:gd name="connsiteY4" fmla="*/ 1071563 h 1162050"/>
                  <a:gd name="connsiteX5" fmla="*/ 180975 w 180975"/>
                  <a:gd name="connsiteY5" fmla="*/ 90488 h 1162050"/>
                  <a:gd name="connsiteX6" fmla="*/ 90488 w 180975"/>
                  <a:gd name="connsiteY6" fmla="*/ 0 h 1162050"/>
                  <a:gd name="connsiteX7" fmla="*/ 102870 w 180975"/>
                  <a:gd name="connsiteY7" fmla="*/ 1087755 h 1162050"/>
                  <a:gd name="connsiteX8" fmla="*/ 54293 w 180975"/>
                  <a:gd name="connsiteY8" fmla="*/ 1064895 h 1162050"/>
                  <a:gd name="connsiteX9" fmla="*/ 77153 w 180975"/>
                  <a:gd name="connsiteY9" fmla="*/ 1016318 h 1162050"/>
                  <a:gd name="connsiteX10" fmla="*/ 125730 w 180975"/>
                  <a:gd name="connsiteY10" fmla="*/ 1039178 h 1162050"/>
                  <a:gd name="connsiteX11" fmla="*/ 102870 w 180975"/>
                  <a:gd name="connsiteY11" fmla="*/ 1087755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975" h="1162050">
                    <a:moveTo>
                      <a:pt x="90488" y="0"/>
                    </a:moveTo>
                    <a:cubicBezTo>
                      <a:pt x="40958" y="0"/>
                      <a:pt x="0" y="40958"/>
                      <a:pt x="0" y="90488"/>
                    </a:cubicBezTo>
                    <a:lnTo>
                      <a:pt x="0" y="1071563"/>
                    </a:lnTo>
                    <a:cubicBezTo>
                      <a:pt x="0" y="1121093"/>
                      <a:pt x="40958" y="1162050"/>
                      <a:pt x="90488" y="1162050"/>
                    </a:cubicBezTo>
                    <a:cubicBezTo>
                      <a:pt x="140018" y="1162050"/>
                      <a:pt x="180975" y="1121093"/>
                      <a:pt x="180975" y="1071563"/>
                    </a:cubicBezTo>
                    <a:lnTo>
                      <a:pt x="180975" y="90488"/>
                    </a:lnTo>
                    <a:cubicBezTo>
                      <a:pt x="180975" y="40958"/>
                      <a:pt x="140018" y="0"/>
                      <a:pt x="90488" y="0"/>
                    </a:cubicBezTo>
                    <a:close/>
                    <a:moveTo>
                      <a:pt x="102870" y="1087755"/>
                    </a:moveTo>
                    <a:cubicBezTo>
                      <a:pt x="82868" y="1095375"/>
                      <a:pt x="60960" y="1084898"/>
                      <a:pt x="54293" y="1064895"/>
                    </a:cubicBezTo>
                    <a:cubicBezTo>
                      <a:pt x="46673" y="1044893"/>
                      <a:pt x="57150" y="1022985"/>
                      <a:pt x="77153" y="1016318"/>
                    </a:cubicBezTo>
                    <a:cubicBezTo>
                      <a:pt x="97155" y="1009650"/>
                      <a:pt x="119063" y="1019175"/>
                      <a:pt x="125730" y="1039178"/>
                    </a:cubicBezTo>
                    <a:cubicBezTo>
                      <a:pt x="133350" y="1058228"/>
                      <a:pt x="122873" y="1080135"/>
                      <a:pt x="102870" y="10877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="" xmlns:a16="http://schemas.microsoft.com/office/drawing/2014/main" id="{21A9296A-9838-4D46-920E-6E633AA936C7}"/>
                  </a:ext>
                </a:extLst>
              </p:cNvPr>
              <p:cNvSpPr/>
              <p:nvPr/>
            </p:nvSpPr>
            <p:spPr>
              <a:xfrm>
                <a:off x="6425018" y="4879958"/>
                <a:ext cx="85725" cy="647700"/>
              </a:xfrm>
              <a:custGeom>
                <a:avLst/>
                <a:gdLst>
                  <a:gd name="connsiteX0" fmla="*/ 0 w 85725"/>
                  <a:gd name="connsiteY0" fmla="*/ 0 h 647700"/>
                  <a:gd name="connsiteX1" fmla="*/ 90488 w 85725"/>
                  <a:gd name="connsiteY1" fmla="*/ 0 h 647700"/>
                  <a:gd name="connsiteX2" fmla="*/ 90488 w 85725"/>
                  <a:gd name="connsiteY2" fmla="*/ 656273 h 647700"/>
                  <a:gd name="connsiteX3" fmla="*/ 0 w 85725"/>
                  <a:gd name="connsiteY3" fmla="*/ 656273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647700">
                    <a:moveTo>
                      <a:pt x="0" y="0"/>
                    </a:moveTo>
                    <a:lnTo>
                      <a:pt x="90488" y="0"/>
                    </a:lnTo>
                    <a:lnTo>
                      <a:pt x="90488" y="656273"/>
                    </a:lnTo>
                    <a:lnTo>
                      <a:pt x="0" y="6562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="" xmlns:a16="http://schemas.microsoft.com/office/drawing/2014/main" id="{8113F410-3823-4D87-9139-7BAB2DE564EE}"/>
                  </a:ext>
                </a:extLst>
              </p:cNvPr>
              <p:cNvSpPr/>
              <p:nvPr/>
            </p:nvSpPr>
            <p:spPr>
              <a:xfrm>
                <a:off x="6144030" y="3967463"/>
                <a:ext cx="647700" cy="962025"/>
              </a:xfrm>
              <a:custGeom>
                <a:avLst/>
                <a:gdLst>
                  <a:gd name="connsiteX0" fmla="*/ 326708 w 647700"/>
                  <a:gd name="connsiteY0" fmla="*/ 0 h 962025"/>
                  <a:gd name="connsiteX1" fmla="*/ 0 w 647700"/>
                  <a:gd name="connsiteY1" fmla="*/ 484823 h 962025"/>
                  <a:gd name="connsiteX2" fmla="*/ 326708 w 647700"/>
                  <a:gd name="connsiteY2" fmla="*/ 970598 h 962025"/>
                  <a:gd name="connsiteX3" fmla="*/ 653415 w 647700"/>
                  <a:gd name="connsiteY3" fmla="*/ 484823 h 962025"/>
                  <a:gd name="connsiteX4" fmla="*/ 326708 w 647700"/>
                  <a:gd name="connsiteY4" fmla="*/ 0 h 962025"/>
                  <a:gd name="connsiteX5" fmla="*/ 172403 w 647700"/>
                  <a:gd name="connsiteY5" fmla="*/ 785813 h 962025"/>
                  <a:gd name="connsiteX6" fmla="*/ 150495 w 647700"/>
                  <a:gd name="connsiteY6" fmla="*/ 807720 h 962025"/>
                  <a:gd name="connsiteX7" fmla="*/ 128588 w 647700"/>
                  <a:gd name="connsiteY7" fmla="*/ 785813 h 962025"/>
                  <a:gd name="connsiteX8" fmla="*/ 128588 w 647700"/>
                  <a:gd name="connsiteY8" fmla="*/ 230505 h 962025"/>
                  <a:gd name="connsiteX9" fmla="*/ 150495 w 647700"/>
                  <a:gd name="connsiteY9" fmla="*/ 208598 h 962025"/>
                  <a:gd name="connsiteX10" fmla="*/ 172403 w 647700"/>
                  <a:gd name="connsiteY10" fmla="*/ 230505 h 962025"/>
                  <a:gd name="connsiteX11" fmla="*/ 172403 w 647700"/>
                  <a:gd name="connsiteY11" fmla="*/ 785813 h 962025"/>
                  <a:gd name="connsiteX12" fmla="*/ 255270 w 647700"/>
                  <a:gd name="connsiteY12" fmla="*/ 785813 h 962025"/>
                  <a:gd name="connsiteX13" fmla="*/ 233363 w 647700"/>
                  <a:gd name="connsiteY13" fmla="*/ 807720 h 962025"/>
                  <a:gd name="connsiteX14" fmla="*/ 211455 w 647700"/>
                  <a:gd name="connsiteY14" fmla="*/ 785813 h 962025"/>
                  <a:gd name="connsiteX15" fmla="*/ 211455 w 647700"/>
                  <a:gd name="connsiteY15" fmla="*/ 230505 h 962025"/>
                  <a:gd name="connsiteX16" fmla="*/ 233363 w 647700"/>
                  <a:gd name="connsiteY16" fmla="*/ 208598 h 962025"/>
                  <a:gd name="connsiteX17" fmla="*/ 255270 w 647700"/>
                  <a:gd name="connsiteY17" fmla="*/ 230505 h 962025"/>
                  <a:gd name="connsiteX18" fmla="*/ 255270 w 647700"/>
                  <a:gd name="connsiteY18" fmla="*/ 785813 h 962025"/>
                  <a:gd name="connsiteX19" fmla="*/ 338138 w 647700"/>
                  <a:gd name="connsiteY19" fmla="*/ 785813 h 962025"/>
                  <a:gd name="connsiteX20" fmla="*/ 316230 w 647700"/>
                  <a:gd name="connsiteY20" fmla="*/ 807720 h 962025"/>
                  <a:gd name="connsiteX21" fmla="*/ 295275 w 647700"/>
                  <a:gd name="connsiteY21" fmla="*/ 785813 h 962025"/>
                  <a:gd name="connsiteX22" fmla="*/ 295275 w 647700"/>
                  <a:gd name="connsiteY22" fmla="*/ 230505 h 962025"/>
                  <a:gd name="connsiteX23" fmla="*/ 317183 w 647700"/>
                  <a:gd name="connsiteY23" fmla="*/ 208598 h 962025"/>
                  <a:gd name="connsiteX24" fmla="*/ 339090 w 647700"/>
                  <a:gd name="connsiteY24" fmla="*/ 230505 h 962025"/>
                  <a:gd name="connsiteX25" fmla="*/ 339090 w 647700"/>
                  <a:gd name="connsiteY25" fmla="*/ 785813 h 962025"/>
                  <a:gd name="connsiteX26" fmla="*/ 421005 w 647700"/>
                  <a:gd name="connsiteY26" fmla="*/ 785813 h 962025"/>
                  <a:gd name="connsiteX27" fmla="*/ 400050 w 647700"/>
                  <a:gd name="connsiteY27" fmla="*/ 807720 h 962025"/>
                  <a:gd name="connsiteX28" fmla="*/ 400050 w 647700"/>
                  <a:gd name="connsiteY28" fmla="*/ 807720 h 962025"/>
                  <a:gd name="connsiteX29" fmla="*/ 378143 w 647700"/>
                  <a:gd name="connsiteY29" fmla="*/ 785813 h 962025"/>
                  <a:gd name="connsiteX30" fmla="*/ 378143 w 647700"/>
                  <a:gd name="connsiteY30" fmla="*/ 230505 h 962025"/>
                  <a:gd name="connsiteX31" fmla="*/ 400050 w 647700"/>
                  <a:gd name="connsiteY31" fmla="*/ 208598 h 962025"/>
                  <a:gd name="connsiteX32" fmla="*/ 400050 w 647700"/>
                  <a:gd name="connsiteY32" fmla="*/ 208598 h 962025"/>
                  <a:gd name="connsiteX33" fmla="*/ 421005 w 647700"/>
                  <a:gd name="connsiteY33" fmla="*/ 230505 h 962025"/>
                  <a:gd name="connsiteX34" fmla="*/ 421005 w 647700"/>
                  <a:gd name="connsiteY34" fmla="*/ 785813 h 962025"/>
                  <a:gd name="connsiteX35" fmla="*/ 503873 w 647700"/>
                  <a:gd name="connsiteY35" fmla="*/ 785813 h 962025"/>
                  <a:gd name="connsiteX36" fmla="*/ 481965 w 647700"/>
                  <a:gd name="connsiteY36" fmla="*/ 807720 h 962025"/>
                  <a:gd name="connsiteX37" fmla="*/ 460058 w 647700"/>
                  <a:gd name="connsiteY37" fmla="*/ 785813 h 962025"/>
                  <a:gd name="connsiteX38" fmla="*/ 460058 w 647700"/>
                  <a:gd name="connsiteY38" fmla="*/ 230505 h 962025"/>
                  <a:gd name="connsiteX39" fmla="*/ 481965 w 647700"/>
                  <a:gd name="connsiteY39" fmla="*/ 208598 h 962025"/>
                  <a:gd name="connsiteX40" fmla="*/ 503873 w 647700"/>
                  <a:gd name="connsiteY40" fmla="*/ 230505 h 962025"/>
                  <a:gd name="connsiteX41" fmla="*/ 503873 w 647700"/>
                  <a:gd name="connsiteY41" fmla="*/ 785813 h 962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47700" h="962025">
                    <a:moveTo>
                      <a:pt x="326708" y="0"/>
                    </a:moveTo>
                    <a:cubicBezTo>
                      <a:pt x="145733" y="0"/>
                      <a:pt x="0" y="217170"/>
                      <a:pt x="0" y="484823"/>
                    </a:cubicBezTo>
                    <a:cubicBezTo>
                      <a:pt x="0" y="752475"/>
                      <a:pt x="145733" y="970598"/>
                      <a:pt x="326708" y="970598"/>
                    </a:cubicBezTo>
                    <a:cubicBezTo>
                      <a:pt x="507683" y="970598"/>
                      <a:pt x="653415" y="753428"/>
                      <a:pt x="653415" y="484823"/>
                    </a:cubicBezTo>
                    <a:cubicBezTo>
                      <a:pt x="652463" y="217170"/>
                      <a:pt x="506730" y="0"/>
                      <a:pt x="326708" y="0"/>
                    </a:cubicBezTo>
                    <a:close/>
                    <a:moveTo>
                      <a:pt x="172403" y="785813"/>
                    </a:moveTo>
                    <a:cubicBezTo>
                      <a:pt x="172403" y="797243"/>
                      <a:pt x="162878" y="807720"/>
                      <a:pt x="150495" y="807720"/>
                    </a:cubicBezTo>
                    <a:cubicBezTo>
                      <a:pt x="138113" y="807720"/>
                      <a:pt x="128588" y="798195"/>
                      <a:pt x="128588" y="785813"/>
                    </a:cubicBezTo>
                    <a:lnTo>
                      <a:pt x="128588" y="230505"/>
                    </a:lnTo>
                    <a:cubicBezTo>
                      <a:pt x="128588" y="219075"/>
                      <a:pt x="138113" y="208598"/>
                      <a:pt x="150495" y="208598"/>
                    </a:cubicBezTo>
                    <a:cubicBezTo>
                      <a:pt x="162878" y="208598"/>
                      <a:pt x="172403" y="218123"/>
                      <a:pt x="172403" y="230505"/>
                    </a:cubicBezTo>
                    <a:lnTo>
                      <a:pt x="172403" y="785813"/>
                    </a:lnTo>
                    <a:close/>
                    <a:moveTo>
                      <a:pt x="255270" y="785813"/>
                    </a:moveTo>
                    <a:cubicBezTo>
                      <a:pt x="255270" y="797243"/>
                      <a:pt x="245745" y="807720"/>
                      <a:pt x="233363" y="807720"/>
                    </a:cubicBezTo>
                    <a:cubicBezTo>
                      <a:pt x="221933" y="807720"/>
                      <a:pt x="211455" y="798195"/>
                      <a:pt x="211455" y="785813"/>
                    </a:cubicBezTo>
                    <a:lnTo>
                      <a:pt x="211455" y="230505"/>
                    </a:lnTo>
                    <a:cubicBezTo>
                      <a:pt x="211455" y="219075"/>
                      <a:pt x="220980" y="208598"/>
                      <a:pt x="233363" y="208598"/>
                    </a:cubicBezTo>
                    <a:cubicBezTo>
                      <a:pt x="244793" y="208598"/>
                      <a:pt x="255270" y="218123"/>
                      <a:pt x="255270" y="230505"/>
                    </a:cubicBezTo>
                    <a:lnTo>
                      <a:pt x="255270" y="785813"/>
                    </a:lnTo>
                    <a:close/>
                    <a:moveTo>
                      <a:pt x="338138" y="785813"/>
                    </a:moveTo>
                    <a:cubicBezTo>
                      <a:pt x="338138" y="797243"/>
                      <a:pt x="328613" y="807720"/>
                      <a:pt x="316230" y="807720"/>
                    </a:cubicBezTo>
                    <a:cubicBezTo>
                      <a:pt x="304800" y="806768"/>
                      <a:pt x="295275" y="797243"/>
                      <a:pt x="295275" y="785813"/>
                    </a:cubicBezTo>
                    <a:lnTo>
                      <a:pt x="295275" y="230505"/>
                    </a:lnTo>
                    <a:cubicBezTo>
                      <a:pt x="295275" y="219075"/>
                      <a:pt x="304800" y="208598"/>
                      <a:pt x="317183" y="208598"/>
                    </a:cubicBezTo>
                    <a:cubicBezTo>
                      <a:pt x="328613" y="208598"/>
                      <a:pt x="339090" y="218123"/>
                      <a:pt x="339090" y="230505"/>
                    </a:cubicBezTo>
                    <a:lnTo>
                      <a:pt x="339090" y="785813"/>
                    </a:lnTo>
                    <a:close/>
                    <a:moveTo>
                      <a:pt x="421005" y="785813"/>
                    </a:moveTo>
                    <a:cubicBezTo>
                      <a:pt x="421005" y="797243"/>
                      <a:pt x="411480" y="807720"/>
                      <a:pt x="400050" y="807720"/>
                    </a:cubicBezTo>
                    <a:lnTo>
                      <a:pt x="400050" y="807720"/>
                    </a:lnTo>
                    <a:cubicBezTo>
                      <a:pt x="388620" y="807720"/>
                      <a:pt x="378143" y="798195"/>
                      <a:pt x="378143" y="785813"/>
                    </a:cubicBezTo>
                    <a:lnTo>
                      <a:pt x="378143" y="230505"/>
                    </a:lnTo>
                    <a:cubicBezTo>
                      <a:pt x="378143" y="219075"/>
                      <a:pt x="387668" y="208598"/>
                      <a:pt x="400050" y="208598"/>
                    </a:cubicBezTo>
                    <a:lnTo>
                      <a:pt x="400050" y="208598"/>
                    </a:lnTo>
                    <a:cubicBezTo>
                      <a:pt x="411480" y="208598"/>
                      <a:pt x="421005" y="218123"/>
                      <a:pt x="421005" y="230505"/>
                    </a:cubicBezTo>
                    <a:lnTo>
                      <a:pt x="421005" y="785813"/>
                    </a:lnTo>
                    <a:close/>
                    <a:moveTo>
                      <a:pt x="503873" y="785813"/>
                    </a:moveTo>
                    <a:cubicBezTo>
                      <a:pt x="503873" y="797243"/>
                      <a:pt x="494348" y="807720"/>
                      <a:pt x="481965" y="807720"/>
                    </a:cubicBezTo>
                    <a:cubicBezTo>
                      <a:pt x="470535" y="807720"/>
                      <a:pt x="460058" y="798195"/>
                      <a:pt x="460058" y="785813"/>
                    </a:cubicBezTo>
                    <a:lnTo>
                      <a:pt x="460058" y="230505"/>
                    </a:lnTo>
                    <a:cubicBezTo>
                      <a:pt x="460058" y="219075"/>
                      <a:pt x="469583" y="208598"/>
                      <a:pt x="481965" y="208598"/>
                    </a:cubicBezTo>
                    <a:cubicBezTo>
                      <a:pt x="493395" y="208598"/>
                      <a:pt x="503873" y="218123"/>
                      <a:pt x="503873" y="230505"/>
                    </a:cubicBezTo>
                    <a:lnTo>
                      <a:pt x="503873" y="785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="" xmlns:a16="http://schemas.microsoft.com/office/drawing/2014/main" id="{B0D68BC1-B386-4BFD-BF44-B0114410FEC1}"/>
                </a:ext>
              </a:extLst>
            </p:cNvPr>
            <p:cNvGrpSpPr/>
            <p:nvPr/>
          </p:nvGrpSpPr>
          <p:grpSpPr>
            <a:xfrm rot="10800000">
              <a:off x="2407238" y="415244"/>
              <a:ext cx="723900" cy="2683192"/>
              <a:chOff x="7734611" y="3897930"/>
              <a:chExt cx="723900" cy="2683192"/>
            </a:xfrm>
            <a:grpFill/>
          </p:grpSpPr>
          <p:sp>
            <p:nvSpPr>
              <p:cNvPr id="23" name="Freeform: Shape 22">
                <a:extLst>
                  <a:ext uri="{FF2B5EF4-FFF2-40B4-BE49-F238E27FC236}">
                    <a16:creationId xmlns="" xmlns:a16="http://schemas.microsoft.com/office/drawing/2014/main" id="{20E8AAEA-6237-49F5-9465-AE37BA12BABD}"/>
                  </a:ext>
                </a:extLst>
              </p:cNvPr>
              <p:cNvSpPr/>
              <p:nvPr/>
            </p:nvSpPr>
            <p:spPr>
              <a:xfrm>
                <a:off x="8010930" y="5419072"/>
                <a:ext cx="180975" cy="1162050"/>
              </a:xfrm>
              <a:custGeom>
                <a:avLst/>
                <a:gdLst>
                  <a:gd name="connsiteX0" fmla="*/ 90488 w 180975"/>
                  <a:gd name="connsiteY0" fmla="*/ 0 h 1162050"/>
                  <a:gd name="connsiteX1" fmla="*/ 0 w 180975"/>
                  <a:gd name="connsiteY1" fmla="*/ 90488 h 1162050"/>
                  <a:gd name="connsiteX2" fmla="*/ 0 w 180975"/>
                  <a:gd name="connsiteY2" fmla="*/ 1071563 h 1162050"/>
                  <a:gd name="connsiteX3" fmla="*/ 90488 w 180975"/>
                  <a:gd name="connsiteY3" fmla="*/ 1162050 h 1162050"/>
                  <a:gd name="connsiteX4" fmla="*/ 180975 w 180975"/>
                  <a:gd name="connsiteY4" fmla="*/ 1071563 h 1162050"/>
                  <a:gd name="connsiteX5" fmla="*/ 180975 w 180975"/>
                  <a:gd name="connsiteY5" fmla="*/ 90488 h 1162050"/>
                  <a:gd name="connsiteX6" fmla="*/ 90488 w 180975"/>
                  <a:gd name="connsiteY6" fmla="*/ 0 h 1162050"/>
                  <a:gd name="connsiteX7" fmla="*/ 103822 w 180975"/>
                  <a:gd name="connsiteY7" fmla="*/ 1086802 h 1162050"/>
                  <a:gd name="connsiteX8" fmla="*/ 55245 w 180975"/>
                  <a:gd name="connsiteY8" fmla="*/ 1063943 h 1162050"/>
                  <a:gd name="connsiteX9" fmla="*/ 78105 w 180975"/>
                  <a:gd name="connsiteY9" fmla="*/ 1015365 h 1162050"/>
                  <a:gd name="connsiteX10" fmla="*/ 126683 w 180975"/>
                  <a:gd name="connsiteY10" fmla="*/ 1038225 h 1162050"/>
                  <a:gd name="connsiteX11" fmla="*/ 103822 w 180975"/>
                  <a:gd name="connsiteY11" fmla="*/ 1086802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975" h="1162050">
                    <a:moveTo>
                      <a:pt x="90488" y="0"/>
                    </a:moveTo>
                    <a:cubicBezTo>
                      <a:pt x="40958" y="0"/>
                      <a:pt x="0" y="40958"/>
                      <a:pt x="0" y="90488"/>
                    </a:cubicBezTo>
                    <a:lnTo>
                      <a:pt x="0" y="1071563"/>
                    </a:lnTo>
                    <a:cubicBezTo>
                      <a:pt x="0" y="1121093"/>
                      <a:pt x="40958" y="1162050"/>
                      <a:pt x="90488" y="1162050"/>
                    </a:cubicBezTo>
                    <a:cubicBezTo>
                      <a:pt x="140017" y="1162050"/>
                      <a:pt x="180975" y="1121093"/>
                      <a:pt x="180975" y="1071563"/>
                    </a:cubicBezTo>
                    <a:lnTo>
                      <a:pt x="180975" y="90488"/>
                    </a:lnTo>
                    <a:cubicBezTo>
                      <a:pt x="180975" y="40005"/>
                      <a:pt x="140970" y="0"/>
                      <a:pt x="90488" y="0"/>
                    </a:cubicBezTo>
                    <a:close/>
                    <a:moveTo>
                      <a:pt x="103822" y="1086802"/>
                    </a:moveTo>
                    <a:cubicBezTo>
                      <a:pt x="83820" y="1094423"/>
                      <a:pt x="61913" y="1083945"/>
                      <a:pt x="55245" y="1063943"/>
                    </a:cubicBezTo>
                    <a:cubicBezTo>
                      <a:pt x="47625" y="1043940"/>
                      <a:pt x="58103" y="1022033"/>
                      <a:pt x="78105" y="1015365"/>
                    </a:cubicBezTo>
                    <a:cubicBezTo>
                      <a:pt x="98108" y="1008698"/>
                      <a:pt x="120015" y="1018223"/>
                      <a:pt x="126683" y="1038225"/>
                    </a:cubicBezTo>
                    <a:cubicBezTo>
                      <a:pt x="134303" y="1058227"/>
                      <a:pt x="123825" y="1080135"/>
                      <a:pt x="103822" y="10868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="" xmlns:a16="http://schemas.microsoft.com/office/drawing/2014/main" id="{B6664059-7407-4B8B-8AFC-D9866FF2945B}"/>
                  </a:ext>
                </a:extLst>
              </p:cNvPr>
              <p:cNvSpPr/>
              <p:nvPr/>
            </p:nvSpPr>
            <p:spPr>
              <a:xfrm>
                <a:off x="8056650" y="4774230"/>
                <a:ext cx="85725" cy="752475"/>
              </a:xfrm>
              <a:custGeom>
                <a:avLst/>
                <a:gdLst>
                  <a:gd name="connsiteX0" fmla="*/ 0 w 85725"/>
                  <a:gd name="connsiteY0" fmla="*/ 0 h 752475"/>
                  <a:gd name="connsiteX1" fmla="*/ 90488 w 85725"/>
                  <a:gd name="connsiteY1" fmla="*/ 0 h 752475"/>
                  <a:gd name="connsiteX2" fmla="*/ 90488 w 85725"/>
                  <a:gd name="connsiteY2" fmla="*/ 755333 h 752475"/>
                  <a:gd name="connsiteX3" fmla="*/ 0 w 85725"/>
                  <a:gd name="connsiteY3" fmla="*/ 755333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752475">
                    <a:moveTo>
                      <a:pt x="0" y="0"/>
                    </a:moveTo>
                    <a:lnTo>
                      <a:pt x="90488" y="0"/>
                    </a:lnTo>
                    <a:lnTo>
                      <a:pt x="90488" y="755333"/>
                    </a:lnTo>
                    <a:lnTo>
                      <a:pt x="0" y="7553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="" xmlns:a16="http://schemas.microsoft.com/office/drawing/2014/main" id="{9E1C716F-6CF0-4CEC-9DD0-63D2C7AB7685}"/>
                  </a:ext>
                </a:extLst>
              </p:cNvPr>
              <p:cNvSpPr/>
              <p:nvPr/>
            </p:nvSpPr>
            <p:spPr>
              <a:xfrm>
                <a:off x="7734611" y="3897930"/>
                <a:ext cx="723900" cy="885825"/>
              </a:xfrm>
              <a:custGeom>
                <a:avLst/>
                <a:gdLst>
                  <a:gd name="connsiteX0" fmla="*/ 499204 w 723900"/>
                  <a:gd name="connsiteY0" fmla="*/ 0 h 885825"/>
                  <a:gd name="connsiteX1" fmla="*/ 229647 w 723900"/>
                  <a:gd name="connsiteY1" fmla="*/ 0 h 885825"/>
                  <a:gd name="connsiteX2" fmla="*/ 1047 w 723900"/>
                  <a:gd name="connsiteY2" fmla="*/ 228600 h 885825"/>
                  <a:gd name="connsiteX3" fmla="*/ 39147 w 723900"/>
                  <a:gd name="connsiteY3" fmla="*/ 783908 h 885825"/>
                  <a:gd name="connsiteX4" fmla="*/ 143922 w 723900"/>
                  <a:gd name="connsiteY4" fmla="*/ 888683 h 885825"/>
                  <a:gd name="connsiteX5" fmla="*/ 583977 w 723900"/>
                  <a:gd name="connsiteY5" fmla="*/ 888683 h 885825"/>
                  <a:gd name="connsiteX6" fmla="*/ 688752 w 723900"/>
                  <a:gd name="connsiteY6" fmla="*/ 783908 h 885825"/>
                  <a:gd name="connsiteX7" fmla="*/ 726852 w 723900"/>
                  <a:gd name="connsiteY7" fmla="*/ 228600 h 885825"/>
                  <a:gd name="connsiteX8" fmla="*/ 499204 w 723900"/>
                  <a:gd name="connsiteY8" fmla="*/ 0 h 885825"/>
                  <a:gd name="connsiteX9" fmla="*/ 173449 w 723900"/>
                  <a:gd name="connsiteY9" fmla="*/ 782955 h 885825"/>
                  <a:gd name="connsiteX10" fmla="*/ 144874 w 723900"/>
                  <a:gd name="connsiteY10" fmla="*/ 806768 h 885825"/>
                  <a:gd name="connsiteX11" fmla="*/ 116299 w 723900"/>
                  <a:gd name="connsiteY11" fmla="*/ 782955 h 885825"/>
                  <a:gd name="connsiteX12" fmla="*/ 116299 w 723900"/>
                  <a:gd name="connsiteY12" fmla="*/ 165735 h 885825"/>
                  <a:gd name="connsiteX13" fmla="*/ 144874 w 723900"/>
                  <a:gd name="connsiteY13" fmla="*/ 141923 h 885825"/>
                  <a:gd name="connsiteX14" fmla="*/ 173449 w 723900"/>
                  <a:gd name="connsiteY14" fmla="*/ 165735 h 885825"/>
                  <a:gd name="connsiteX15" fmla="*/ 173449 w 723900"/>
                  <a:gd name="connsiteY15" fmla="*/ 782955 h 885825"/>
                  <a:gd name="connsiteX16" fmla="*/ 284891 w 723900"/>
                  <a:gd name="connsiteY16" fmla="*/ 782955 h 885825"/>
                  <a:gd name="connsiteX17" fmla="*/ 256316 w 723900"/>
                  <a:gd name="connsiteY17" fmla="*/ 806768 h 885825"/>
                  <a:gd name="connsiteX18" fmla="*/ 227741 w 723900"/>
                  <a:gd name="connsiteY18" fmla="*/ 782955 h 885825"/>
                  <a:gd name="connsiteX19" fmla="*/ 227741 w 723900"/>
                  <a:gd name="connsiteY19" fmla="*/ 165735 h 885825"/>
                  <a:gd name="connsiteX20" fmla="*/ 256316 w 723900"/>
                  <a:gd name="connsiteY20" fmla="*/ 141923 h 885825"/>
                  <a:gd name="connsiteX21" fmla="*/ 284891 w 723900"/>
                  <a:gd name="connsiteY21" fmla="*/ 165735 h 885825"/>
                  <a:gd name="connsiteX22" fmla="*/ 284891 w 723900"/>
                  <a:gd name="connsiteY22" fmla="*/ 782955 h 885825"/>
                  <a:gd name="connsiteX23" fmla="*/ 396334 w 723900"/>
                  <a:gd name="connsiteY23" fmla="*/ 782955 h 885825"/>
                  <a:gd name="connsiteX24" fmla="*/ 367759 w 723900"/>
                  <a:gd name="connsiteY24" fmla="*/ 806768 h 885825"/>
                  <a:gd name="connsiteX25" fmla="*/ 339184 w 723900"/>
                  <a:gd name="connsiteY25" fmla="*/ 782955 h 885825"/>
                  <a:gd name="connsiteX26" fmla="*/ 339184 w 723900"/>
                  <a:gd name="connsiteY26" fmla="*/ 165735 h 885825"/>
                  <a:gd name="connsiteX27" fmla="*/ 367759 w 723900"/>
                  <a:gd name="connsiteY27" fmla="*/ 141923 h 885825"/>
                  <a:gd name="connsiteX28" fmla="*/ 396334 w 723900"/>
                  <a:gd name="connsiteY28" fmla="*/ 165735 h 885825"/>
                  <a:gd name="connsiteX29" fmla="*/ 396334 w 723900"/>
                  <a:gd name="connsiteY29" fmla="*/ 782955 h 885825"/>
                  <a:gd name="connsiteX30" fmla="*/ 507777 w 723900"/>
                  <a:gd name="connsiteY30" fmla="*/ 782955 h 885825"/>
                  <a:gd name="connsiteX31" fmla="*/ 479202 w 723900"/>
                  <a:gd name="connsiteY31" fmla="*/ 806768 h 885825"/>
                  <a:gd name="connsiteX32" fmla="*/ 479202 w 723900"/>
                  <a:gd name="connsiteY32" fmla="*/ 806768 h 885825"/>
                  <a:gd name="connsiteX33" fmla="*/ 450627 w 723900"/>
                  <a:gd name="connsiteY33" fmla="*/ 782955 h 885825"/>
                  <a:gd name="connsiteX34" fmla="*/ 450627 w 723900"/>
                  <a:gd name="connsiteY34" fmla="*/ 165735 h 885825"/>
                  <a:gd name="connsiteX35" fmla="*/ 479202 w 723900"/>
                  <a:gd name="connsiteY35" fmla="*/ 141923 h 885825"/>
                  <a:gd name="connsiteX36" fmla="*/ 479202 w 723900"/>
                  <a:gd name="connsiteY36" fmla="*/ 141923 h 885825"/>
                  <a:gd name="connsiteX37" fmla="*/ 507777 w 723900"/>
                  <a:gd name="connsiteY37" fmla="*/ 165735 h 885825"/>
                  <a:gd name="connsiteX38" fmla="*/ 507777 w 723900"/>
                  <a:gd name="connsiteY38" fmla="*/ 782955 h 885825"/>
                  <a:gd name="connsiteX39" fmla="*/ 619219 w 723900"/>
                  <a:gd name="connsiteY39" fmla="*/ 782955 h 885825"/>
                  <a:gd name="connsiteX40" fmla="*/ 590644 w 723900"/>
                  <a:gd name="connsiteY40" fmla="*/ 806768 h 885825"/>
                  <a:gd name="connsiteX41" fmla="*/ 562069 w 723900"/>
                  <a:gd name="connsiteY41" fmla="*/ 782955 h 885825"/>
                  <a:gd name="connsiteX42" fmla="*/ 562069 w 723900"/>
                  <a:gd name="connsiteY42" fmla="*/ 165735 h 885825"/>
                  <a:gd name="connsiteX43" fmla="*/ 590644 w 723900"/>
                  <a:gd name="connsiteY43" fmla="*/ 141923 h 885825"/>
                  <a:gd name="connsiteX44" fmla="*/ 619219 w 723900"/>
                  <a:gd name="connsiteY44" fmla="*/ 165735 h 885825"/>
                  <a:gd name="connsiteX45" fmla="*/ 619219 w 723900"/>
                  <a:gd name="connsiteY45" fmla="*/ 782955 h 885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723900" h="885825">
                    <a:moveTo>
                      <a:pt x="499204" y="0"/>
                    </a:moveTo>
                    <a:lnTo>
                      <a:pt x="229647" y="0"/>
                    </a:lnTo>
                    <a:cubicBezTo>
                      <a:pt x="103916" y="0"/>
                      <a:pt x="-12289" y="34290"/>
                      <a:pt x="1047" y="228600"/>
                    </a:cubicBezTo>
                    <a:lnTo>
                      <a:pt x="39147" y="783908"/>
                    </a:lnTo>
                    <a:cubicBezTo>
                      <a:pt x="39147" y="842010"/>
                      <a:pt x="86772" y="888683"/>
                      <a:pt x="143922" y="888683"/>
                    </a:cubicBezTo>
                    <a:lnTo>
                      <a:pt x="583977" y="888683"/>
                    </a:lnTo>
                    <a:cubicBezTo>
                      <a:pt x="642079" y="888683"/>
                      <a:pt x="688752" y="841058"/>
                      <a:pt x="688752" y="783908"/>
                    </a:cubicBezTo>
                    <a:lnTo>
                      <a:pt x="726852" y="228600"/>
                    </a:lnTo>
                    <a:cubicBezTo>
                      <a:pt x="743044" y="36195"/>
                      <a:pt x="624934" y="0"/>
                      <a:pt x="499204" y="0"/>
                    </a:cubicBezTo>
                    <a:close/>
                    <a:moveTo>
                      <a:pt x="173449" y="782955"/>
                    </a:moveTo>
                    <a:cubicBezTo>
                      <a:pt x="173449" y="796290"/>
                      <a:pt x="160114" y="806768"/>
                      <a:pt x="144874" y="806768"/>
                    </a:cubicBezTo>
                    <a:cubicBezTo>
                      <a:pt x="128681" y="806768"/>
                      <a:pt x="116299" y="796290"/>
                      <a:pt x="116299" y="782955"/>
                    </a:cubicBezTo>
                    <a:lnTo>
                      <a:pt x="116299" y="165735"/>
                    </a:lnTo>
                    <a:cubicBezTo>
                      <a:pt x="116299" y="152400"/>
                      <a:pt x="129634" y="141923"/>
                      <a:pt x="144874" y="141923"/>
                    </a:cubicBezTo>
                    <a:cubicBezTo>
                      <a:pt x="161066" y="141923"/>
                      <a:pt x="173449" y="152400"/>
                      <a:pt x="173449" y="165735"/>
                    </a:cubicBezTo>
                    <a:lnTo>
                      <a:pt x="173449" y="782955"/>
                    </a:lnTo>
                    <a:close/>
                    <a:moveTo>
                      <a:pt x="284891" y="782955"/>
                    </a:moveTo>
                    <a:cubicBezTo>
                      <a:pt x="284891" y="796290"/>
                      <a:pt x="271556" y="806768"/>
                      <a:pt x="256316" y="806768"/>
                    </a:cubicBezTo>
                    <a:cubicBezTo>
                      <a:pt x="240124" y="806768"/>
                      <a:pt x="227741" y="796290"/>
                      <a:pt x="227741" y="782955"/>
                    </a:cubicBezTo>
                    <a:lnTo>
                      <a:pt x="227741" y="165735"/>
                    </a:lnTo>
                    <a:cubicBezTo>
                      <a:pt x="227741" y="152400"/>
                      <a:pt x="241077" y="141923"/>
                      <a:pt x="256316" y="141923"/>
                    </a:cubicBezTo>
                    <a:cubicBezTo>
                      <a:pt x="272509" y="141923"/>
                      <a:pt x="284891" y="152400"/>
                      <a:pt x="284891" y="165735"/>
                    </a:cubicBezTo>
                    <a:lnTo>
                      <a:pt x="284891" y="782955"/>
                    </a:lnTo>
                    <a:close/>
                    <a:moveTo>
                      <a:pt x="396334" y="782955"/>
                    </a:moveTo>
                    <a:cubicBezTo>
                      <a:pt x="396334" y="796290"/>
                      <a:pt x="382999" y="806768"/>
                      <a:pt x="367759" y="806768"/>
                    </a:cubicBezTo>
                    <a:cubicBezTo>
                      <a:pt x="351566" y="806768"/>
                      <a:pt x="339184" y="796290"/>
                      <a:pt x="339184" y="782955"/>
                    </a:cubicBezTo>
                    <a:lnTo>
                      <a:pt x="339184" y="165735"/>
                    </a:lnTo>
                    <a:cubicBezTo>
                      <a:pt x="339184" y="152400"/>
                      <a:pt x="352519" y="141923"/>
                      <a:pt x="367759" y="141923"/>
                    </a:cubicBezTo>
                    <a:cubicBezTo>
                      <a:pt x="383952" y="141923"/>
                      <a:pt x="396334" y="152400"/>
                      <a:pt x="396334" y="165735"/>
                    </a:cubicBezTo>
                    <a:lnTo>
                      <a:pt x="396334" y="782955"/>
                    </a:lnTo>
                    <a:close/>
                    <a:moveTo>
                      <a:pt x="507777" y="782955"/>
                    </a:moveTo>
                    <a:cubicBezTo>
                      <a:pt x="507777" y="796290"/>
                      <a:pt x="494441" y="806768"/>
                      <a:pt x="479202" y="806768"/>
                    </a:cubicBezTo>
                    <a:lnTo>
                      <a:pt x="479202" y="806768"/>
                    </a:lnTo>
                    <a:cubicBezTo>
                      <a:pt x="463009" y="806768"/>
                      <a:pt x="450627" y="796290"/>
                      <a:pt x="450627" y="782955"/>
                    </a:cubicBezTo>
                    <a:lnTo>
                      <a:pt x="450627" y="165735"/>
                    </a:lnTo>
                    <a:cubicBezTo>
                      <a:pt x="450627" y="152400"/>
                      <a:pt x="463961" y="141923"/>
                      <a:pt x="479202" y="141923"/>
                    </a:cubicBezTo>
                    <a:lnTo>
                      <a:pt x="479202" y="141923"/>
                    </a:lnTo>
                    <a:cubicBezTo>
                      <a:pt x="495394" y="141923"/>
                      <a:pt x="507777" y="152400"/>
                      <a:pt x="507777" y="165735"/>
                    </a:cubicBezTo>
                    <a:lnTo>
                      <a:pt x="507777" y="782955"/>
                    </a:lnTo>
                    <a:close/>
                    <a:moveTo>
                      <a:pt x="619219" y="782955"/>
                    </a:moveTo>
                    <a:cubicBezTo>
                      <a:pt x="619219" y="796290"/>
                      <a:pt x="605884" y="806768"/>
                      <a:pt x="590644" y="806768"/>
                    </a:cubicBezTo>
                    <a:cubicBezTo>
                      <a:pt x="574452" y="806768"/>
                      <a:pt x="562069" y="796290"/>
                      <a:pt x="562069" y="782955"/>
                    </a:cubicBezTo>
                    <a:lnTo>
                      <a:pt x="562069" y="165735"/>
                    </a:lnTo>
                    <a:cubicBezTo>
                      <a:pt x="562069" y="152400"/>
                      <a:pt x="575404" y="141923"/>
                      <a:pt x="590644" y="141923"/>
                    </a:cubicBezTo>
                    <a:cubicBezTo>
                      <a:pt x="606836" y="141923"/>
                      <a:pt x="619219" y="152400"/>
                      <a:pt x="619219" y="165735"/>
                    </a:cubicBezTo>
                    <a:lnTo>
                      <a:pt x="619219" y="7829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="" xmlns:a16="http://schemas.microsoft.com/office/drawing/2014/main" id="{C17468CC-5AAA-49F6-9D8C-5C743518DA08}"/>
                </a:ext>
              </a:extLst>
            </p:cNvPr>
            <p:cNvGrpSpPr/>
            <p:nvPr/>
          </p:nvGrpSpPr>
          <p:grpSpPr>
            <a:xfrm rot="10800000">
              <a:off x="1655809" y="415244"/>
              <a:ext cx="533400" cy="2638425"/>
              <a:chOff x="6983182" y="3979845"/>
              <a:chExt cx="533400" cy="2638425"/>
            </a:xfrm>
            <a:grpFill/>
          </p:grpSpPr>
          <p:sp>
            <p:nvSpPr>
              <p:cNvPr id="20" name="Freeform: Shape 19">
                <a:extLst>
                  <a:ext uri="{FF2B5EF4-FFF2-40B4-BE49-F238E27FC236}">
                    <a16:creationId xmlns="" xmlns:a16="http://schemas.microsoft.com/office/drawing/2014/main" id="{0AB3B993-7FC7-4C35-8900-AB076B7CA9B2}"/>
                  </a:ext>
                </a:extLst>
              </p:cNvPr>
              <p:cNvSpPr/>
              <p:nvPr/>
            </p:nvSpPr>
            <p:spPr>
              <a:xfrm>
                <a:off x="7151775" y="5456220"/>
                <a:ext cx="180975" cy="1162050"/>
              </a:xfrm>
              <a:custGeom>
                <a:avLst/>
                <a:gdLst>
                  <a:gd name="connsiteX0" fmla="*/ 90488 w 180975"/>
                  <a:gd name="connsiteY0" fmla="*/ 0 h 1162050"/>
                  <a:gd name="connsiteX1" fmla="*/ 0 w 180975"/>
                  <a:gd name="connsiteY1" fmla="*/ 90488 h 1162050"/>
                  <a:gd name="connsiteX2" fmla="*/ 0 w 180975"/>
                  <a:gd name="connsiteY2" fmla="*/ 1071563 h 1162050"/>
                  <a:gd name="connsiteX3" fmla="*/ 90488 w 180975"/>
                  <a:gd name="connsiteY3" fmla="*/ 1162050 h 1162050"/>
                  <a:gd name="connsiteX4" fmla="*/ 180975 w 180975"/>
                  <a:gd name="connsiteY4" fmla="*/ 1071563 h 1162050"/>
                  <a:gd name="connsiteX5" fmla="*/ 180975 w 180975"/>
                  <a:gd name="connsiteY5" fmla="*/ 90488 h 1162050"/>
                  <a:gd name="connsiteX6" fmla="*/ 90488 w 180975"/>
                  <a:gd name="connsiteY6" fmla="*/ 0 h 1162050"/>
                  <a:gd name="connsiteX7" fmla="*/ 103822 w 180975"/>
                  <a:gd name="connsiteY7" fmla="*/ 1087755 h 1162050"/>
                  <a:gd name="connsiteX8" fmla="*/ 55245 w 180975"/>
                  <a:gd name="connsiteY8" fmla="*/ 1064895 h 1162050"/>
                  <a:gd name="connsiteX9" fmla="*/ 78105 w 180975"/>
                  <a:gd name="connsiteY9" fmla="*/ 1016317 h 1162050"/>
                  <a:gd name="connsiteX10" fmla="*/ 126682 w 180975"/>
                  <a:gd name="connsiteY10" fmla="*/ 1039178 h 1162050"/>
                  <a:gd name="connsiteX11" fmla="*/ 103822 w 180975"/>
                  <a:gd name="connsiteY11" fmla="*/ 1087755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975" h="1162050">
                    <a:moveTo>
                      <a:pt x="90488" y="0"/>
                    </a:moveTo>
                    <a:cubicBezTo>
                      <a:pt x="40957" y="0"/>
                      <a:pt x="0" y="40957"/>
                      <a:pt x="0" y="90488"/>
                    </a:cubicBezTo>
                    <a:lnTo>
                      <a:pt x="0" y="1071563"/>
                    </a:lnTo>
                    <a:cubicBezTo>
                      <a:pt x="0" y="1121092"/>
                      <a:pt x="40957" y="1162050"/>
                      <a:pt x="90488" y="1162050"/>
                    </a:cubicBezTo>
                    <a:cubicBezTo>
                      <a:pt x="140017" y="1162050"/>
                      <a:pt x="180975" y="1121092"/>
                      <a:pt x="180975" y="1071563"/>
                    </a:cubicBezTo>
                    <a:lnTo>
                      <a:pt x="180975" y="90488"/>
                    </a:lnTo>
                    <a:cubicBezTo>
                      <a:pt x="180975" y="40957"/>
                      <a:pt x="140970" y="0"/>
                      <a:pt x="90488" y="0"/>
                    </a:cubicBezTo>
                    <a:close/>
                    <a:moveTo>
                      <a:pt x="103822" y="1087755"/>
                    </a:moveTo>
                    <a:cubicBezTo>
                      <a:pt x="83820" y="1095375"/>
                      <a:pt x="61913" y="1084898"/>
                      <a:pt x="55245" y="1064895"/>
                    </a:cubicBezTo>
                    <a:cubicBezTo>
                      <a:pt x="47625" y="1044892"/>
                      <a:pt x="58102" y="1022985"/>
                      <a:pt x="78105" y="1016317"/>
                    </a:cubicBezTo>
                    <a:cubicBezTo>
                      <a:pt x="98107" y="1009650"/>
                      <a:pt x="120015" y="1019175"/>
                      <a:pt x="126682" y="1039178"/>
                    </a:cubicBezTo>
                    <a:cubicBezTo>
                      <a:pt x="134302" y="1058228"/>
                      <a:pt x="123825" y="1080135"/>
                      <a:pt x="103822" y="10877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="" xmlns:a16="http://schemas.microsoft.com/office/drawing/2014/main" id="{89205162-2A87-4120-9961-3C3F42F91540}"/>
                  </a:ext>
                </a:extLst>
              </p:cNvPr>
              <p:cNvSpPr/>
              <p:nvPr/>
            </p:nvSpPr>
            <p:spPr>
              <a:xfrm>
                <a:off x="7197495" y="4812330"/>
                <a:ext cx="85725" cy="752475"/>
              </a:xfrm>
              <a:custGeom>
                <a:avLst/>
                <a:gdLst>
                  <a:gd name="connsiteX0" fmla="*/ 0 w 85725"/>
                  <a:gd name="connsiteY0" fmla="*/ 0 h 752475"/>
                  <a:gd name="connsiteX1" fmla="*/ 90487 w 85725"/>
                  <a:gd name="connsiteY1" fmla="*/ 0 h 752475"/>
                  <a:gd name="connsiteX2" fmla="*/ 90487 w 85725"/>
                  <a:gd name="connsiteY2" fmla="*/ 755333 h 752475"/>
                  <a:gd name="connsiteX3" fmla="*/ 0 w 85725"/>
                  <a:gd name="connsiteY3" fmla="*/ 755333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752475">
                    <a:moveTo>
                      <a:pt x="0" y="0"/>
                    </a:moveTo>
                    <a:lnTo>
                      <a:pt x="90487" y="0"/>
                    </a:lnTo>
                    <a:lnTo>
                      <a:pt x="90487" y="755333"/>
                    </a:lnTo>
                    <a:lnTo>
                      <a:pt x="0" y="7553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="" xmlns:a16="http://schemas.microsoft.com/office/drawing/2014/main" id="{1EFCE1D3-5244-49DE-94FB-55EACF2B50B9}"/>
                  </a:ext>
                </a:extLst>
              </p:cNvPr>
              <p:cNvSpPr/>
              <p:nvPr/>
            </p:nvSpPr>
            <p:spPr>
              <a:xfrm>
                <a:off x="6983182" y="3979845"/>
                <a:ext cx="533400" cy="847725"/>
              </a:xfrm>
              <a:custGeom>
                <a:avLst/>
                <a:gdLst>
                  <a:gd name="connsiteX0" fmla="*/ 452438 w 533400"/>
                  <a:gd name="connsiteY0" fmla="*/ 857250 h 847725"/>
                  <a:gd name="connsiteX1" fmla="*/ 81915 w 533400"/>
                  <a:gd name="connsiteY1" fmla="*/ 857250 h 847725"/>
                  <a:gd name="connsiteX2" fmla="*/ 0 w 533400"/>
                  <a:gd name="connsiteY2" fmla="*/ 775335 h 847725"/>
                  <a:gd name="connsiteX3" fmla="*/ 0 w 533400"/>
                  <a:gd name="connsiteY3" fmla="*/ 324803 h 847725"/>
                  <a:gd name="connsiteX4" fmla="*/ 324803 w 533400"/>
                  <a:gd name="connsiteY4" fmla="*/ 0 h 847725"/>
                  <a:gd name="connsiteX5" fmla="*/ 474345 w 533400"/>
                  <a:gd name="connsiteY5" fmla="*/ 0 h 847725"/>
                  <a:gd name="connsiteX6" fmla="*/ 533400 w 533400"/>
                  <a:gd name="connsiteY6" fmla="*/ 59055 h 847725"/>
                  <a:gd name="connsiteX7" fmla="*/ 533400 w 533400"/>
                  <a:gd name="connsiteY7" fmla="*/ 776288 h 847725"/>
                  <a:gd name="connsiteX8" fmla="*/ 452438 w 533400"/>
                  <a:gd name="connsiteY8" fmla="*/ 857250 h 847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3400" h="847725">
                    <a:moveTo>
                      <a:pt x="452438" y="857250"/>
                    </a:moveTo>
                    <a:lnTo>
                      <a:pt x="81915" y="857250"/>
                    </a:lnTo>
                    <a:cubicBezTo>
                      <a:pt x="37148" y="857250"/>
                      <a:pt x="0" y="820102"/>
                      <a:pt x="0" y="775335"/>
                    </a:cubicBezTo>
                    <a:lnTo>
                      <a:pt x="0" y="324803"/>
                    </a:lnTo>
                    <a:cubicBezTo>
                      <a:pt x="0" y="146685"/>
                      <a:pt x="145733" y="0"/>
                      <a:pt x="324803" y="0"/>
                    </a:cubicBezTo>
                    <a:lnTo>
                      <a:pt x="474345" y="0"/>
                    </a:lnTo>
                    <a:cubicBezTo>
                      <a:pt x="506730" y="0"/>
                      <a:pt x="533400" y="26670"/>
                      <a:pt x="533400" y="59055"/>
                    </a:cubicBezTo>
                    <a:lnTo>
                      <a:pt x="533400" y="776288"/>
                    </a:lnTo>
                    <a:cubicBezTo>
                      <a:pt x="533400" y="821055"/>
                      <a:pt x="497205" y="857250"/>
                      <a:pt x="452438" y="8572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9" name="Freeform: Shape 18">
              <a:extLst>
                <a:ext uri="{FF2B5EF4-FFF2-40B4-BE49-F238E27FC236}">
                  <a16:creationId xmlns="" xmlns:a16="http://schemas.microsoft.com/office/drawing/2014/main" id="{883F173E-558F-4B78-809C-BE6234EDC426}"/>
                </a:ext>
              </a:extLst>
            </p:cNvPr>
            <p:cNvSpPr/>
            <p:nvPr/>
          </p:nvSpPr>
          <p:spPr>
            <a:xfrm rot="10800000">
              <a:off x="3210622" y="415244"/>
              <a:ext cx="680408" cy="2666759"/>
            </a:xfrm>
            <a:custGeom>
              <a:avLst/>
              <a:gdLst>
                <a:gd name="connsiteX0" fmla="*/ 450200 w 590550"/>
                <a:gd name="connsiteY0" fmla="*/ 68609 h 2314575"/>
                <a:gd name="connsiteX1" fmla="*/ 291132 w 590550"/>
                <a:gd name="connsiteY1" fmla="*/ 29 h 2314575"/>
                <a:gd name="connsiteX2" fmla="*/ 291132 w 590550"/>
                <a:gd name="connsiteY2" fmla="*/ 29 h 2314575"/>
                <a:gd name="connsiteX3" fmla="*/ 291132 w 590550"/>
                <a:gd name="connsiteY3" fmla="*/ 29 h 2314575"/>
                <a:gd name="connsiteX4" fmla="*/ 291132 w 590550"/>
                <a:gd name="connsiteY4" fmla="*/ 29 h 2314575"/>
                <a:gd name="connsiteX5" fmla="*/ 291132 w 590550"/>
                <a:gd name="connsiteY5" fmla="*/ 29 h 2314575"/>
                <a:gd name="connsiteX6" fmla="*/ 286370 w 590550"/>
                <a:gd name="connsiteY6" fmla="*/ 29 h 2314575"/>
                <a:gd name="connsiteX7" fmla="*/ 130160 w 590550"/>
                <a:gd name="connsiteY7" fmla="*/ 78134 h 2314575"/>
                <a:gd name="connsiteX8" fmla="*/ 2525 w 590550"/>
                <a:gd name="connsiteY8" fmla="*/ 557241 h 2314575"/>
                <a:gd name="connsiteX9" fmla="*/ 147304 w 590550"/>
                <a:gd name="connsiteY9" fmla="*/ 1065876 h 2314575"/>
                <a:gd name="connsiteX10" fmla="*/ 140637 w 590550"/>
                <a:gd name="connsiteY10" fmla="*/ 1077306 h 2314575"/>
                <a:gd name="connsiteX11" fmla="*/ 140637 w 590550"/>
                <a:gd name="connsiteY11" fmla="*/ 1085879 h 2314575"/>
                <a:gd name="connsiteX12" fmla="*/ 153019 w 590550"/>
                <a:gd name="connsiteY12" fmla="*/ 1098261 h 2314575"/>
                <a:gd name="connsiteX13" fmla="*/ 158735 w 590550"/>
                <a:gd name="connsiteY13" fmla="*/ 1098261 h 2314575"/>
                <a:gd name="connsiteX14" fmla="*/ 257794 w 590550"/>
                <a:gd name="connsiteY14" fmla="*/ 1355436 h 2314575"/>
                <a:gd name="connsiteX15" fmla="*/ 190167 w 590550"/>
                <a:gd name="connsiteY15" fmla="*/ 1437351 h 2314575"/>
                <a:gd name="connsiteX16" fmla="*/ 209217 w 590550"/>
                <a:gd name="connsiteY16" fmla="*/ 2227926 h 2314575"/>
                <a:gd name="connsiteX17" fmla="*/ 299704 w 590550"/>
                <a:gd name="connsiteY17" fmla="*/ 2318414 h 2314575"/>
                <a:gd name="connsiteX18" fmla="*/ 390192 w 590550"/>
                <a:gd name="connsiteY18" fmla="*/ 2227926 h 2314575"/>
                <a:gd name="connsiteX19" fmla="*/ 409242 w 590550"/>
                <a:gd name="connsiteY19" fmla="*/ 1437351 h 2314575"/>
                <a:gd name="connsiteX20" fmla="*/ 343520 w 590550"/>
                <a:gd name="connsiteY20" fmla="*/ 1356389 h 2314575"/>
                <a:gd name="connsiteX21" fmla="*/ 437817 w 590550"/>
                <a:gd name="connsiteY21" fmla="*/ 1098261 h 2314575"/>
                <a:gd name="connsiteX22" fmla="*/ 447342 w 590550"/>
                <a:gd name="connsiteY22" fmla="*/ 1098261 h 2314575"/>
                <a:gd name="connsiteX23" fmla="*/ 459725 w 590550"/>
                <a:gd name="connsiteY23" fmla="*/ 1085879 h 2314575"/>
                <a:gd name="connsiteX24" fmla="*/ 459725 w 590550"/>
                <a:gd name="connsiteY24" fmla="*/ 1077306 h 2314575"/>
                <a:gd name="connsiteX25" fmla="*/ 449247 w 590550"/>
                <a:gd name="connsiteY25" fmla="*/ 1064924 h 2314575"/>
                <a:gd name="connsiteX26" fmla="*/ 592122 w 590550"/>
                <a:gd name="connsiteY26" fmla="*/ 521999 h 2314575"/>
                <a:gd name="connsiteX27" fmla="*/ 450200 w 590550"/>
                <a:gd name="connsiteY27" fmla="*/ 68609 h 2314575"/>
                <a:gd name="connsiteX28" fmla="*/ 284465 w 590550"/>
                <a:gd name="connsiteY28" fmla="*/ 1064924 h 2314575"/>
                <a:gd name="connsiteX29" fmla="*/ 233982 w 590550"/>
                <a:gd name="connsiteY29" fmla="*/ 491519 h 2314575"/>
                <a:gd name="connsiteX30" fmla="*/ 290179 w 590550"/>
                <a:gd name="connsiteY30" fmla="*/ 28604 h 2314575"/>
                <a:gd name="connsiteX31" fmla="*/ 290179 w 590550"/>
                <a:gd name="connsiteY31" fmla="*/ 28604 h 2314575"/>
                <a:gd name="connsiteX32" fmla="*/ 295895 w 590550"/>
                <a:gd name="connsiteY32" fmla="*/ 31461 h 2314575"/>
                <a:gd name="connsiteX33" fmla="*/ 355902 w 590550"/>
                <a:gd name="connsiteY33" fmla="*/ 490566 h 2314575"/>
                <a:gd name="connsiteX34" fmla="*/ 314945 w 590550"/>
                <a:gd name="connsiteY34" fmla="*/ 1063971 h 2314575"/>
                <a:gd name="connsiteX35" fmla="*/ 284465 w 590550"/>
                <a:gd name="connsiteY35" fmla="*/ 1063971 h 2314575"/>
                <a:gd name="connsiteX36" fmla="*/ 311135 w 590550"/>
                <a:gd name="connsiteY36" fmla="*/ 1099214 h 2314575"/>
                <a:gd name="connsiteX37" fmla="*/ 300657 w 590550"/>
                <a:gd name="connsiteY37" fmla="*/ 1220181 h 2314575"/>
                <a:gd name="connsiteX38" fmla="*/ 288275 w 590550"/>
                <a:gd name="connsiteY38" fmla="*/ 1099214 h 2314575"/>
                <a:gd name="connsiteX39" fmla="*/ 311135 w 590550"/>
                <a:gd name="connsiteY39" fmla="*/ 1099214 h 2314575"/>
                <a:gd name="connsiteX40" fmla="*/ 243507 w 590550"/>
                <a:gd name="connsiteY40" fmla="*/ 56226 h 2314575"/>
                <a:gd name="connsiteX41" fmla="*/ 205407 w 590550"/>
                <a:gd name="connsiteY41" fmla="*/ 491519 h 2314575"/>
                <a:gd name="connsiteX42" fmla="*/ 255890 w 590550"/>
                <a:gd name="connsiteY42" fmla="*/ 1064924 h 2314575"/>
                <a:gd name="connsiteX43" fmla="*/ 234935 w 590550"/>
                <a:gd name="connsiteY43" fmla="*/ 1064924 h 2314575"/>
                <a:gd name="connsiteX44" fmla="*/ 133017 w 590550"/>
                <a:gd name="connsiteY44" fmla="*/ 517236 h 2314575"/>
                <a:gd name="connsiteX45" fmla="*/ 242554 w 590550"/>
                <a:gd name="connsiteY45" fmla="*/ 58131 h 2314575"/>
                <a:gd name="connsiteX46" fmla="*/ 243507 w 590550"/>
                <a:gd name="connsiteY46" fmla="*/ 56226 h 2314575"/>
                <a:gd name="connsiteX47" fmla="*/ 258747 w 590550"/>
                <a:gd name="connsiteY47" fmla="*/ 1099214 h 2314575"/>
                <a:gd name="connsiteX48" fmla="*/ 273035 w 590550"/>
                <a:gd name="connsiteY48" fmla="*/ 1235421 h 2314575"/>
                <a:gd name="connsiteX49" fmla="*/ 241602 w 590550"/>
                <a:gd name="connsiteY49" fmla="*/ 1099214 h 2314575"/>
                <a:gd name="connsiteX50" fmla="*/ 258747 w 590550"/>
                <a:gd name="connsiteY50" fmla="*/ 1099214 h 2314575"/>
                <a:gd name="connsiteX51" fmla="*/ 339710 w 590550"/>
                <a:gd name="connsiteY51" fmla="*/ 1099214 h 2314575"/>
                <a:gd name="connsiteX52" fmla="*/ 360665 w 590550"/>
                <a:gd name="connsiteY52" fmla="*/ 1099214 h 2314575"/>
                <a:gd name="connsiteX53" fmla="*/ 326375 w 590550"/>
                <a:gd name="connsiteY53" fmla="*/ 1254471 h 2314575"/>
                <a:gd name="connsiteX54" fmla="*/ 339710 w 590550"/>
                <a:gd name="connsiteY54" fmla="*/ 1099214 h 2314575"/>
                <a:gd name="connsiteX55" fmla="*/ 342567 w 590550"/>
                <a:gd name="connsiteY55" fmla="*/ 1064924 h 2314575"/>
                <a:gd name="connsiteX56" fmla="*/ 383525 w 590550"/>
                <a:gd name="connsiteY56" fmla="*/ 491519 h 2314575"/>
                <a:gd name="connsiteX57" fmla="*/ 335900 w 590550"/>
                <a:gd name="connsiteY57" fmla="*/ 46701 h 2314575"/>
                <a:gd name="connsiteX58" fmla="*/ 356854 w 590550"/>
                <a:gd name="connsiteY58" fmla="*/ 65751 h 2314575"/>
                <a:gd name="connsiteX59" fmla="*/ 454962 w 590550"/>
                <a:gd name="connsiteY59" fmla="*/ 513426 h 2314575"/>
                <a:gd name="connsiteX60" fmla="*/ 367332 w 590550"/>
                <a:gd name="connsiteY60" fmla="*/ 1064924 h 2314575"/>
                <a:gd name="connsiteX61" fmla="*/ 342567 w 590550"/>
                <a:gd name="connsiteY61" fmla="*/ 1064924 h 2314575"/>
                <a:gd name="connsiteX62" fmla="*/ 150162 w 590550"/>
                <a:gd name="connsiteY62" fmla="*/ 97184 h 2314575"/>
                <a:gd name="connsiteX63" fmla="*/ 213027 w 590550"/>
                <a:gd name="connsiteY63" fmla="*/ 47654 h 2314575"/>
                <a:gd name="connsiteX64" fmla="*/ 104442 w 590550"/>
                <a:gd name="connsiteY64" fmla="*/ 519141 h 2314575"/>
                <a:gd name="connsiteX65" fmla="*/ 205407 w 590550"/>
                <a:gd name="connsiteY65" fmla="*/ 1064924 h 2314575"/>
                <a:gd name="connsiteX66" fmla="*/ 175879 w 590550"/>
                <a:gd name="connsiteY66" fmla="*/ 1064924 h 2314575"/>
                <a:gd name="connsiteX67" fmla="*/ 29194 w 590550"/>
                <a:gd name="connsiteY67" fmla="*/ 555336 h 2314575"/>
                <a:gd name="connsiteX68" fmla="*/ 150162 w 590550"/>
                <a:gd name="connsiteY68" fmla="*/ 97184 h 2314575"/>
                <a:gd name="connsiteX69" fmla="*/ 213027 w 590550"/>
                <a:gd name="connsiteY69" fmla="*/ 1099214 h 2314575"/>
                <a:gd name="connsiteX70" fmla="*/ 251127 w 590550"/>
                <a:gd name="connsiteY70" fmla="*/ 1263044 h 2314575"/>
                <a:gd name="connsiteX71" fmla="*/ 189215 w 590550"/>
                <a:gd name="connsiteY71" fmla="*/ 1099214 h 2314575"/>
                <a:gd name="connsiteX72" fmla="*/ 213027 w 590550"/>
                <a:gd name="connsiteY72" fmla="*/ 1099214 h 2314575"/>
                <a:gd name="connsiteX73" fmla="*/ 312087 w 590550"/>
                <a:gd name="connsiteY73" fmla="*/ 2245071 h 2314575"/>
                <a:gd name="connsiteX74" fmla="*/ 263510 w 590550"/>
                <a:gd name="connsiteY74" fmla="*/ 2222211 h 2314575"/>
                <a:gd name="connsiteX75" fmla="*/ 286370 w 590550"/>
                <a:gd name="connsiteY75" fmla="*/ 2173634 h 2314575"/>
                <a:gd name="connsiteX76" fmla="*/ 334947 w 590550"/>
                <a:gd name="connsiteY76" fmla="*/ 2196494 h 2314575"/>
                <a:gd name="connsiteX77" fmla="*/ 312087 w 590550"/>
                <a:gd name="connsiteY77" fmla="*/ 2245071 h 2314575"/>
                <a:gd name="connsiteX78" fmla="*/ 363522 w 590550"/>
                <a:gd name="connsiteY78" fmla="*/ 1219229 h 2314575"/>
                <a:gd name="connsiteX79" fmla="*/ 390192 w 590550"/>
                <a:gd name="connsiteY79" fmla="*/ 1099214 h 2314575"/>
                <a:gd name="connsiteX80" fmla="*/ 406385 w 590550"/>
                <a:gd name="connsiteY80" fmla="*/ 1099214 h 2314575"/>
                <a:gd name="connsiteX81" fmla="*/ 363522 w 590550"/>
                <a:gd name="connsiteY81" fmla="*/ 1219229 h 2314575"/>
                <a:gd name="connsiteX82" fmla="*/ 562595 w 590550"/>
                <a:gd name="connsiteY82" fmla="*/ 521046 h 2314575"/>
                <a:gd name="connsiteX83" fmla="*/ 417815 w 590550"/>
                <a:gd name="connsiteY83" fmla="*/ 1063971 h 2314575"/>
                <a:gd name="connsiteX84" fmla="*/ 396860 w 590550"/>
                <a:gd name="connsiteY84" fmla="*/ 1063971 h 2314575"/>
                <a:gd name="connsiteX85" fmla="*/ 483537 w 590550"/>
                <a:gd name="connsiteY85" fmla="*/ 515331 h 2314575"/>
                <a:gd name="connsiteX86" fmla="*/ 384477 w 590550"/>
                <a:gd name="connsiteY86" fmla="*/ 53369 h 2314575"/>
                <a:gd name="connsiteX87" fmla="*/ 429245 w 590550"/>
                <a:gd name="connsiteY87" fmla="*/ 88611 h 2314575"/>
                <a:gd name="connsiteX88" fmla="*/ 562595 w 590550"/>
                <a:gd name="connsiteY88" fmla="*/ 521046 h 231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590550" h="2314575">
                  <a:moveTo>
                    <a:pt x="450200" y="68609"/>
                  </a:moveTo>
                  <a:cubicBezTo>
                    <a:pt x="404479" y="21936"/>
                    <a:pt x="351140" y="-924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89227" y="29"/>
                    <a:pt x="288275" y="29"/>
                    <a:pt x="286370" y="29"/>
                  </a:cubicBezTo>
                  <a:cubicBezTo>
                    <a:pt x="227315" y="1934"/>
                    <a:pt x="174927" y="28604"/>
                    <a:pt x="130160" y="78134"/>
                  </a:cubicBezTo>
                  <a:cubicBezTo>
                    <a:pt x="28242" y="190529"/>
                    <a:pt x="-10810" y="404841"/>
                    <a:pt x="2525" y="557241"/>
                  </a:cubicBezTo>
                  <a:cubicBezTo>
                    <a:pt x="13002" y="671541"/>
                    <a:pt x="82535" y="884901"/>
                    <a:pt x="147304" y="1065876"/>
                  </a:cubicBezTo>
                  <a:cubicBezTo>
                    <a:pt x="143494" y="1067781"/>
                    <a:pt x="140637" y="1072544"/>
                    <a:pt x="140637" y="1077306"/>
                  </a:cubicBezTo>
                  <a:lnTo>
                    <a:pt x="140637" y="1085879"/>
                  </a:lnTo>
                  <a:cubicBezTo>
                    <a:pt x="140637" y="1092546"/>
                    <a:pt x="146352" y="1098261"/>
                    <a:pt x="153019" y="1098261"/>
                  </a:cubicBezTo>
                  <a:lnTo>
                    <a:pt x="158735" y="1098261"/>
                  </a:lnTo>
                  <a:cubicBezTo>
                    <a:pt x="201597" y="1216371"/>
                    <a:pt x="241602" y="1315431"/>
                    <a:pt x="257794" y="1355436"/>
                  </a:cubicBezTo>
                  <a:cubicBezTo>
                    <a:pt x="221600" y="1369724"/>
                    <a:pt x="190167" y="1401156"/>
                    <a:pt x="190167" y="1437351"/>
                  </a:cubicBezTo>
                  <a:lnTo>
                    <a:pt x="209217" y="2227926"/>
                  </a:lnTo>
                  <a:cubicBezTo>
                    <a:pt x="209217" y="2277456"/>
                    <a:pt x="250175" y="2318414"/>
                    <a:pt x="299704" y="2318414"/>
                  </a:cubicBezTo>
                  <a:cubicBezTo>
                    <a:pt x="349235" y="2318414"/>
                    <a:pt x="390192" y="2277456"/>
                    <a:pt x="390192" y="2227926"/>
                  </a:cubicBezTo>
                  <a:lnTo>
                    <a:pt x="409242" y="1437351"/>
                  </a:lnTo>
                  <a:cubicBezTo>
                    <a:pt x="409242" y="1402109"/>
                    <a:pt x="378762" y="1370676"/>
                    <a:pt x="343520" y="1356389"/>
                  </a:cubicBezTo>
                  <a:cubicBezTo>
                    <a:pt x="356854" y="1322099"/>
                    <a:pt x="394954" y="1221134"/>
                    <a:pt x="437817" y="1098261"/>
                  </a:cubicBezTo>
                  <a:lnTo>
                    <a:pt x="447342" y="1098261"/>
                  </a:lnTo>
                  <a:cubicBezTo>
                    <a:pt x="454010" y="1098261"/>
                    <a:pt x="459725" y="1092546"/>
                    <a:pt x="459725" y="1085879"/>
                  </a:cubicBezTo>
                  <a:lnTo>
                    <a:pt x="459725" y="1077306"/>
                  </a:lnTo>
                  <a:cubicBezTo>
                    <a:pt x="459725" y="1070639"/>
                    <a:pt x="454962" y="1065876"/>
                    <a:pt x="449247" y="1064924"/>
                  </a:cubicBezTo>
                  <a:cubicBezTo>
                    <a:pt x="515922" y="869661"/>
                    <a:pt x="589265" y="633441"/>
                    <a:pt x="592122" y="521999"/>
                  </a:cubicBezTo>
                  <a:cubicBezTo>
                    <a:pt x="594979" y="377219"/>
                    <a:pt x="552117" y="173384"/>
                    <a:pt x="450200" y="68609"/>
                  </a:cubicBezTo>
                  <a:close/>
                  <a:moveTo>
                    <a:pt x="284465" y="1064924"/>
                  </a:moveTo>
                  <a:cubicBezTo>
                    <a:pt x="260652" y="838229"/>
                    <a:pt x="233029" y="553431"/>
                    <a:pt x="233982" y="491519"/>
                  </a:cubicBezTo>
                  <a:cubicBezTo>
                    <a:pt x="239697" y="46701"/>
                    <a:pt x="287322" y="29556"/>
                    <a:pt x="290179" y="28604"/>
                  </a:cubicBezTo>
                  <a:cubicBezTo>
                    <a:pt x="290179" y="28604"/>
                    <a:pt x="290179" y="28604"/>
                    <a:pt x="290179" y="28604"/>
                  </a:cubicBezTo>
                  <a:cubicBezTo>
                    <a:pt x="292085" y="28604"/>
                    <a:pt x="293990" y="30509"/>
                    <a:pt x="295895" y="31461"/>
                  </a:cubicBezTo>
                  <a:cubicBezTo>
                    <a:pt x="336852" y="72419"/>
                    <a:pt x="356854" y="324831"/>
                    <a:pt x="355902" y="490566"/>
                  </a:cubicBezTo>
                  <a:cubicBezTo>
                    <a:pt x="354950" y="582959"/>
                    <a:pt x="333995" y="849659"/>
                    <a:pt x="314945" y="1063971"/>
                  </a:cubicBezTo>
                  <a:lnTo>
                    <a:pt x="284465" y="1063971"/>
                  </a:lnTo>
                  <a:close/>
                  <a:moveTo>
                    <a:pt x="311135" y="1099214"/>
                  </a:moveTo>
                  <a:cubicBezTo>
                    <a:pt x="307325" y="1143029"/>
                    <a:pt x="303515" y="1183986"/>
                    <a:pt x="300657" y="1220181"/>
                  </a:cubicBezTo>
                  <a:cubicBezTo>
                    <a:pt x="296847" y="1183986"/>
                    <a:pt x="292085" y="1143029"/>
                    <a:pt x="288275" y="1099214"/>
                  </a:cubicBezTo>
                  <a:lnTo>
                    <a:pt x="311135" y="1099214"/>
                  </a:lnTo>
                  <a:close/>
                  <a:moveTo>
                    <a:pt x="243507" y="56226"/>
                  </a:moveTo>
                  <a:cubicBezTo>
                    <a:pt x="225410" y="115281"/>
                    <a:pt x="208265" y="238154"/>
                    <a:pt x="205407" y="491519"/>
                  </a:cubicBezTo>
                  <a:cubicBezTo>
                    <a:pt x="204454" y="555336"/>
                    <a:pt x="232077" y="838229"/>
                    <a:pt x="255890" y="1064924"/>
                  </a:cubicBezTo>
                  <a:lnTo>
                    <a:pt x="234935" y="1064924"/>
                  </a:lnTo>
                  <a:cubicBezTo>
                    <a:pt x="192072" y="873471"/>
                    <a:pt x="144447" y="639156"/>
                    <a:pt x="133017" y="517236"/>
                  </a:cubicBezTo>
                  <a:cubicBezTo>
                    <a:pt x="114919" y="317211"/>
                    <a:pt x="175879" y="131474"/>
                    <a:pt x="242554" y="58131"/>
                  </a:cubicBezTo>
                  <a:cubicBezTo>
                    <a:pt x="242554" y="57179"/>
                    <a:pt x="243507" y="56226"/>
                    <a:pt x="243507" y="56226"/>
                  </a:cubicBezTo>
                  <a:close/>
                  <a:moveTo>
                    <a:pt x="258747" y="1099214"/>
                  </a:moveTo>
                  <a:cubicBezTo>
                    <a:pt x="263510" y="1149696"/>
                    <a:pt x="269225" y="1196369"/>
                    <a:pt x="273035" y="1235421"/>
                  </a:cubicBezTo>
                  <a:cubicBezTo>
                    <a:pt x="263510" y="1195416"/>
                    <a:pt x="253032" y="1149696"/>
                    <a:pt x="241602" y="1099214"/>
                  </a:cubicBezTo>
                  <a:lnTo>
                    <a:pt x="258747" y="1099214"/>
                  </a:lnTo>
                  <a:close/>
                  <a:moveTo>
                    <a:pt x="339710" y="1099214"/>
                  </a:moveTo>
                  <a:lnTo>
                    <a:pt x="360665" y="1099214"/>
                  </a:lnTo>
                  <a:cubicBezTo>
                    <a:pt x="348282" y="1158269"/>
                    <a:pt x="335900" y="1211609"/>
                    <a:pt x="326375" y="1254471"/>
                  </a:cubicBezTo>
                  <a:cubicBezTo>
                    <a:pt x="330185" y="1211609"/>
                    <a:pt x="334947" y="1157316"/>
                    <a:pt x="339710" y="1099214"/>
                  </a:cubicBezTo>
                  <a:close/>
                  <a:moveTo>
                    <a:pt x="342567" y="1064924"/>
                  </a:moveTo>
                  <a:cubicBezTo>
                    <a:pt x="361617" y="850611"/>
                    <a:pt x="382572" y="583911"/>
                    <a:pt x="383525" y="491519"/>
                  </a:cubicBezTo>
                  <a:cubicBezTo>
                    <a:pt x="384477" y="392459"/>
                    <a:pt x="375904" y="147666"/>
                    <a:pt x="335900" y="46701"/>
                  </a:cubicBezTo>
                  <a:cubicBezTo>
                    <a:pt x="342567" y="52416"/>
                    <a:pt x="350187" y="58131"/>
                    <a:pt x="356854" y="65751"/>
                  </a:cubicBezTo>
                  <a:cubicBezTo>
                    <a:pt x="415910" y="128616"/>
                    <a:pt x="472107" y="280064"/>
                    <a:pt x="454962" y="513426"/>
                  </a:cubicBezTo>
                  <a:cubicBezTo>
                    <a:pt x="442579" y="677256"/>
                    <a:pt x="403527" y="891569"/>
                    <a:pt x="367332" y="1064924"/>
                  </a:cubicBezTo>
                  <a:lnTo>
                    <a:pt x="342567" y="1064924"/>
                  </a:lnTo>
                  <a:close/>
                  <a:moveTo>
                    <a:pt x="150162" y="97184"/>
                  </a:moveTo>
                  <a:cubicBezTo>
                    <a:pt x="170165" y="75276"/>
                    <a:pt x="191119" y="59084"/>
                    <a:pt x="213027" y="47654"/>
                  </a:cubicBezTo>
                  <a:cubicBezTo>
                    <a:pt x="145400" y="130521"/>
                    <a:pt x="86344" y="319116"/>
                    <a:pt x="104442" y="519141"/>
                  </a:cubicBezTo>
                  <a:cubicBezTo>
                    <a:pt x="115872" y="641061"/>
                    <a:pt x="163497" y="873471"/>
                    <a:pt x="205407" y="1064924"/>
                  </a:cubicBezTo>
                  <a:lnTo>
                    <a:pt x="175879" y="1064924"/>
                  </a:lnTo>
                  <a:cubicBezTo>
                    <a:pt x="110157" y="883949"/>
                    <a:pt x="38719" y="667731"/>
                    <a:pt x="29194" y="555336"/>
                  </a:cubicBezTo>
                  <a:cubicBezTo>
                    <a:pt x="15860" y="408651"/>
                    <a:pt x="53007" y="203864"/>
                    <a:pt x="150162" y="97184"/>
                  </a:cubicBezTo>
                  <a:close/>
                  <a:moveTo>
                    <a:pt x="213027" y="1099214"/>
                  </a:moveTo>
                  <a:cubicBezTo>
                    <a:pt x="227315" y="1161126"/>
                    <a:pt x="239697" y="1218276"/>
                    <a:pt x="251127" y="1263044"/>
                  </a:cubicBezTo>
                  <a:cubicBezTo>
                    <a:pt x="233982" y="1218276"/>
                    <a:pt x="212075" y="1161126"/>
                    <a:pt x="189215" y="1099214"/>
                  </a:cubicBezTo>
                  <a:lnTo>
                    <a:pt x="213027" y="1099214"/>
                  </a:lnTo>
                  <a:close/>
                  <a:moveTo>
                    <a:pt x="312087" y="2245071"/>
                  </a:moveTo>
                  <a:cubicBezTo>
                    <a:pt x="292085" y="2252691"/>
                    <a:pt x="270177" y="2242214"/>
                    <a:pt x="263510" y="2222211"/>
                  </a:cubicBezTo>
                  <a:cubicBezTo>
                    <a:pt x="255890" y="2202209"/>
                    <a:pt x="266367" y="2180301"/>
                    <a:pt x="286370" y="2173634"/>
                  </a:cubicBezTo>
                  <a:cubicBezTo>
                    <a:pt x="306372" y="2166966"/>
                    <a:pt x="328279" y="2176491"/>
                    <a:pt x="334947" y="2196494"/>
                  </a:cubicBezTo>
                  <a:cubicBezTo>
                    <a:pt x="342567" y="2215544"/>
                    <a:pt x="332090" y="2237451"/>
                    <a:pt x="312087" y="2245071"/>
                  </a:cubicBezTo>
                  <a:close/>
                  <a:moveTo>
                    <a:pt x="363522" y="1219229"/>
                  </a:moveTo>
                  <a:cubicBezTo>
                    <a:pt x="371142" y="1183986"/>
                    <a:pt x="380667" y="1143029"/>
                    <a:pt x="390192" y="1099214"/>
                  </a:cubicBezTo>
                  <a:lnTo>
                    <a:pt x="406385" y="1099214"/>
                  </a:lnTo>
                  <a:cubicBezTo>
                    <a:pt x="391145" y="1143029"/>
                    <a:pt x="376857" y="1183034"/>
                    <a:pt x="363522" y="1219229"/>
                  </a:cubicBezTo>
                  <a:close/>
                  <a:moveTo>
                    <a:pt x="562595" y="521046"/>
                  </a:moveTo>
                  <a:cubicBezTo>
                    <a:pt x="559737" y="629631"/>
                    <a:pt x="485442" y="868709"/>
                    <a:pt x="417815" y="1063971"/>
                  </a:cubicBezTo>
                  <a:lnTo>
                    <a:pt x="396860" y="1063971"/>
                  </a:lnTo>
                  <a:cubicBezTo>
                    <a:pt x="433054" y="890616"/>
                    <a:pt x="472107" y="678209"/>
                    <a:pt x="483537" y="515331"/>
                  </a:cubicBezTo>
                  <a:cubicBezTo>
                    <a:pt x="498777" y="314354"/>
                    <a:pt x="461629" y="143856"/>
                    <a:pt x="384477" y="53369"/>
                  </a:cubicBezTo>
                  <a:cubicBezTo>
                    <a:pt x="399717" y="62894"/>
                    <a:pt x="414957" y="74324"/>
                    <a:pt x="429245" y="88611"/>
                  </a:cubicBezTo>
                  <a:cubicBezTo>
                    <a:pt x="526400" y="186719"/>
                    <a:pt x="566404" y="381981"/>
                    <a:pt x="562595" y="5210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371509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34" name="Freeform: Shape 33">
            <a:extLst>
              <a:ext uri="{FF2B5EF4-FFF2-40B4-BE49-F238E27FC236}">
                <a16:creationId xmlns="" xmlns:a16="http://schemas.microsoft.com/office/drawing/2014/main" id="{C5CCA54F-C814-4612-84B0-84DBE1A150AB}"/>
              </a:ext>
            </a:extLst>
          </p:cNvPr>
          <p:cNvSpPr/>
          <p:nvPr userDrawn="1"/>
        </p:nvSpPr>
        <p:spPr>
          <a:xfrm>
            <a:off x="4043361" y="3311734"/>
            <a:ext cx="1883415" cy="6580737"/>
          </a:xfrm>
          <a:custGeom>
            <a:avLst/>
            <a:gdLst>
              <a:gd name="connsiteX0" fmla="*/ 906841 w 1255610"/>
              <a:gd name="connsiteY0" fmla="*/ 1086668 h 4387835"/>
              <a:gd name="connsiteX1" fmla="*/ 928614 w 1255610"/>
              <a:gd name="connsiteY1" fmla="*/ 1086668 h 4387835"/>
              <a:gd name="connsiteX2" fmla="*/ 950677 w 1255610"/>
              <a:gd name="connsiteY2" fmla="*/ 1108731 h 4387835"/>
              <a:gd name="connsiteX3" fmla="*/ 950677 w 1255610"/>
              <a:gd name="connsiteY3" fmla="*/ 1140170 h 4387835"/>
              <a:gd name="connsiteX4" fmla="*/ 982653 w 1255610"/>
              <a:gd name="connsiteY4" fmla="*/ 1143393 h 4387835"/>
              <a:gd name="connsiteX5" fmla="*/ 1239880 w 1255610"/>
              <a:gd name="connsiteY5" fmla="*/ 1459001 h 4387835"/>
              <a:gd name="connsiteX6" fmla="*/ 1237593 w 1255610"/>
              <a:gd name="connsiteY6" fmla="*/ 1481687 h 4387835"/>
              <a:gd name="connsiteX7" fmla="*/ 597863 w 1255610"/>
              <a:gd name="connsiteY7" fmla="*/ 1481687 h 4387835"/>
              <a:gd name="connsiteX8" fmla="*/ 595576 w 1255610"/>
              <a:gd name="connsiteY8" fmla="*/ 1459001 h 4387835"/>
              <a:gd name="connsiteX9" fmla="*/ 852803 w 1255610"/>
              <a:gd name="connsiteY9" fmla="*/ 1143393 h 4387835"/>
              <a:gd name="connsiteX10" fmla="*/ 884778 w 1255610"/>
              <a:gd name="connsiteY10" fmla="*/ 1140170 h 4387835"/>
              <a:gd name="connsiteX11" fmla="*/ 884778 w 1255610"/>
              <a:gd name="connsiteY11" fmla="*/ 1108731 h 4387835"/>
              <a:gd name="connsiteX12" fmla="*/ 906841 w 1255610"/>
              <a:gd name="connsiteY12" fmla="*/ 1086668 h 4387835"/>
              <a:gd name="connsiteX13" fmla="*/ 0 w 1255610"/>
              <a:gd name="connsiteY13" fmla="*/ 0 h 4387835"/>
              <a:gd name="connsiteX14" fmla="*/ 19601 w 1255610"/>
              <a:gd name="connsiteY14" fmla="*/ 4859 h 4387835"/>
              <a:gd name="connsiteX15" fmla="*/ 115080 w 1255610"/>
              <a:gd name="connsiteY15" fmla="*/ 40050 h 4387835"/>
              <a:gd name="connsiteX16" fmla="*/ 155619 w 1255610"/>
              <a:gd name="connsiteY16" fmla="*/ 97961 h 4387835"/>
              <a:gd name="connsiteX17" fmla="*/ 132455 w 1255610"/>
              <a:gd name="connsiteY17" fmla="*/ 632666 h 4387835"/>
              <a:gd name="connsiteX18" fmla="*/ 95777 w 1255610"/>
              <a:gd name="connsiteY18" fmla="*/ 763929 h 4387835"/>
              <a:gd name="connsiteX19" fmla="*/ 78405 w 1255610"/>
              <a:gd name="connsiteY19" fmla="*/ 789022 h 4387835"/>
              <a:gd name="connsiteX20" fmla="*/ 6981 w 1255610"/>
              <a:gd name="connsiteY20" fmla="*/ 883610 h 4387835"/>
              <a:gd name="connsiteX21" fmla="*/ 5052 w 1255610"/>
              <a:gd name="connsiteY21" fmla="*/ 883610 h 4387835"/>
              <a:gd name="connsiteX22" fmla="*/ 134384 w 1255610"/>
              <a:gd name="connsiteY22" fmla="*/ 1047688 h 4387835"/>
              <a:gd name="connsiteX23" fmla="*/ 250204 w 1255610"/>
              <a:gd name="connsiteY23" fmla="*/ 1472362 h 4387835"/>
              <a:gd name="connsiteX24" fmla="*/ 530104 w 1255610"/>
              <a:gd name="connsiteY24" fmla="*/ 1673117 h 4387835"/>
              <a:gd name="connsiteX25" fmla="*/ 734720 w 1255610"/>
              <a:gd name="connsiteY25" fmla="*/ 1607486 h 4387835"/>
              <a:gd name="connsiteX26" fmla="*/ 580293 w 1255610"/>
              <a:gd name="connsiteY26" fmla="*/ 1514830 h 4387835"/>
              <a:gd name="connsiteX27" fmla="*/ 1196071 w 1255610"/>
              <a:gd name="connsiteY27" fmla="*/ 1507108 h 4387835"/>
              <a:gd name="connsiteX28" fmla="*/ 1207653 w 1255610"/>
              <a:gd name="connsiteY28" fmla="*/ 1568879 h 4387835"/>
              <a:gd name="connsiteX29" fmla="*/ 1093764 w 1255610"/>
              <a:gd name="connsiteY29" fmla="*/ 1609417 h 4387835"/>
              <a:gd name="connsiteX30" fmla="*/ 993386 w 1255610"/>
              <a:gd name="connsiteY30" fmla="*/ 1638371 h 4387835"/>
              <a:gd name="connsiteX31" fmla="*/ 346721 w 1255610"/>
              <a:gd name="connsiteY31" fmla="*/ 1868083 h 4387835"/>
              <a:gd name="connsiteX32" fmla="*/ 232832 w 1255610"/>
              <a:gd name="connsiteY32" fmla="*/ 2061117 h 4387835"/>
              <a:gd name="connsiteX33" fmla="*/ 296532 w 1255610"/>
              <a:gd name="connsiteY33" fmla="*/ 3126664 h 4387835"/>
              <a:gd name="connsiteX34" fmla="*/ 215458 w 1255610"/>
              <a:gd name="connsiteY34" fmla="*/ 3215459 h 4387835"/>
              <a:gd name="connsiteX35" fmla="*/ 192294 w 1255610"/>
              <a:gd name="connsiteY35" fmla="*/ 3292673 h 4387835"/>
              <a:gd name="connsiteX36" fmla="*/ 165269 w 1255610"/>
              <a:gd name="connsiteY36" fmla="*/ 3728930 h 4387835"/>
              <a:gd name="connsiteX37" fmla="*/ 319696 w 1255610"/>
              <a:gd name="connsiteY37" fmla="*/ 4271354 h 4387835"/>
              <a:gd name="connsiteX38" fmla="*/ 373746 w 1255610"/>
              <a:gd name="connsiteY38" fmla="*/ 4362081 h 4387835"/>
              <a:gd name="connsiteX39" fmla="*/ 273368 w 1255610"/>
              <a:gd name="connsiteY39" fmla="*/ 4387174 h 4387835"/>
              <a:gd name="connsiteX40" fmla="*/ 28216 w 1255610"/>
              <a:gd name="connsiteY40" fmla="*/ 4292589 h 4387835"/>
              <a:gd name="connsiteX41" fmla="*/ 0 w 1255610"/>
              <a:gd name="connsiteY41" fmla="*/ 4279023 h 438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255610" h="4387835">
                <a:moveTo>
                  <a:pt x="906841" y="1086668"/>
                </a:moveTo>
                <a:lnTo>
                  <a:pt x="928614" y="1086668"/>
                </a:lnTo>
                <a:cubicBezTo>
                  <a:pt x="940800" y="1086668"/>
                  <a:pt x="950677" y="1096545"/>
                  <a:pt x="950677" y="1108731"/>
                </a:cubicBezTo>
                <a:lnTo>
                  <a:pt x="950677" y="1140170"/>
                </a:lnTo>
                <a:lnTo>
                  <a:pt x="982653" y="1143393"/>
                </a:lnTo>
                <a:cubicBezTo>
                  <a:pt x="1129452" y="1173433"/>
                  <a:pt x="1239880" y="1303320"/>
                  <a:pt x="1239880" y="1459001"/>
                </a:cubicBezTo>
                <a:lnTo>
                  <a:pt x="1237593" y="1481687"/>
                </a:lnTo>
                <a:lnTo>
                  <a:pt x="597863" y="1481687"/>
                </a:lnTo>
                <a:lnTo>
                  <a:pt x="595576" y="1459001"/>
                </a:lnTo>
                <a:cubicBezTo>
                  <a:pt x="595576" y="1303320"/>
                  <a:pt x="706004" y="1173433"/>
                  <a:pt x="852803" y="1143393"/>
                </a:cubicBezTo>
                <a:lnTo>
                  <a:pt x="884778" y="1140170"/>
                </a:lnTo>
                <a:lnTo>
                  <a:pt x="884778" y="1108731"/>
                </a:lnTo>
                <a:cubicBezTo>
                  <a:pt x="884778" y="1096545"/>
                  <a:pt x="894655" y="1086668"/>
                  <a:pt x="906841" y="1086668"/>
                </a:cubicBezTo>
                <a:close/>
                <a:moveTo>
                  <a:pt x="0" y="0"/>
                </a:moveTo>
                <a:lnTo>
                  <a:pt x="19601" y="4859"/>
                </a:lnTo>
                <a:cubicBezTo>
                  <a:pt x="46991" y="14104"/>
                  <a:pt x="78525" y="26297"/>
                  <a:pt x="115080" y="40050"/>
                </a:cubicBezTo>
                <a:cubicBezTo>
                  <a:pt x="144037" y="51632"/>
                  <a:pt x="159479" y="69006"/>
                  <a:pt x="155619" y="97961"/>
                </a:cubicBezTo>
                <a:cubicBezTo>
                  <a:pt x="134384" y="279412"/>
                  <a:pt x="186504" y="422258"/>
                  <a:pt x="132455" y="632666"/>
                </a:cubicBezTo>
                <a:cubicBezTo>
                  <a:pt x="126663" y="677062"/>
                  <a:pt x="128594" y="721461"/>
                  <a:pt x="95777" y="763929"/>
                </a:cubicBezTo>
                <a:cubicBezTo>
                  <a:pt x="89987" y="771650"/>
                  <a:pt x="84195" y="781301"/>
                  <a:pt x="78405" y="789022"/>
                </a:cubicBezTo>
                <a:cubicBezTo>
                  <a:pt x="59102" y="825700"/>
                  <a:pt x="10842" y="856585"/>
                  <a:pt x="6981" y="883610"/>
                </a:cubicBezTo>
                <a:cubicBezTo>
                  <a:pt x="6981" y="883610"/>
                  <a:pt x="5052" y="883610"/>
                  <a:pt x="5052" y="883610"/>
                </a:cubicBezTo>
                <a:cubicBezTo>
                  <a:pt x="-740" y="949241"/>
                  <a:pt x="8913" y="1014873"/>
                  <a:pt x="134384" y="1047688"/>
                </a:cubicBezTo>
                <a:cubicBezTo>
                  <a:pt x="331279" y="1097876"/>
                  <a:pt x="259857" y="1304424"/>
                  <a:pt x="250204" y="1472362"/>
                </a:cubicBezTo>
                <a:cubicBezTo>
                  <a:pt x="232832" y="1742610"/>
                  <a:pt x="261786" y="1713656"/>
                  <a:pt x="530104" y="1673117"/>
                </a:cubicBezTo>
                <a:cubicBezTo>
                  <a:pt x="605387" y="1661535"/>
                  <a:pt x="672950" y="1686631"/>
                  <a:pt x="734720" y="1607486"/>
                </a:cubicBezTo>
                <a:cubicBezTo>
                  <a:pt x="701904" y="1553436"/>
                  <a:pt x="626621" y="1619068"/>
                  <a:pt x="580293" y="1514830"/>
                </a:cubicBezTo>
                <a:cubicBezTo>
                  <a:pt x="726999" y="1514830"/>
                  <a:pt x="1087972" y="1512900"/>
                  <a:pt x="1196071" y="1507108"/>
                </a:cubicBezTo>
                <a:cubicBezTo>
                  <a:pt x="1252051" y="1505179"/>
                  <a:pt x="1290658" y="1526412"/>
                  <a:pt x="1207653" y="1568879"/>
                </a:cubicBezTo>
                <a:cubicBezTo>
                  <a:pt x="1132370" y="1590114"/>
                  <a:pt x="1163256" y="1555368"/>
                  <a:pt x="1093764" y="1609417"/>
                </a:cubicBezTo>
                <a:cubicBezTo>
                  <a:pt x="1066739" y="1638371"/>
                  <a:pt x="1035853" y="1642232"/>
                  <a:pt x="993386" y="1638371"/>
                </a:cubicBezTo>
                <a:cubicBezTo>
                  <a:pt x="792631" y="1740680"/>
                  <a:pt x="564851" y="1823684"/>
                  <a:pt x="346721" y="1868083"/>
                </a:cubicBezTo>
                <a:cubicBezTo>
                  <a:pt x="232832" y="1889315"/>
                  <a:pt x="217389" y="1943365"/>
                  <a:pt x="232832" y="2061117"/>
                </a:cubicBezTo>
                <a:cubicBezTo>
                  <a:pt x="275300" y="2395064"/>
                  <a:pt x="296532" y="2790785"/>
                  <a:pt x="296532" y="3126664"/>
                </a:cubicBezTo>
                <a:cubicBezTo>
                  <a:pt x="296532" y="3180713"/>
                  <a:pt x="263718" y="3178782"/>
                  <a:pt x="215458" y="3215459"/>
                </a:cubicBezTo>
                <a:cubicBezTo>
                  <a:pt x="213529" y="3242484"/>
                  <a:pt x="194225" y="3267578"/>
                  <a:pt x="192294" y="3292673"/>
                </a:cubicBezTo>
                <a:cubicBezTo>
                  <a:pt x="186504" y="3439379"/>
                  <a:pt x="180712" y="3584153"/>
                  <a:pt x="165269" y="3728930"/>
                </a:cubicBezTo>
                <a:cubicBezTo>
                  <a:pt x="140176" y="3954778"/>
                  <a:pt x="86126" y="4109205"/>
                  <a:pt x="319696" y="4271354"/>
                </a:cubicBezTo>
                <a:cubicBezTo>
                  <a:pt x="348653" y="4290657"/>
                  <a:pt x="393049" y="4319614"/>
                  <a:pt x="373746" y="4362081"/>
                </a:cubicBezTo>
                <a:cubicBezTo>
                  <a:pt x="356374" y="4400688"/>
                  <a:pt x="308114" y="4383316"/>
                  <a:pt x="273368" y="4387174"/>
                </a:cubicBezTo>
                <a:cubicBezTo>
                  <a:pt x="155619" y="4396827"/>
                  <a:pt x="142105" y="4290657"/>
                  <a:pt x="28216" y="4292589"/>
                </a:cubicBezTo>
                <a:lnTo>
                  <a:pt x="0" y="4279023"/>
                </a:lnTo>
                <a:close/>
              </a:path>
            </a:pathLst>
          </a:custGeom>
          <a:solidFill>
            <a:schemeClr val="bg1"/>
          </a:solidFill>
          <a:ln w="9525" cap="flat">
            <a:solidFill>
              <a:schemeClr val="accent1"/>
            </a:solidFill>
            <a:prstDash val="solid"/>
            <a:miter/>
          </a:ln>
        </p:spPr>
        <p:txBody>
          <a:bodyPr wrap="square" lIns="137151" tIns="68575" rIns="137151" bIns="68575" rtlCol="0" anchor="ctr">
            <a:noAutofit/>
          </a:bodyPr>
          <a:lstStyle/>
          <a:p>
            <a:pPr defTabSz="1371509"/>
            <a:endParaRPr lang="en-US">
              <a:solidFill>
                <a:prstClr val="black"/>
              </a:solidFill>
            </a:endParaRPr>
          </a:p>
        </p:txBody>
      </p:sp>
      <p:sp>
        <p:nvSpPr>
          <p:cNvPr id="39" name="Freeform: Shape 38">
            <a:extLst>
              <a:ext uri="{FF2B5EF4-FFF2-40B4-BE49-F238E27FC236}">
                <a16:creationId xmlns="" xmlns:a16="http://schemas.microsoft.com/office/drawing/2014/main" id="{D5C4CF52-4FC9-4897-9919-48A24ADE6677}"/>
              </a:ext>
            </a:extLst>
          </p:cNvPr>
          <p:cNvSpPr/>
          <p:nvPr userDrawn="1"/>
        </p:nvSpPr>
        <p:spPr>
          <a:xfrm>
            <a:off x="4043361" y="4871954"/>
            <a:ext cx="444201" cy="2719790"/>
          </a:xfrm>
          <a:custGeom>
            <a:avLst/>
            <a:gdLst>
              <a:gd name="connsiteX0" fmla="*/ 87559 w 296134"/>
              <a:gd name="connsiteY0" fmla="*/ 0 h 1813473"/>
              <a:gd name="connsiteX1" fmla="*/ 135353 w 296134"/>
              <a:gd name="connsiteY1" fmla="*/ 13762 h 1813473"/>
              <a:gd name="connsiteX2" fmla="*/ 185810 w 296134"/>
              <a:gd name="connsiteY2" fmla="*/ 292975 h 1813473"/>
              <a:gd name="connsiteX3" fmla="*/ 187288 w 296134"/>
              <a:gd name="connsiteY3" fmla="*/ 673400 h 1813473"/>
              <a:gd name="connsiteX4" fmla="*/ 292939 w 296134"/>
              <a:gd name="connsiteY4" fmla="*/ 1809492 h 1813473"/>
              <a:gd name="connsiteX5" fmla="*/ 0 w 296134"/>
              <a:gd name="connsiteY5" fmla="*/ 1813473 h 1813473"/>
              <a:gd name="connsiteX6" fmla="*/ 0 w 296134"/>
              <a:gd name="connsiteY6" fmla="*/ 249769 h 1813473"/>
              <a:gd name="connsiteX7" fmla="*/ 132542 w 296134"/>
              <a:gd name="connsiteY7" fmla="*/ 249769 h 1813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6134" h="1813473">
                <a:moveTo>
                  <a:pt x="87559" y="0"/>
                </a:moveTo>
                <a:lnTo>
                  <a:pt x="135353" y="13762"/>
                </a:lnTo>
                <a:lnTo>
                  <a:pt x="185810" y="292975"/>
                </a:lnTo>
                <a:cubicBezTo>
                  <a:pt x="199005" y="374554"/>
                  <a:pt x="200062" y="563584"/>
                  <a:pt x="187288" y="673400"/>
                </a:cubicBezTo>
                <a:cubicBezTo>
                  <a:pt x="235772" y="1106526"/>
                  <a:pt x="312766" y="1481523"/>
                  <a:pt x="292939" y="1809492"/>
                </a:cubicBezTo>
                <a:lnTo>
                  <a:pt x="0" y="1813473"/>
                </a:lnTo>
                <a:lnTo>
                  <a:pt x="0" y="249769"/>
                </a:lnTo>
                <a:lnTo>
                  <a:pt x="132542" y="24976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37151" tIns="68575" rIns="137151" bIns="68575" rtlCol="0" anchor="ctr">
            <a:noAutofit/>
          </a:bodyPr>
          <a:lstStyle/>
          <a:p>
            <a:pPr algn="ctr" defTabSz="1371509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84778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3317E149-0019-4BAE-99F4-5FEDC22766C4}"/>
              </a:ext>
            </a:extLst>
          </p:cNvPr>
          <p:cNvSpPr/>
          <p:nvPr userDrawn="1"/>
        </p:nvSpPr>
        <p:spPr>
          <a:xfrm>
            <a:off x="0" y="0"/>
            <a:ext cx="4013688" cy="102854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1" tIns="68575" rIns="137151" bIns="68575" rtlCol="0" anchor="ctr"/>
          <a:lstStyle/>
          <a:p>
            <a:pPr algn="ctr" defTabSz="1371509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" name="Graphic 1">
            <a:extLst>
              <a:ext uri="{FF2B5EF4-FFF2-40B4-BE49-F238E27FC236}">
                <a16:creationId xmlns="" xmlns:a16="http://schemas.microsoft.com/office/drawing/2014/main" id="{7F46D745-EC50-426E-9C33-ECA49B02649C}"/>
              </a:ext>
            </a:extLst>
          </p:cNvPr>
          <p:cNvGrpSpPr/>
          <p:nvPr userDrawn="1"/>
        </p:nvGrpSpPr>
        <p:grpSpPr>
          <a:xfrm>
            <a:off x="2391270" y="4246635"/>
            <a:ext cx="2570337" cy="5693408"/>
            <a:chOff x="9812203" y="1631958"/>
            <a:chExt cx="1857375" cy="4114800"/>
          </a:xfrm>
        </p:grpSpPr>
        <p:sp>
          <p:nvSpPr>
            <p:cNvPr id="4" name="Freeform: Shape 3">
              <a:extLst>
                <a:ext uri="{FF2B5EF4-FFF2-40B4-BE49-F238E27FC236}">
                  <a16:creationId xmlns="" xmlns:a16="http://schemas.microsoft.com/office/drawing/2014/main" id="{A6C1DC64-DC93-4A12-8BD9-CB8D0D9778E6}"/>
                </a:ext>
              </a:extLst>
            </p:cNvPr>
            <p:cNvSpPr/>
            <p:nvPr/>
          </p:nvSpPr>
          <p:spPr>
            <a:xfrm>
              <a:off x="10906626" y="2996891"/>
              <a:ext cx="762000" cy="161925"/>
            </a:xfrm>
            <a:custGeom>
              <a:avLst/>
              <a:gdLst>
                <a:gd name="connsiteX0" fmla="*/ 763905 w 762000"/>
                <a:gd name="connsiteY0" fmla="*/ 63817 h 161925"/>
                <a:gd name="connsiteX1" fmla="*/ 699135 w 762000"/>
                <a:gd name="connsiteY1" fmla="*/ 42863 h 161925"/>
                <a:gd name="connsiteX2" fmla="*/ 248602 w 762000"/>
                <a:gd name="connsiteY2" fmla="*/ 41910 h 161925"/>
                <a:gd name="connsiteX3" fmla="*/ 232410 w 762000"/>
                <a:gd name="connsiteY3" fmla="*/ 45720 h 161925"/>
                <a:gd name="connsiteX4" fmla="*/ 6667 w 762000"/>
                <a:gd name="connsiteY4" fmla="*/ 0 h 161925"/>
                <a:gd name="connsiteX5" fmla="*/ 0 w 762000"/>
                <a:gd name="connsiteY5" fmla="*/ 32385 h 161925"/>
                <a:gd name="connsiteX6" fmla="*/ 211455 w 762000"/>
                <a:gd name="connsiteY6" fmla="*/ 75247 h 161925"/>
                <a:gd name="connsiteX7" fmla="*/ 216218 w 762000"/>
                <a:gd name="connsiteY7" fmla="*/ 98108 h 161925"/>
                <a:gd name="connsiteX8" fmla="*/ 261937 w 762000"/>
                <a:gd name="connsiteY8" fmla="*/ 151447 h 161925"/>
                <a:gd name="connsiteX9" fmla="*/ 731520 w 762000"/>
                <a:gd name="connsiteY9" fmla="*/ 153352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0" h="161925">
                  <a:moveTo>
                    <a:pt x="763905" y="63817"/>
                  </a:moveTo>
                  <a:cubicBezTo>
                    <a:pt x="756285" y="27622"/>
                    <a:pt x="721043" y="42863"/>
                    <a:pt x="699135" y="42863"/>
                  </a:cubicBezTo>
                  <a:cubicBezTo>
                    <a:pt x="550545" y="41910"/>
                    <a:pt x="402907" y="41910"/>
                    <a:pt x="248602" y="41910"/>
                  </a:cubicBezTo>
                  <a:cubicBezTo>
                    <a:pt x="242887" y="41910"/>
                    <a:pt x="237173" y="42863"/>
                    <a:pt x="232410" y="45720"/>
                  </a:cubicBezTo>
                  <a:lnTo>
                    <a:pt x="6667" y="0"/>
                  </a:lnTo>
                  <a:lnTo>
                    <a:pt x="0" y="32385"/>
                  </a:lnTo>
                  <a:lnTo>
                    <a:pt x="211455" y="75247"/>
                  </a:lnTo>
                  <a:cubicBezTo>
                    <a:pt x="210502" y="82867"/>
                    <a:pt x="212407" y="90488"/>
                    <a:pt x="216218" y="98108"/>
                  </a:cubicBezTo>
                  <a:cubicBezTo>
                    <a:pt x="232410" y="124777"/>
                    <a:pt x="245745" y="129540"/>
                    <a:pt x="261937" y="151447"/>
                  </a:cubicBezTo>
                  <a:cubicBezTo>
                    <a:pt x="275273" y="170497"/>
                    <a:pt x="715328" y="171450"/>
                    <a:pt x="731520" y="153352"/>
                  </a:cubicBezTo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371509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="" xmlns:a16="http://schemas.microsoft.com/office/drawing/2014/main" id="{6009136D-19FF-42AD-808C-E2286EE5E511}"/>
                </a:ext>
              </a:extLst>
            </p:cNvPr>
            <p:cNvSpPr/>
            <p:nvPr/>
          </p:nvSpPr>
          <p:spPr>
            <a:xfrm>
              <a:off x="9811908" y="1863837"/>
              <a:ext cx="1181100" cy="3876675"/>
            </a:xfrm>
            <a:custGeom>
              <a:avLst/>
              <a:gdLst>
                <a:gd name="connsiteX0" fmla="*/ 1172823 w 1181100"/>
                <a:gd name="connsiteY0" fmla="*/ 1146388 h 3876675"/>
                <a:gd name="connsiteX1" fmla="*/ 937555 w 1181100"/>
                <a:gd name="connsiteY1" fmla="*/ 1054948 h 3876675"/>
                <a:gd name="connsiteX2" fmla="*/ 515598 w 1181100"/>
                <a:gd name="connsiteY2" fmla="*/ 1173058 h 3876675"/>
                <a:gd name="connsiteX3" fmla="*/ 494643 w 1181100"/>
                <a:gd name="connsiteY3" fmla="*/ 765388 h 3876675"/>
                <a:gd name="connsiteX4" fmla="*/ 431778 w 1181100"/>
                <a:gd name="connsiteY4" fmla="*/ 642516 h 3876675"/>
                <a:gd name="connsiteX5" fmla="*/ 526075 w 1181100"/>
                <a:gd name="connsiteY5" fmla="*/ 503451 h 3876675"/>
                <a:gd name="connsiteX6" fmla="*/ 573700 w 1181100"/>
                <a:gd name="connsiteY6" fmla="*/ 507261 h 3876675"/>
                <a:gd name="connsiteX7" fmla="*/ 591798 w 1181100"/>
                <a:gd name="connsiteY7" fmla="*/ 444396 h 3876675"/>
                <a:gd name="connsiteX8" fmla="*/ 583225 w 1181100"/>
                <a:gd name="connsiteY8" fmla="*/ 423441 h 3876675"/>
                <a:gd name="connsiteX9" fmla="*/ 625135 w 1181100"/>
                <a:gd name="connsiteY9" fmla="*/ 387246 h 3876675"/>
                <a:gd name="connsiteX10" fmla="*/ 684190 w 1181100"/>
                <a:gd name="connsiteY10" fmla="*/ 376768 h 3876675"/>
                <a:gd name="connsiteX11" fmla="*/ 662283 w 1181100"/>
                <a:gd name="connsiteY11" fmla="*/ 264373 h 3876675"/>
                <a:gd name="connsiteX12" fmla="*/ 681333 w 1181100"/>
                <a:gd name="connsiteY12" fmla="*/ 171028 h 3876675"/>
                <a:gd name="connsiteX13" fmla="*/ 276520 w 1181100"/>
                <a:gd name="connsiteY13" fmla="*/ 131976 h 3876675"/>
                <a:gd name="connsiteX14" fmla="*/ 275568 w 1181100"/>
                <a:gd name="connsiteY14" fmla="*/ 418678 h 3876675"/>
                <a:gd name="connsiteX15" fmla="*/ 244135 w 1181100"/>
                <a:gd name="connsiteY15" fmla="*/ 465351 h 3876675"/>
                <a:gd name="connsiteX16" fmla="*/ 215560 w 1181100"/>
                <a:gd name="connsiteY16" fmla="*/ 468208 h 3876675"/>
                <a:gd name="connsiteX17" fmla="*/ 15535 w 1181100"/>
                <a:gd name="connsiteY17" fmla="*/ 733003 h 3876675"/>
                <a:gd name="connsiteX18" fmla="*/ 33633 w 1181100"/>
                <a:gd name="connsiteY18" fmla="*/ 1037803 h 3876675"/>
                <a:gd name="connsiteX19" fmla="*/ 94593 w 1181100"/>
                <a:gd name="connsiteY19" fmla="*/ 1377846 h 3876675"/>
                <a:gd name="connsiteX20" fmla="*/ 97450 w 1181100"/>
                <a:gd name="connsiteY20" fmla="*/ 1392133 h 3876675"/>
                <a:gd name="connsiteX21" fmla="*/ 105070 w 1181100"/>
                <a:gd name="connsiteY21" fmla="*/ 1425471 h 3876675"/>
                <a:gd name="connsiteX22" fmla="*/ 108880 w 1181100"/>
                <a:gd name="connsiteY22" fmla="*/ 1445473 h 3876675"/>
                <a:gd name="connsiteX23" fmla="*/ 106975 w 1181100"/>
                <a:gd name="connsiteY23" fmla="*/ 1477858 h 3876675"/>
                <a:gd name="connsiteX24" fmla="*/ 75543 w 1181100"/>
                <a:gd name="connsiteY24" fmla="*/ 1863621 h 3876675"/>
                <a:gd name="connsiteX25" fmla="*/ 236515 w 1181100"/>
                <a:gd name="connsiteY25" fmla="*/ 2414166 h 3876675"/>
                <a:gd name="connsiteX26" fmla="*/ 246993 w 1181100"/>
                <a:gd name="connsiteY26" fmla="*/ 2647528 h 3876675"/>
                <a:gd name="connsiteX27" fmla="*/ 226990 w 1181100"/>
                <a:gd name="connsiteY27" fmla="*/ 3627651 h 3876675"/>
                <a:gd name="connsiteX28" fmla="*/ 264138 w 1181100"/>
                <a:gd name="connsiteY28" fmla="*/ 3871491 h 3876675"/>
                <a:gd name="connsiteX29" fmla="*/ 493690 w 1181100"/>
                <a:gd name="connsiteY29" fmla="*/ 3861966 h 3876675"/>
                <a:gd name="connsiteX30" fmla="*/ 762295 w 1181100"/>
                <a:gd name="connsiteY30" fmla="*/ 3870539 h 3876675"/>
                <a:gd name="connsiteX31" fmla="*/ 823255 w 1181100"/>
                <a:gd name="connsiteY31" fmla="*/ 3848631 h 3876675"/>
                <a:gd name="connsiteX32" fmla="*/ 880405 w 1181100"/>
                <a:gd name="connsiteY32" fmla="*/ 3768621 h 3876675"/>
                <a:gd name="connsiteX33" fmla="*/ 807063 w 1181100"/>
                <a:gd name="connsiteY33" fmla="*/ 3721948 h 3876675"/>
                <a:gd name="connsiteX34" fmla="*/ 726100 w 1181100"/>
                <a:gd name="connsiteY34" fmla="*/ 3718139 h 3876675"/>
                <a:gd name="connsiteX35" fmla="*/ 791823 w 1181100"/>
                <a:gd name="connsiteY35" fmla="*/ 3644796 h 3876675"/>
                <a:gd name="connsiteX36" fmla="*/ 662283 w 1181100"/>
                <a:gd name="connsiteY36" fmla="*/ 3598123 h 3876675"/>
                <a:gd name="connsiteX37" fmla="*/ 594655 w 1181100"/>
                <a:gd name="connsiteY37" fmla="*/ 3426673 h 3876675"/>
                <a:gd name="connsiteX38" fmla="*/ 636565 w 1181100"/>
                <a:gd name="connsiteY38" fmla="*/ 2896131 h 3876675"/>
                <a:gd name="connsiteX39" fmla="*/ 652758 w 1181100"/>
                <a:gd name="connsiteY39" fmla="*/ 2598951 h 3876675"/>
                <a:gd name="connsiteX40" fmla="*/ 635613 w 1181100"/>
                <a:gd name="connsiteY40" fmla="*/ 2478936 h 3876675"/>
                <a:gd name="connsiteX41" fmla="*/ 628945 w 1181100"/>
                <a:gd name="connsiteY41" fmla="*/ 2319868 h 3876675"/>
                <a:gd name="connsiteX42" fmla="*/ 578463 w 1181100"/>
                <a:gd name="connsiteY42" fmla="*/ 1615018 h 3876675"/>
                <a:gd name="connsiteX43" fmla="*/ 549888 w 1181100"/>
                <a:gd name="connsiteY43" fmla="*/ 1316886 h 3876675"/>
                <a:gd name="connsiteX44" fmla="*/ 683238 w 1181100"/>
                <a:gd name="connsiteY44" fmla="*/ 1259736 h 3876675"/>
                <a:gd name="connsiteX45" fmla="*/ 915648 w 1181100"/>
                <a:gd name="connsiteY45" fmla="*/ 1219731 h 3876675"/>
                <a:gd name="connsiteX46" fmla="*/ 1159488 w 1181100"/>
                <a:gd name="connsiteY46" fmla="*/ 1194966 h 3876675"/>
                <a:gd name="connsiteX47" fmla="*/ 1172823 w 1181100"/>
                <a:gd name="connsiteY47" fmla="*/ 1146388 h 387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181100" h="3876675">
                  <a:moveTo>
                    <a:pt x="1172823" y="1146388"/>
                  </a:moveTo>
                  <a:cubicBezTo>
                    <a:pt x="1055665" y="1125433"/>
                    <a:pt x="1019470" y="1063521"/>
                    <a:pt x="937555" y="1054948"/>
                  </a:cubicBezTo>
                  <a:cubicBezTo>
                    <a:pt x="807063" y="1082571"/>
                    <a:pt x="629898" y="1163533"/>
                    <a:pt x="515598" y="1173058"/>
                  </a:cubicBezTo>
                  <a:cubicBezTo>
                    <a:pt x="505120" y="1074951"/>
                    <a:pt x="541315" y="893976"/>
                    <a:pt x="494643" y="765388"/>
                  </a:cubicBezTo>
                  <a:cubicBezTo>
                    <a:pt x="481308" y="728241"/>
                    <a:pt x="456543" y="678711"/>
                    <a:pt x="431778" y="642516"/>
                  </a:cubicBezTo>
                  <a:cubicBezTo>
                    <a:pt x="431778" y="642516"/>
                    <a:pt x="432730" y="470113"/>
                    <a:pt x="526075" y="503451"/>
                  </a:cubicBezTo>
                  <a:cubicBezTo>
                    <a:pt x="541315" y="509166"/>
                    <a:pt x="563223" y="522501"/>
                    <a:pt x="573700" y="507261"/>
                  </a:cubicBezTo>
                  <a:cubicBezTo>
                    <a:pt x="579415" y="498688"/>
                    <a:pt x="578463" y="457731"/>
                    <a:pt x="591798" y="444396"/>
                  </a:cubicBezTo>
                  <a:cubicBezTo>
                    <a:pt x="603228" y="432966"/>
                    <a:pt x="592750" y="431061"/>
                    <a:pt x="583225" y="423441"/>
                  </a:cubicBezTo>
                  <a:cubicBezTo>
                    <a:pt x="612753" y="427251"/>
                    <a:pt x="617515" y="424393"/>
                    <a:pt x="625135" y="387246"/>
                  </a:cubicBezTo>
                  <a:cubicBezTo>
                    <a:pt x="642280" y="375816"/>
                    <a:pt x="670855" y="389151"/>
                    <a:pt x="684190" y="376768"/>
                  </a:cubicBezTo>
                  <a:cubicBezTo>
                    <a:pt x="683238" y="356766"/>
                    <a:pt x="660378" y="313903"/>
                    <a:pt x="662283" y="264373"/>
                  </a:cubicBezTo>
                  <a:cubicBezTo>
                    <a:pt x="669903" y="235798"/>
                    <a:pt x="688000" y="198651"/>
                    <a:pt x="681333" y="171028"/>
                  </a:cubicBezTo>
                  <a:cubicBezTo>
                    <a:pt x="640375" y="-33759"/>
                    <a:pt x="348910" y="-64239"/>
                    <a:pt x="276520" y="131976"/>
                  </a:cubicBezTo>
                  <a:cubicBezTo>
                    <a:pt x="240325" y="236751"/>
                    <a:pt x="334623" y="321523"/>
                    <a:pt x="275568" y="418678"/>
                  </a:cubicBezTo>
                  <a:cubicBezTo>
                    <a:pt x="275568" y="418678"/>
                    <a:pt x="245088" y="466303"/>
                    <a:pt x="244135" y="465351"/>
                  </a:cubicBezTo>
                  <a:cubicBezTo>
                    <a:pt x="223180" y="454873"/>
                    <a:pt x="231753" y="454873"/>
                    <a:pt x="215560" y="468208"/>
                  </a:cubicBezTo>
                  <a:cubicBezTo>
                    <a:pt x="126025" y="542503"/>
                    <a:pt x="66018" y="637753"/>
                    <a:pt x="15535" y="733003"/>
                  </a:cubicBezTo>
                  <a:cubicBezTo>
                    <a:pt x="-21612" y="834921"/>
                    <a:pt x="17440" y="930171"/>
                    <a:pt x="33633" y="1037803"/>
                  </a:cubicBezTo>
                  <a:cubicBezTo>
                    <a:pt x="57445" y="1164486"/>
                    <a:pt x="94593" y="1247353"/>
                    <a:pt x="94593" y="1377846"/>
                  </a:cubicBezTo>
                  <a:cubicBezTo>
                    <a:pt x="94593" y="1382608"/>
                    <a:pt x="95545" y="1387371"/>
                    <a:pt x="97450" y="1392133"/>
                  </a:cubicBezTo>
                  <a:cubicBezTo>
                    <a:pt x="101260" y="1400706"/>
                    <a:pt x="92688" y="1417851"/>
                    <a:pt x="105070" y="1425471"/>
                  </a:cubicBezTo>
                  <a:lnTo>
                    <a:pt x="108880" y="1445473"/>
                  </a:lnTo>
                  <a:cubicBezTo>
                    <a:pt x="104118" y="1447378"/>
                    <a:pt x="111738" y="1475953"/>
                    <a:pt x="106975" y="1477858"/>
                  </a:cubicBezTo>
                  <a:cubicBezTo>
                    <a:pt x="77448" y="1624543"/>
                    <a:pt x="33633" y="1714078"/>
                    <a:pt x="75543" y="1863621"/>
                  </a:cubicBezTo>
                  <a:cubicBezTo>
                    <a:pt x="116500" y="2007448"/>
                    <a:pt x="189843" y="2273196"/>
                    <a:pt x="236515" y="2414166"/>
                  </a:cubicBezTo>
                  <a:cubicBezTo>
                    <a:pt x="258423" y="2479889"/>
                    <a:pt x="258423" y="2578948"/>
                    <a:pt x="246993" y="2647528"/>
                  </a:cubicBezTo>
                  <a:cubicBezTo>
                    <a:pt x="186033" y="3006621"/>
                    <a:pt x="177460" y="3269511"/>
                    <a:pt x="226990" y="3627651"/>
                  </a:cubicBezTo>
                  <a:cubicBezTo>
                    <a:pt x="236515" y="3697183"/>
                    <a:pt x="162220" y="3837201"/>
                    <a:pt x="264138" y="3871491"/>
                  </a:cubicBezTo>
                  <a:cubicBezTo>
                    <a:pt x="291760" y="3881016"/>
                    <a:pt x="465115" y="3863871"/>
                    <a:pt x="493690" y="3861966"/>
                  </a:cubicBezTo>
                  <a:cubicBezTo>
                    <a:pt x="577510" y="3889589"/>
                    <a:pt x="677523" y="3885778"/>
                    <a:pt x="762295" y="3870539"/>
                  </a:cubicBezTo>
                  <a:cubicBezTo>
                    <a:pt x="776583" y="3862918"/>
                    <a:pt x="809920" y="3856251"/>
                    <a:pt x="823255" y="3848631"/>
                  </a:cubicBezTo>
                  <a:cubicBezTo>
                    <a:pt x="855640" y="3831486"/>
                    <a:pt x="885168" y="3813389"/>
                    <a:pt x="880405" y="3768621"/>
                  </a:cubicBezTo>
                  <a:cubicBezTo>
                    <a:pt x="874690" y="3720996"/>
                    <a:pt x="835638" y="3729568"/>
                    <a:pt x="807063" y="3721948"/>
                  </a:cubicBezTo>
                  <a:cubicBezTo>
                    <a:pt x="773725" y="3713376"/>
                    <a:pt x="761343" y="3729568"/>
                    <a:pt x="726100" y="3718139"/>
                  </a:cubicBezTo>
                  <a:cubicBezTo>
                    <a:pt x="752770" y="3688611"/>
                    <a:pt x="808015" y="3695278"/>
                    <a:pt x="791823" y="3644796"/>
                  </a:cubicBezTo>
                  <a:cubicBezTo>
                    <a:pt x="773725" y="3587646"/>
                    <a:pt x="701335" y="3596218"/>
                    <a:pt x="662283" y="3598123"/>
                  </a:cubicBezTo>
                  <a:cubicBezTo>
                    <a:pt x="558460" y="3603839"/>
                    <a:pt x="594655" y="3531448"/>
                    <a:pt x="594655" y="3426673"/>
                  </a:cubicBezTo>
                  <a:cubicBezTo>
                    <a:pt x="595608" y="3242841"/>
                    <a:pt x="614658" y="3076153"/>
                    <a:pt x="636565" y="2896131"/>
                  </a:cubicBezTo>
                  <a:cubicBezTo>
                    <a:pt x="657520" y="2771353"/>
                    <a:pt x="647995" y="2723728"/>
                    <a:pt x="652758" y="2598951"/>
                  </a:cubicBezTo>
                  <a:cubicBezTo>
                    <a:pt x="653710" y="2573233"/>
                    <a:pt x="643233" y="2502748"/>
                    <a:pt x="635613" y="2478936"/>
                  </a:cubicBezTo>
                  <a:cubicBezTo>
                    <a:pt x="619420" y="2427501"/>
                    <a:pt x="632755" y="2373208"/>
                    <a:pt x="628945" y="2319868"/>
                  </a:cubicBezTo>
                  <a:cubicBezTo>
                    <a:pt x="609895" y="2036976"/>
                    <a:pt x="633708" y="1896006"/>
                    <a:pt x="578463" y="1615018"/>
                  </a:cubicBezTo>
                  <a:cubicBezTo>
                    <a:pt x="573700" y="1590253"/>
                    <a:pt x="504168" y="1335936"/>
                    <a:pt x="549888" y="1316886"/>
                  </a:cubicBezTo>
                  <a:cubicBezTo>
                    <a:pt x="607038" y="1293073"/>
                    <a:pt x="615610" y="1277833"/>
                    <a:pt x="683238" y="1259736"/>
                  </a:cubicBezTo>
                  <a:cubicBezTo>
                    <a:pt x="761343" y="1237828"/>
                    <a:pt x="821350" y="1171153"/>
                    <a:pt x="915648" y="1219731"/>
                  </a:cubicBezTo>
                  <a:cubicBezTo>
                    <a:pt x="1008040" y="1267356"/>
                    <a:pt x="1075668" y="1186393"/>
                    <a:pt x="1159488" y="1194966"/>
                  </a:cubicBezTo>
                  <a:cubicBezTo>
                    <a:pt x="1179490" y="1198776"/>
                    <a:pt x="1208065" y="1153056"/>
                    <a:pt x="1172823" y="1146388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371509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="" xmlns:a16="http://schemas.microsoft.com/office/drawing/2014/main" id="{24313569-F47A-4AC8-B133-D5A1778DAB38}"/>
                </a:ext>
              </a:extLst>
            </p:cNvPr>
            <p:cNvSpPr/>
            <p:nvPr/>
          </p:nvSpPr>
          <p:spPr>
            <a:xfrm>
              <a:off x="10033518" y="1631854"/>
              <a:ext cx="581025" cy="409575"/>
            </a:xfrm>
            <a:custGeom>
              <a:avLst/>
              <a:gdLst>
                <a:gd name="connsiteX0" fmla="*/ 54910 w 581025"/>
                <a:gd name="connsiteY0" fmla="*/ 363959 h 409575"/>
                <a:gd name="connsiteX1" fmla="*/ 13000 w 581025"/>
                <a:gd name="connsiteY1" fmla="*/ 176317 h 409575"/>
                <a:gd name="connsiteX2" fmla="*/ 136825 w 581025"/>
                <a:gd name="connsiteY2" fmla="*/ 2009 h 409575"/>
                <a:gd name="connsiteX3" fmla="*/ 342565 w 581025"/>
                <a:gd name="connsiteY3" fmla="*/ 36299 h 409575"/>
                <a:gd name="connsiteX4" fmla="*/ 485440 w 581025"/>
                <a:gd name="connsiteY4" fmla="*/ 74399 h 409575"/>
                <a:gd name="connsiteX5" fmla="*/ 582595 w 581025"/>
                <a:gd name="connsiteY5" fmla="*/ 143932 h 409575"/>
                <a:gd name="connsiteX6" fmla="*/ 528302 w 581025"/>
                <a:gd name="connsiteY6" fmla="*/ 289664 h 409575"/>
                <a:gd name="connsiteX7" fmla="*/ 460675 w 581025"/>
                <a:gd name="connsiteY7" fmla="*/ 417299 h 409575"/>
                <a:gd name="connsiteX8" fmla="*/ 393047 w 581025"/>
                <a:gd name="connsiteY8" fmla="*/ 409679 h 409575"/>
                <a:gd name="connsiteX9" fmla="*/ 54910 w 581025"/>
                <a:gd name="connsiteY9" fmla="*/ 363959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1025" h="409575">
                  <a:moveTo>
                    <a:pt x="54910" y="363959"/>
                  </a:moveTo>
                  <a:cubicBezTo>
                    <a:pt x="60625" y="282997"/>
                    <a:pt x="93962" y="247754"/>
                    <a:pt x="13000" y="176317"/>
                  </a:cubicBezTo>
                  <a:cubicBezTo>
                    <a:pt x="-31768" y="137264"/>
                    <a:pt x="46337" y="7724"/>
                    <a:pt x="136825" y="2009"/>
                  </a:cubicBezTo>
                  <a:cubicBezTo>
                    <a:pt x="207310" y="-2753"/>
                    <a:pt x="276842" y="-1801"/>
                    <a:pt x="342565" y="36299"/>
                  </a:cubicBezTo>
                  <a:cubicBezTo>
                    <a:pt x="389237" y="63922"/>
                    <a:pt x="433052" y="67732"/>
                    <a:pt x="485440" y="74399"/>
                  </a:cubicBezTo>
                  <a:cubicBezTo>
                    <a:pt x="535922" y="81067"/>
                    <a:pt x="572117" y="87734"/>
                    <a:pt x="582595" y="143932"/>
                  </a:cubicBezTo>
                  <a:cubicBezTo>
                    <a:pt x="593072" y="200129"/>
                    <a:pt x="572117" y="260137"/>
                    <a:pt x="528302" y="289664"/>
                  </a:cubicBezTo>
                  <a:cubicBezTo>
                    <a:pt x="484487" y="320144"/>
                    <a:pt x="454007" y="349672"/>
                    <a:pt x="460675" y="417299"/>
                  </a:cubicBezTo>
                  <a:cubicBezTo>
                    <a:pt x="438767" y="415394"/>
                    <a:pt x="409240" y="414442"/>
                    <a:pt x="393047" y="409679"/>
                  </a:cubicBezTo>
                  <a:cubicBezTo>
                    <a:pt x="276842" y="375389"/>
                    <a:pt x="176830" y="372532"/>
                    <a:pt x="54910" y="36395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371509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="" xmlns:a16="http://schemas.microsoft.com/office/drawing/2014/main" id="{6EC118D1-EB99-4E4C-92DB-281E668E88EB}"/>
                </a:ext>
              </a:extLst>
            </p:cNvPr>
            <p:cNvSpPr/>
            <p:nvPr/>
          </p:nvSpPr>
          <p:spPr>
            <a:xfrm>
              <a:off x="10056043" y="2303471"/>
              <a:ext cx="342900" cy="733425"/>
            </a:xfrm>
            <a:custGeom>
              <a:avLst/>
              <a:gdLst>
                <a:gd name="connsiteX0" fmla="*/ 78105 w 342900"/>
                <a:gd name="connsiteY0" fmla="*/ 97155 h 733425"/>
                <a:gd name="connsiteX1" fmla="*/ 260033 w 342900"/>
                <a:gd name="connsiteY1" fmla="*/ 388620 h 733425"/>
                <a:gd name="connsiteX2" fmla="*/ 267653 w 342900"/>
                <a:gd name="connsiteY2" fmla="*/ 738188 h 733425"/>
                <a:gd name="connsiteX3" fmla="*/ 350520 w 342900"/>
                <a:gd name="connsiteY3" fmla="*/ 719138 h 733425"/>
                <a:gd name="connsiteX4" fmla="*/ 338137 w 342900"/>
                <a:gd name="connsiteY4" fmla="*/ 559118 h 733425"/>
                <a:gd name="connsiteX5" fmla="*/ 199073 w 342900"/>
                <a:gd name="connsiteY5" fmla="*/ 198120 h 733425"/>
                <a:gd name="connsiteX6" fmla="*/ 18097 w 342900"/>
                <a:gd name="connsiteY6" fmla="*/ 0 h 733425"/>
                <a:gd name="connsiteX7" fmla="*/ 0 w 342900"/>
                <a:gd name="connsiteY7" fmla="*/ 25717 h 733425"/>
                <a:gd name="connsiteX8" fmla="*/ 78105 w 342900"/>
                <a:gd name="connsiteY8" fmla="*/ 97155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2900" h="733425">
                  <a:moveTo>
                    <a:pt x="78105" y="97155"/>
                  </a:moveTo>
                  <a:cubicBezTo>
                    <a:pt x="170498" y="200025"/>
                    <a:pt x="240983" y="327660"/>
                    <a:pt x="260033" y="388620"/>
                  </a:cubicBezTo>
                  <a:cubicBezTo>
                    <a:pt x="267653" y="412433"/>
                    <a:pt x="266700" y="595313"/>
                    <a:pt x="267653" y="738188"/>
                  </a:cubicBezTo>
                  <a:lnTo>
                    <a:pt x="350520" y="719138"/>
                  </a:lnTo>
                  <a:cubicBezTo>
                    <a:pt x="345758" y="633413"/>
                    <a:pt x="343853" y="578168"/>
                    <a:pt x="338137" y="559118"/>
                  </a:cubicBezTo>
                  <a:cubicBezTo>
                    <a:pt x="325755" y="517208"/>
                    <a:pt x="283845" y="329565"/>
                    <a:pt x="199073" y="198120"/>
                  </a:cubicBezTo>
                  <a:cubicBezTo>
                    <a:pt x="145733" y="123825"/>
                    <a:pt x="92392" y="67627"/>
                    <a:pt x="18097" y="0"/>
                  </a:cubicBezTo>
                  <a:cubicBezTo>
                    <a:pt x="10478" y="7620"/>
                    <a:pt x="7620" y="18098"/>
                    <a:pt x="0" y="25717"/>
                  </a:cubicBezTo>
                  <a:cubicBezTo>
                    <a:pt x="13335" y="39052"/>
                    <a:pt x="66675" y="82867"/>
                    <a:pt x="78105" y="9715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371509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="" xmlns:a16="http://schemas.microsoft.com/office/drawing/2014/main" id="{D29B797D-41C9-4E1F-8C6A-9CBCF1B81876}"/>
                </a:ext>
              </a:extLst>
            </p:cNvPr>
            <p:cNvSpPr/>
            <p:nvPr/>
          </p:nvSpPr>
          <p:spPr>
            <a:xfrm>
              <a:off x="9913846" y="3155958"/>
              <a:ext cx="647700" cy="1152525"/>
            </a:xfrm>
            <a:custGeom>
              <a:avLst/>
              <a:gdLst>
                <a:gd name="connsiteX0" fmla="*/ 593682 w 647700"/>
                <a:gd name="connsiteY0" fmla="*/ 383858 h 1152525"/>
                <a:gd name="connsiteX1" fmla="*/ 508910 w 647700"/>
                <a:gd name="connsiteY1" fmla="*/ 80963 h 1152525"/>
                <a:gd name="connsiteX2" fmla="*/ 501290 w 647700"/>
                <a:gd name="connsiteY2" fmla="*/ 0 h 1152525"/>
                <a:gd name="connsiteX3" fmla="*/ 415565 w 647700"/>
                <a:gd name="connsiteY3" fmla="*/ 26670 h 1152525"/>
                <a:gd name="connsiteX4" fmla="*/ 415565 w 647700"/>
                <a:gd name="connsiteY4" fmla="*/ 50483 h 1152525"/>
                <a:gd name="connsiteX5" fmla="*/ 241257 w 647700"/>
                <a:gd name="connsiteY5" fmla="*/ 66675 h 1152525"/>
                <a:gd name="connsiteX6" fmla="*/ 257450 w 647700"/>
                <a:gd name="connsiteY6" fmla="*/ 150495 h 1152525"/>
                <a:gd name="connsiteX7" fmla="*/ 275 w 647700"/>
                <a:gd name="connsiteY7" fmla="*/ 150495 h 1152525"/>
                <a:gd name="connsiteX8" fmla="*/ 275 w 647700"/>
                <a:gd name="connsiteY8" fmla="*/ 185738 h 1152525"/>
                <a:gd name="connsiteX9" fmla="*/ 269832 w 647700"/>
                <a:gd name="connsiteY9" fmla="*/ 192405 h 1152525"/>
                <a:gd name="connsiteX10" fmla="*/ 270785 w 647700"/>
                <a:gd name="connsiteY10" fmla="*/ 193358 h 1152525"/>
                <a:gd name="connsiteX11" fmla="*/ 411755 w 647700"/>
                <a:gd name="connsiteY11" fmla="*/ 1161098 h 1152525"/>
                <a:gd name="connsiteX12" fmla="*/ 647975 w 647700"/>
                <a:gd name="connsiteY12" fmla="*/ 1137285 h 1152525"/>
                <a:gd name="connsiteX13" fmla="*/ 593682 w 647700"/>
                <a:gd name="connsiteY13" fmla="*/ 383858 h 1152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7700" h="1152525">
                  <a:moveTo>
                    <a:pt x="593682" y="383858"/>
                  </a:moveTo>
                  <a:cubicBezTo>
                    <a:pt x="567965" y="262890"/>
                    <a:pt x="541295" y="220028"/>
                    <a:pt x="508910" y="80963"/>
                  </a:cubicBezTo>
                  <a:cubicBezTo>
                    <a:pt x="505100" y="69533"/>
                    <a:pt x="504147" y="59055"/>
                    <a:pt x="501290" y="0"/>
                  </a:cubicBezTo>
                  <a:lnTo>
                    <a:pt x="415565" y="26670"/>
                  </a:lnTo>
                  <a:cubicBezTo>
                    <a:pt x="415565" y="39053"/>
                    <a:pt x="415565" y="50483"/>
                    <a:pt x="415565" y="50483"/>
                  </a:cubicBezTo>
                  <a:cubicBezTo>
                    <a:pt x="386037" y="54292"/>
                    <a:pt x="271737" y="69533"/>
                    <a:pt x="241257" y="66675"/>
                  </a:cubicBezTo>
                  <a:cubicBezTo>
                    <a:pt x="245067" y="88583"/>
                    <a:pt x="250782" y="122872"/>
                    <a:pt x="257450" y="150495"/>
                  </a:cubicBezTo>
                  <a:cubicBezTo>
                    <a:pt x="176487" y="150495"/>
                    <a:pt x="77427" y="150495"/>
                    <a:pt x="275" y="150495"/>
                  </a:cubicBezTo>
                  <a:cubicBezTo>
                    <a:pt x="1227" y="165735"/>
                    <a:pt x="-678" y="171450"/>
                    <a:pt x="275" y="185738"/>
                  </a:cubicBezTo>
                  <a:cubicBezTo>
                    <a:pt x="84095" y="180975"/>
                    <a:pt x="181250" y="193358"/>
                    <a:pt x="269832" y="192405"/>
                  </a:cubicBezTo>
                  <a:cubicBezTo>
                    <a:pt x="269832" y="192405"/>
                    <a:pt x="269832" y="193358"/>
                    <a:pt x="270785" y="193358"/>
                  </a:cubicBezTo>
                  <a:cubicBezTo>
                    <a:pt x="333650" y="536258"/>
                    <a:pt x="406992" y="1118235"/>
                    <a:pt x="411755" y="1161098"/>
                  </a:cubicBezTo>
                  <a:cubicBezTo>
                    <a:pt x="448902" y="1164907"/>
                    <a:pt x="605112" y="1151573"/>
                    <a:pt x="647975" y="1137285"/>
                  </a:cubicBezTo>
                  <a:cubicBezTo>
                    <a:pt x="647975" y="882968"/>
                    <a:pt x="646070" y="632460"/>
                    <a:pt x="593682" y="38385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371509"/>
              <a:endParaRPr 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A8A8461F-B776-44EA-9D8F-0966DABD003E}"/>
              </a:ext>
            </a:extLst>
          </p:cNvPr>
          <p:cNvCxnSpPr>
            <a:cxnSpLocks/>
          </p:cNvCxnSpPr>
          <p:nvPr userDrawn="1"/>
        </p:nvCxnSpPr>
        <p:spPr>
          <a:xfrm>
            <a:off x="0" y="1532626"/>
            <a:ext cx="401368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5816DFFA-59FF-44BD-A1F3-48C36181E7B5}"/>
              </a:ext>
            </a:extLst>
          </p:cNvPr>
          <p:cNvGrpSpPr/>
          <p:nvPr userDrawn="1"/>
        </p:nvGrpSpPr>
        <p:grpSpPr>
          <a:xfrm>
            <a:off x="810456" y="1494063"/>
            <a:ext cx="2392776" cy="2093185"/>
            <a:chOff x="816657" y="415244"/>
            <a:chExt cx="3074373" cy="2689860"/>
          </a:xfrm>
        </p:grpSpPr>
        <p:grpSp>
          <p:nvGrpSpPr>
            <p:cNvPr id="11" name="Group 10">
              <a:extLst>
                <a:ext uri="{FF2B5EF4-FFF2-40B4-BE49-F238E27FC236}">
                  <a16:creationId xmlns="" xmlns:a16="http://schemas.microsoft.com/office/drawing/2014/main" id="{E54C30FD-A646-45DE-BABA-38ED48BEE883}"/>
                </a:ext>
              </a:extLst>
            </p:cNvPr>
            <p:cNvGrpSpPr/>
            <p:nvPr/>
          </p:nvGrpSpPr>
          <p:grpSpPr>
            <a:xfrm rot="10800000">
              <a:off x="816657" y="415244"/>
              <a:ext cx="647700" cy="2689860"/>
              <a:chOff x="6144030" y="3897930"/>
              <a:chExt cx="647700" cy="2689860"/>
            </a:xfrm>
            <a:solidFill>
              <a:schemeClr val="bg1"/>
            </a:solidFill>
          </p:grpSpPr>
          <p:sp>
            <p:nvSpPr>
              <p:cNvPr id="21" name="Freeform: Shape 20">
                <a:extLst>
                  <a:ext uri="{FF2B5EF4-FFF2-40B4-BE49-F238E27FC236}">
                    <a16:creationId xmlns="" xmlns:a16="http://schemas.microsoft.com/office/drawing/2014/main" id="{2681CFF3-570D-4C3E-AAD8-0315297321E5}"/>
                  </a:ext>
                </a:extLst>
              </p:cNvPr>
              <p:cNvSpPr/>
              <p:nvPr/>
            </p:nvSpPr>
            <p:spPr>
              <a:xfrm>
                <a:off x="6144030" y="3897930"/>
                <a:ext cx="9525" cy="9525"/>
              </a:xfrm>
              <a:custGeom>
                <a:avLst/>
                <a:gdLst/>
                <a:ahLst/>
                <a:cxnLst/>
                <a:rect l="l" t="t" r="r" b="b"/>
                <a:pathLst>
                  <a:path/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="" xmlns:a16="http://schemas.microsoft.com/office/drawing/2014/main" id="{0D2C409A-200F-4867-A6AE-A4078FE3D666}"/>
                  </a:ext>
                </a:extLst>
              </p:cNvPr>
              <p:cNvSpPr/>
              <p:nvPr/>
            </p:nvSpPr>
            <p:spPr>
              <a:xfrm>
                <a:off x="6380250" y="5425740"/>
                <a:ext cx="180975" cy="1162050"/>
              </a:xfrm>
              <a:custGeom>
                <a:avLst/>
                <a:gdLst>
                  <a:gd name="connsiteX0" fmla="*/ 90488 w 180975"/>
                  <a:gd name="connsiteY0" fmla="*/ 0 h 1162050"/>
                  <a:gd name="connsiteX1" fmla="*/ 0 w 180975"/>
                  <a:gd name="connsiteY1" fmla="*/ 90488 h 1162050"/>
                  <a:gd name="connsiteX2" fmla="*/ 0 w 180975"/>
                  <a:gd name="connsiteY2" fmla="*/ 1071563 h 1162050"/>
                  <a:gd name="connsiteX3" fmla="*/ 90488 w 180975"/>
                  <a:gd name="connsiteY3" fmla="*/ 1162050 h 1162050"/>
                  <a:gd name="connsiteX4" fmla="*/ 180975 w 180975"/>
                  <a:gd name="connsiteY4" fmla="*/ 1071563 h 1162050"/>
                  <a:gd name="connsiteX5" fmla="*/ 180975 w 180975"/>
                  <a:gd name="connsiteY5" fmla="*/ 90488 h 1162050"/>
                  <a:gd name="connsiteX6" fmla="*/ 90488 w 180975"/>
                  <a:gd name="connsiteY6" fmla="*/ 0 h 1162050"/>
                  <a:gd name="connsiteX7" fmla="*/ 102870 w 180975"/>
                  <a:gd name="connsiteY7" fmla="*/ 1087755 h 1162050"/>
                  <a:gd name="connsiteX8" fmla="*/ 54293 w 180975"/>
                  <a:gd name="connsiteY8" fmla="*/ 1064895 h 1162050"/>
                  <a:gd name="connsiteX9" fmla="*/ 77153 w 180975"/>
                  <a:gd name="connsiteY9" fmla="*/ 1016318 h 1162050"/>
                  <a:gd name="connsiteX10" fmla="*/ 125730 w 180975"/>
                  <a:gd name="connsiteY10" fmla="*/ 1039178 h 1162050"/>
                  <a:gd name="connsiteX11" fmla="*/ 102870 w 180975"/>
                  <a:gd name="connsiteY11" fmla="*/ 1087755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975" h="1162050">
                    <a:moveTo>
                      <a:pt x="90488" y="0"/>
                    </a:moveTo>
                    <a:cubicBezTo>
                      <a:pt x="40958" y="0"/>
                      <a:pt x="0" y="40958"/>
                      <a:pt x="0" y="90488"/>
                    </a:cubicBezTo>
                    <a:lnTo>
                      <a:pt x="0" y="1071563"/>
                    </a:lnTo>
                    <a:cubicBezTo>
                      <a:pt x="0" y="1121093"/>
                      <a:pt x="40958" y="1162050"/>
                      <a:pt x="90488" y="1162050"/>
                    </a:cubicBezTo>
                    <a:cubicBezTo>
                      <a:pt x="140018" y="1162050"/>
                      <a:pt x="180975" y="1121093"/>
                      <a:pt x="180975" y="1071563"/>
                    </a:cubicBezTo>
                    <a:lnTo>
                      <a:pt x="180975" y="90488"/>
                    </a:lnTo>
                    <a:cubicBezTo>
                      <a:pt x="180975" y="40958"/>
                      <a:pt x="140018" y="0"/>
                      <a:pt x="90488" y="0"/>
                    </a:cubicBezTo>
                    <a:close/>
                    <a:moveTo>
                      <a:pt x="102870" y="1087755"/>
                    </a:moveTo>
                    <a:cubicBezTo>
                      <a:pt x="82868" y="1095375"/>
                      <a:pt x="60960" y="1084898"/>
                      <a:pt x="54293" y="1064895"/>
                    </a:cubicBezTo>
                    <a:cubicBezTo>
                      <a:pt x="46673" y="1044893"/>
                      <a:pt x="57150" y="1022985"/>
                      <a:pt x="77153" y="1016318"/>
                    </a:cubicBezTo>
                    <a:cubicBezTo>
                      <a:pt x="97155" y="1009650"/>
                      <a:pt x="119063" y="1019175"/>
                      <a:pt x="125730" y="1039178"/>
                    </a:cubicBezTo>
                    <a:cubicBezTo>
                      <a:pt x="133350" y="1058228"/>
                      <a:pt x="122873" y="1080135"/>
                      <a:pt x="102870" y="10877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="" xmlns:a16="http://schemas.microsoft.com/office/drawing/2014/main" id="{571A3C20-21E3-45C1-81EC-1BA065DEFD57}"/>
                  </a:ext>
                </a:extLst>
              </p:cNvPr>
              <p:cNvSpPr/>
              <p:nvPr/>
            </p:nvSpPr>
            <p:spPr>
              <a:xfrm>
                <a:off x="6425018" y="4879958"/>
                <a:ext cx="85725" cy="647700"/>
              </a:xfrm>
              <a:custGeom>
                <a:avLst/>
                <a:gdLst>
                  <a:gd name="connsiteX0" fmla="*/ 0 w 85725"/>
                  <a:gd name="connsiteY0" fmla="*/ 0 h 647700"/>
                  <a:gd name="connsiteX1" fmla="*/ 90488 w 85725"/>
                  <a:gd name="connsiteY1" fmla="*/ 0 h 647700"/>
                  <a:gd name="connsiteX2" fmla="*/ 90488 w 85725"/>
                  <a:gd name="connsiteY2" fmla="*/ 656273 h 647700"/>
                  <a:gd name="connsiteX3" fmla="*/ 0 w 85725"/>
                  <a:gd name="connsiteY3" fmla="*/ 656273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647700">
                    <a:moveTo>
                      <a:pt x="0" y="0"/>
                    </a:moveTo>
                    <a:lnTo>
                      <a:pt x="90488" y="0"/>
                    </a:lnTo>
                    <a:lnTo>
                      <a:pt x="90488" y="656273"/>
                    </a:lnTo>
                    <a:lnTo>
                      <a:pt x="0" y="6562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="" xmlns:a16="http://schemas.microsoft.com/office/drawing/2014/main" id="{C4D87F3F-3A3D-4204-BD5B-D20B7BAA6B48}"/>
                  </a:ext>
                </a:extLst>
              </p:cNvPr>
              <p:cNvSpPr/>
              <p:nvPr/>
            </p:nvSpPr>
            <p:spPr>
              <a:xfrm>
                <a:off x="6144030" y="3967463"/>
                <a:ext cx="647700" cy="962025"/>
              </a:xfrm>
              <a:custGeom>
                <a:avLst/>
                <a:gdLst>
                  <a:gd name="connsiteX0" fmla="*/ 326708 w 647700"/>
                  <a:gd name="connsiteY0" fmla="*/ 0 h 962025"/>
                  <a:gd name="connsiteX1" fmla="*/ 0 w 647700"/>
                  <a:gd name="connsiteY1" fmla="*/ 484823 h 962025"/>
                  <a:gd name="connsiteX2" fmla="*/ 326708 w 647700"/>
                  <a:gd name="connsiteY2" fmla="*/ 970598 h 962025"/>
                  <a:gd name="connsiteX3" fmla="*/ 653415 w 647700"/>
                  <a:gd name="connsiteY3" fmla="*/ 484823 h 962025"/>
                  <a:gd name="connsiteX4" fmla="*/ 326708 w 647700"/>
                  <a:gd name="connsiteY4" fmla="*/ 0 h 962025"/>
                  <a:gd name="connsiteX5" fmla="*/ 172403 w 647700"/>
                  <a:gd name="connsiteY5" fmla="*/ 785813 h 962025"/>
                  <a:gd name="connsiteX6" fmla="*/ 150495 w 647700"/>
                  <a:gd name="connsiteY6" fmla="*/ 807720 h 962025"/>
                  <a:gd name="connsiteX7" fmla="*/ 128588 w 647700"/>
                  <a:gd name="connsiteY7" fmla="*/ 785813 h 962025"/>
                  <a:gd name="connsiteX8" fmla="*/ 128588 w 647700"/>
                  <a:gd name="connsiteY8" fmla="*/ 230505 h 962025"/>
                  <a:gd name="connsiteX9" fmla="*/ 150495 w 647700"/>
                  <a:gd name="connsiteY9" fmla="*/ 208598 h 962025"/>
                  <a:gd name="connsiteX10" fmla="*/ 172403 w 647700"/>
                  <a:gd name="connsiteY10" fmla="*/ 230505 h 962025"/>
                  <a:gd name="connsiteX11" fmla="*/ 172403 w 647700"/>
                  <a:gd name="connsiteY11" fmla="*/ 785813 h 962025"/>
                  <a:gd name="connsiteX12" fmla="*/ 255270 w 647700"/>
                  <a:gd name="connsiteY12" fmla="*/ 785813 h 962025"/>
                  <a:gd name="connsiteX13" fmla="*/ 233363 w 647700"/>
                  <a:gd name="connsiteY13" fmla="*/ 807720 h 962025"/>
                  <a:gd name="connsiteX14" fmla="*/ 211455 w 647700"/>
                  <a:gd name="connsiteY14" fmla="*/ 785813 h 962025"/>
                  <a:gd name="connsiteX15" fmla="*/ 211455 w 647700"/>
                  <a:gd name="connsiteY15" fmla="*/ 230505 h 962025"/>
                  <a:gd name="connsiteX16" fmla="*/ 233363 w 647700"/>
                  <a:gd name="connsiteY16" fmla="*/ 208598 h 962025"/>
                  <a:gd name="connsiteX17" fmla="*/ 255270 w 647700"/>
                  <a:gd name="connsiteY17" fmla="*/ 230505 h 962025"/>
                  <a:gd name="connsiteX18" fmla="*/ 255270 w 647700"/>
                  <a:gd name="connsiteY18" fmla="*/ 785813 h 962025"/>
                  <a:gd name="connsiteX19" fmla="*/ 338138 w 647700"/>
                  <a:gd name="connsiteY19" fmla="*/ 785813 h 962025"/>
                  <a:gd name="connsiteX20" fmla="*/ 316230 w 647700"/>
                  <a:gd name="connsiteY20" fmla="*/ 807720 h 962025"/>
                  <a:gd name="connsiteX21" fmla="*/ 295275 w 647700"/>
                  <a:gd name="connsiteY21" fmla="*/ 785813 h 962025"/>
                  <a:gd name="connsiteX22" fmla="*/ 295275 w 647700"/>
                  <a:gd name="connsiteY22" fmla="*/ 230505 h 962025"/>
                  <a:gd name="connsiteX23" fmla="*/ 317183 w 647700"/>
                  <a:gd name="connsiteY23" fmla="*/ 208598 h 962025"/>
                  <a:gd name="connsiteX24" fmla="*/ 339090 w 647700"/>
                  <a:gd name="connsiteY24" fmla="*/ 230505 h 962025"/>
                  <a:gd name="connsiteX25" fmla="*/ 339090 w 647700"/>
                  <a:gd name="connsiteY25" fmla="*/ 785813 h 962025"/>
                  <a:gd name="connsiteX26" fmla="*/ 421005 w 647700"/>
                  <a:gd name="connsiteY26" fmla="*/ 785813 h 962025"/>
                  <a:gd name="connsiteX27" fmla="*/ 400050 w 647700"/>
                  <a:gd name="connsiteY27" fmla="*/ 807720 h 962025"/>
                  <a:gd name="connsiteX28" fmla="*/ 400050 w 647700"/>
                  <a:gd name="connsiteY28" fmla="*/ 807720 h 962025"/>
                  <a:gd name="connsiteX29" fmla="*/ 378143 w 647700"/>
                  <a:gd name="connsiteY29" fmla="*/ 785813 h 962025"/>
                  <a:gd name="connsiteX30" fmla="*/ 378143 w 647700"/>
                  <a:gd name="connsiteY30" fmla="*/ 230505 h 962025"/>
                  <a:gd name="connsiteX31" fmla="*/ 400050 w 647700"/>
                  <a:gd name="connsiteY31" fmla="*/ 208598 h 962025"/>
                  <a:gd name="connsiteX32" fmla="*/ 400050 w 647700"/>
                  <a:gd name="connsiteY32" fmla="*/ 208598 h 962025"/>
                  <a:gd name="connsiteX33" fmla="*/ 421005 w 647700"/>
                  <a:gd name="connsiteY33" fmla="*/ 230505 h 962025"/>
                  <a:gd name="connsiteX34" fmla="*/ 421005 w 647700"/>
                  <a:gd name="connsiteY34" fmla="*/ 785813 h 962025"/>
                  <a:gd name="connsiteX35" fmla="*/ 503873 w 647700"/>
                  <a:gd name="connsiteY35" fmla="*/ 785813 h 962025"/>
                  <a:gd name="connsiteX36" fmla="*/ 481965 w 647700"/>
                  <a:gd name="connsiteY36" fmla="*/ 807720 h 962025"/>
                  <a:gd name="connsiteX37" fmla="*/ 460058 w 647700"/>
                  <a:gd name="connsiteY37" fmla="*/ 785813 h 962025"/>
                  <a:gd name="connsiteX38" fmla="*/ 460058 w 647700"/>
                  <a:gd name="connsiteY38" fmla="*/ 230505 h 962025"/>
                  <a:gd name="connsiteX39" fmla="*/ 481965 w 647700"/>
                  <a:gd name="connsiteY39" fmla="*/ 208598 h 962025"/>
                  <a:gd name="connsiteX40" fmla="*/ 503873 w 647700"/>
                  <a:gd name="connsiteY40" fmla="*/ 230505 h 962025"/>
                  <a:gd name="connsiteX41" fmla="*/ 503873 w 647700"/>
                  <a:gd name="connsiteY41" fmla="*/ 785813 h 962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47700" h="962025">
                    <a:moveTo>
                      <a:pt x="326708" y="0"/>
                    </a:moveTo>
                    <a:cubicBezTo>
                      <a:pt x="145733" y="0"/>
                      <a:pt x="0" y="217170"/>
                      <a:pt x="0" y="484823"/>
                    </a:cubicBezTo>
                    <a:cubicBezTo>
                      <a:pt x="0" y="752475"/>
                      <a:pt x="145733" y="970598"/>
                      <a:pt x="326708" y="970598"/>
                    </a:cubicBezTo>
                    <a:cubicBezTo>
                      <a:pt x="507683" y="970598"/>
                      <a:pt x="653415" y="753428"/>
                      <a:pt x="653415" y="484823"/>
                    </a:cubicBezTo>
                    <a:cubicBezTo>
                      <a:pt x="652463" y="217170"/>
                      <a:pt x="506730" y="0"/>
                      <a:pt x="326708" y="0"/>
                    </a:cubicBezTo>
                    <a:close/>
                    <a:moveTo>
                      <a:pt x="172403" y="785813"/>
                    </a:moveTo>
                    <a:cubicBezTo>
                      <a:pt x="172403" y="797243"/>
                      <a:pt x="162878" y="807720"/>
                      <a:pt x="150495" y="807720"/>
                    </a:cubicBezTo>
                    <a:cubicBezTo>
                      <a:pt x="138113" y="807720"/>
                      <a:pt x="128588" y="798195"/>
                      <a:pt x="128588" y="785813"/>
                    </a:cubicBezTo>
                    <a:lnTo>
                      <a:pt x="128588" y="230505"/>
                    </a:lnTo>
                    <a:cubicBezTo>
                      <a:pt x="128588" y="219075"/>
                      <a:pt x="138113" y="208598"/>
                      <a:pt x="150495" y="208598"/>
                    </a:cubicBezTo>
                    <a:cubicBezTo>
                      <a:pt x="162878" y="208598"/>
                      <a:pt x="172403" y="218123"/>
                      <a:pt x="172403" y="230505"/>
                    </a:cubicBezTo>
                    <a:lnTo>
                      <a:pt x="172403" y="785813"/>
                    </a:lnTo>
                    <a:close/>
                    <a:moveTo>
                      <a:pt x="255270" y="785813"/>
                    </a:moveTo>
                    <a:cubicBezTo>
                      <a:pt x="255270" y="797243"/>
                      <a:pt x="245745" y="807720"/>
                      <a:pt x="233363" y="807720"/>
                    </a:cubicBezTo>
                    <a:cubicBezTo>
                      <a:pt x="221933" y="807720"/>
                      <a:pt x="211455" y="798195"/>
                      <a:pt x="211455" y="785813"/>
                    </a:cubicBezTo>
                    <a:lnTo>
                      <a:pt x="211455" y="230505"/>
                    </a:lnTo>
                    <a:cubicBezTo>
                      <a:pt x="211455" y="219075"/>
                      <a:pt x="220980" y="208598"/>
                      <a:pt x="233363" y="208598"/>
                    </a:cubicBezTo>
                    <a:cubicBezTo>
                      <a:pt x="244793" y="208598"/>
                      <a:pt x="255270" y="218123"/>
                      <a:pt x="255270" y="230505"/>
                    </a:cubicBezTo>
                    <a:lnTo>
                      <a:pt x="255270" y="785813"/>
                    </a:lnTo>
                    <a:close/>
                    <a:moveTo>
                      <a:pt x="338138" y="785813"/>
                    </a:moveTo>
                    <a:cubicBezTo>
                      <a:pt x="338138" y="797243"/>
                      <a:pt x="328613" y="807720"/>
                      <a:pt x="316230" y="807720"/>
                    </a:cubicBezTo>
                    <a:cubicBezTo>
                      <a:pt x="304800" y="806768"/>
                      <a:pt x="295275" y="797243"/>
                      <a:pt x="295275" y="785813"/>
                    </a:cubicBezTo>
                    <a:lnTo>
                      <a:pt x="295275" y="230505"/>
                    </a:lnTo>
                    <a:cubicBezTo>
                      <a:pt x="295275" y="219075"/>
                      <a:pt x="304800" y="208598"/>
                      <a:pt x="317183" y="208598"/>
                    </a:cubicBezTo>
                    <a:cubicBezTo>
                      <a:pt x="328613" y="208598"/>
                      <a:pt x="339090" y="218123"/>
                      <a:pt x="339090" y="230505"/>
                    </a:cubicBezTo>
                    <a:lnTo>
                      <a:pt x="339090" y="785813"/>
                    </a:lnTo>
                    <a:close/>
                    <a:moveTo>
                      <a:pt x="421005" y="785813"/>
                    </a:moveTo>
                    <a:cubicBezTo>
                      <a:pt x="421005" y="797243"/>
                      <a:pt x="411480" y="807720"/>
                      <a:pt x="400050" y="807720"/>
                    </a:cubicBezTo>
                    <a:lnTo>
                      <a:pt x="400050" y="807720"/>
                    </a:lnTo>
                    <a:cubicBezTo>
                      <a:pt x="388620" y="807720"/>
                      <a:pt x="378143" y="798195"/>
                      <a:pt x="378143" y="785813"/>
                    </a:cubicBezTo>
                    <a:lnTo>
                      <a:pt x="378143" y="230505"/>
                    </a:lnTo>
                    <a:cubicBezTo>
                      <a:pt x="378143" y="219075"/>
                      <a:pt x="387668" y="208598"/>
                      <a:pt x="400050" y="208598"/>
                    </a:cubicBezTo>
                    <a:lnTo>
                      <a:pt x="400050" y="208598"/>
                    </a:lnTo>
                    <a:cubicBezTo>
                      <a:pt x="411480" y="208598"/>
                      <a:pt x="421005" y="218123"/>
                      <a:pt x="421005" y="230505"/>
                    </a:cubicBezTo>
                    <a:lnTo>
                      <a:pt x="421005" y="785813"/>
                    </a:lnTo>
                    <a:close/>
                    <a:moveTo>
                      <a:pt x="503873" y="785813"/>
                    </a:moveTo>
                    <a:cubicBezTo>
                      <a:pt x="503873" y="797243"/>
                      <a:pt x="494348" y="807720"/>
                      <a:pt x="481965" y="807720"/>
                    </a:cubicBezTo>
                    <a:cubicBezTo>
                      <a:pt x="470535" y="807720"/>
                      <a:pt x="460058" y="798195"/>
                      <a:pt x="460058" y="785813"/>
                    </a:cubicBezTo>
                    <a:lnTo>
                      <a:pt x="460058" y="230505"/>
                    </a:lnTo>
                    <a:cubicBezTo>
                      <a:pt x="460058" y="219075"/>
                      <a:pt x="469583" y="208598"/>
                      <a:pt x="481965" y="208598"/>
                    </a:cubicBezTo>
                    <a:cubicBezTo>
                      <a:pt x="493395" y="208598"/>
                      <a:pt x="503873" y="218123"/>
                      <a:pt x="503873" y="230505"/>
                    </a:cubicBezTo>
                    <a:lnTo>
                      <a:pt x="503873" y="785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A1341CCE-0A8D-4558-85F8-F68CE5F0A8D8}"/>
                </a:ext>
              </a:extLst>
            </p:cNvPr>
            <p:cNvGrpSpPr/>
            <p:nvPr/>
          </p:nvGrpSpPr>
          <p:grpSpPr>
            <a:xfrm rot="10800000">
              <a:off x="2407238" y="415244"/>
              <a:ext cx="723900" cy="2683192"/>
              <a:chOff x="7734611" y="3897930"/>
              <a:chExt cx="723900" cy="2683192"/>
            </a:xfrm>
            <a:solidFill>
              <a:schemeClr val="bg1"/>
            </a:solidFill>
          </p:grpSpPr>
          <p:sp>
            <p:nvSpPr>
              <p:cNvPr id="18" name="Freeform: Shape 17">
                <a:extLst>
                  <a:ext uri="{FF2B5EF4-FFF2-40B4-BE49-F238E27FC236}">
                    <a16:creationId xmlns="" xmlns:a16="http://schemas.microsoft.com/office/drawing/2014/main" id="{C8A738ED-C902-4FE6-91AA-8C9A378FFF74}"/>
                  </a:ext>
                </a:extLst>
              </p:cNvPr>
              <p:cNvSpPr/>
              <p:nvPr/>
            </p:nvSpPr>
            <p:spPr>
              <a:xfrm>
                <a:off x="8010930" y="5419072"/>
                <a:ext cx="180975" cy="1162050"/>
              </a:xfrm>
              <a:custGeom>
                <a:avLst/>
                <a:gdLst>
                  <a:gd name="connsiteX0" fmla="*/ 90488 w 180975"/>
                  <a:gd name="connsiteY0" fmla="*/ 0 h 1162050"/>
                  <a:gd name="connsiteX1" fmla="*/ 0 w 180975"/>
                  <a:gd name="connsiteY1" fmla="*/ 90488 h 1162050"/>
                  <a:gd name="connsiteX2" fmla="*/ 0 w 180975"/>
                  <a:gd name="connsiteY2" fmla="*/ 1071563 h 1162050"/>
                  <a:gd name="connsiteX3" fmla="*/ 90488 w 180975"/>
                  <a:gd name="connsiteY3" fmla="*/ 1162050 h 1162050"/>
                  <a:gd name="connsiteX4" fmla="*/ 180975 w 180975"/>
                  <a:gd name="connsiteY4" fmla="*/ 1071563 h 1162050"/>
                  <a:gd name="connsiteX5" fmla="*/ 180975 w 180975"/>
                  <a:gd name="connsiteY5" fmla="*/ 90488 h 1162050"/>
                  <a:gd name="connsiteX6" fmla="*/ 90488 w 180975"/>
                  <a:gd name="connsiteY6" fmla="*/ 0 h 1162050"/>
                  <a:gd name="connsiteX7" fmla="*/ 103822 w 180975"/>
                  <a:gd name="connsiteY7" fmla="*/ 1086802 h 1162050"/>
                  <a:gd name="connsiteX8" fmla="*/ 55245 w 180975"/>
                  <a:gd name="connsiteY8" fmla="*/ 1063943 h 1162050"/>
                  <a:gd name="connsiteX9" fmla="*/ 78105 w 180975"/>
                  <a:gd name="connsiteY9" fmla="*/ 1015365 h 1162050"/>
                  <a:gd name="connsiteX10" fmla="*/ 126683 w 180975"/>
                  <a:gd name="connsiteY10" fmla="*/ 1038225 h 1162050"/>
                  <a:gd name="connsiteX11" fmla="*/ 103822 w 180975"/>
                  <a:gd name="connsiteY11" fmla="*/ 1086802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975" h="1162050">
                    <a:moveTo>
                      <a:pt x="90488" y="0"/>
                    </a:moveTo>
                    <a:cubicBezTo>
                      <a:pt x="40958" y="0"/>
                      <a:pt x="0" y="40958"/>
                      <a:pt x="0" y="90488"/>
                    </a:cubicBezTo>
                    <a:lnTo>
                      <a:pt x="0" y="1071563"/>
                    </a:lnTo>
                    <a:cubicBezTo>
                      <a:pt x="0" y="1121093"/>
                      <a:pt x="40958" y="1162050"/>
                      <a:pt x="90488" y="1162050"/>
                    </a:cubicBezTo>
                    <a:cubicBezTo>
                      <a:pt x="140017" y="1162050"/>
                      <a:pt x="180975" y="1121093"/>
                      <a:pt x="180975" y="1071563"/>
                    </a:cubicBezTo>
                    <a:lnTo>
                      <a:pt x="180975" y="90488"/>
                    </a:lnTo>
                    <a:cubicBezTo>
                      <a:pt x="180975" y="40005"/>
                      <a:pt x="140970" y="0"/>
                      <a:pt x="90488" y="0"/>
                    </a:cubicBezTo>
                    <a:close/>
                    <a:moveTo>
                      <a:pt x="103822" y="1086802"/>
                    </a:moveTo>
                    <a:cubicBezTo>
                      <a:pt x="83820" y="1094423"/>
                      <a:pt x="61913" y="1083945"/>
                      <a:pt x="55245" y="1063943"/>
                    </a:cubicBezTo>
                    <a:cubicBezTo>
                      <a:pt x="47625" y="1043940"/>
                      <a:pt x="58103" y="1022033"/>
                      <a:pt x="78105" y="1015365"/>
                    </a:cubicBezTo>
                    <a:cubicBezTo>
                      <a:pt x="98108" y="1008698"/>
                      <a:pt x="120015" y="1018223"/>
                      <a:pt x="126683" y="1038225"/>
                    </a:cubicBezTo>
                    <a:cubicBezTo>
                      <a:pt x="134303" y="1058227"/>
                      <a:pt x="123825" y="1080135"/>
                      <a:pt x="103822" y="10868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="" xmlns:a16="http://schemas.microsoft.com/office/drawing/2014/main" id="{CE314126-E379-444B-BE5B-C0B3698B609A}"/>
                  </a:ext>
                </a:extLst>
              </p:cNvPr>
              <p:cNvSpPr/>
              <p:nvPr/>
            </p:nvSpPr>
            <p:spPr>
              <a:xfrm>
                <a:off x="8056650" y="4774230"/>
                <a:ext cx="85725" cy="752475"/>
              </a:xfrm>
              <a:custGeom>
                <a:avLst/>
                <a:gdLst>
                  <a:gd name="connsiteX0" fmla="*/ 0 w 85725"/>
                  <a:gd name="connsiteY0" fmla="*/ 0 h 752475"/>
                  <a:gd name="connsiteX1" fmla="*/ 90488 w 85725"/>
                  <a:gd name="connsiteY1" fmla="*/ 0 h 752475"/>
                  <a:gd name="connsiteX2" fmla="*/ 90488 w 85725"/>
                  <a:gd name="connsiteY2" fmla="*/ 755333 h 752475"/>
                  <a:gd name="connsiteX3" fmla="*/ 0 w 85725"/>
                  <a:gd name="connsiteY3" fmla="*/ 755333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752475">
                    <a:moveTo>
                      <a:pt x="0" y="0"/>
                    </a:moveTo>
                    <a:lnTo>
                      <a:pt x="90488" y="0"/>
                    </a:lnTo>
                    <a:lnTo>
                      <a:pt x="90488" y="755333"/>
                    </a:lnTo>
                    <a:lnTo>
                      <a:pt x="0" y="7553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="" xmlns:a16="http://schemas.microsoft.com/office/drawing/2014/main" id="{4AA9A9A6-F500-406B-9499-024EE74356A5}"/>
                  </a:ext>
                </a:extLst>
              </p:cNvPr>
              <p:cNvSpPr/>
              <p:nvPr/>
            </p:nvSpPr>
            <p:spPr>
              <a:xfrm>
                <a:off x="7734611" y="3897930"/>
                <a:ext cx="723900" cy="885825"/>
              </a:xfrm>
              <a:custGeom>
                <a:avLst/>
                <a:gdLst>
                  <a:gd name="connsiteX0" fmla="*/ 499204 w 723900"/>
                  <a:gd name="connsiteY0" fmla="*/ 0 h 885825"/>
                  <a:gd name="connsiteX1" fmla="*/ 229647 w 723900"/>
                  <a:gd name="connsiteY1" fmla="*/ 0 h 885825"/>
                  <a:gd name="connsiteX2" fmla="*/ 1047 w 723900"/>
                  <a:gd name="connsiteY2" fmla="*/ 228600 h 885825"/>
                  <a:gd name="connsiteX3" fmla="*/ 39147 w 723900"/>
                  <a:gd name="connsiteY3" fmla="*/ 783908 h 885825"/>
                  <a:gd name="connsiteX4" fmla="*/ 143922 w 723900"/>
                  <a:gd name="connsiteY4" fmla="*/ 888683 h 885825"/>
                  <a:gd name="connsiteX5" fmla="*/ 583977 w 723900"/>
                  <a:gd name="connsiteY5" fmla="*/ 888683 h 885825"/>
                  <a:gd name="connsiteX6" fmla="*/ 688752 w 723900"/>
                  <a:gd name="connsiteY6" fmla="*/ 783908 h 885825"/>
                  <a:gd name="connsiteX7" fmla="*/ 726852 w 723900"/>
                  <a:gd name="connsiteY7" fmla="*/ 228600 h 885825"/>
                  <a:gd name="connsiteX8" fmla="*/ 499204 w 723900"/>
                  <a:gd name="connsiteY8" fmla="*/ 0 h 885825"/>
                  <a:gd name="connsiteX9" fmla="*/ 173449 w 723900"/>
                  <a:gd name="connsiteY9" fmla="*/ 782955 h 885825"/>
                  <a:gd name="connsiteX10" fmla="*/ 144874 w 723900"/>
                  <a:gd name="connsiteY10" fmla="*/ 806768 h 885825"/>
                  <a:gd name="connsiteX11" fmla="*/ 116299 w 723900"/>
                  <a:gd name="connsiteY11" fmla="*/ 782955 h 885825"/>
                  <a:gd name="connsiteX12" fmla="*/ 116299 w 723900"/>
                  <a:gd name="connsiteY12" fmla="*/ 165735 h 885825"/>
                  <a:gd name="connsiteX13" fmla="*/ 144874 w 723900"/>
                  <a:gd name="connsiteY13" fmla="*/ 141923 h 885825"/>
                  <a:gd name="connsiteX14" fmla="*/ 173449 w 723900"/>
                  <a:gd name="connsiteY14" fmla="*/ 165735 h 885825"/>
                  <a:gd name="connsiteX15" fmla="*/ 173449 w 723900"/>
                  <a:gd name="connsiteY15" fmla="*/ 782955 h 885825"/>
                  <a:gd name="connsiteX16" fmla="*/ 284891 w 723900"/>
                  <a:gd name="connsiteY16" fmla="*/ 782955 h 885825"/>
                  <a:gd name="connsiteX17" fmla="*/ 256316 w 723900"/>
                  <a:gd name="connsiteY17" fmla="*/ 806768 h 885825"/>
                  <a:gd name="connsiteX18" fmla="*/ 227741 w 723900"/>
                  <a:gd name="connsiteY18" fmla="*/ 782955 h 885825"/>
                  <a:gd name="connsiteX19" fmla="*/ 227741 w 723900"/>
                  <a:gd name="connsiteY19" fmla="*/ 165735 h 885825"/>
                  <a:gd name="connsiteX20" fmla="*/ 256316 w 723900"/>
                  <a:gd name="connsiteY20" fmla="*/ 141923 h 885825"/>
                  <a:gd name="connsiteX21" fmla="*/ 284891 w 723900"/>
                  <a:gd name="connsiteY21" fmla="*/ 165735 h 885825"/>
                  <a:gd name="connsiteX22" fmla="*/ 284891 w 723900"/>
                  <a:gd name="connsiteY22" fmla="*/ 782955 h 885825"/>
                  <a:gd name="connsiteX23" fmla="*/ 396334 w 723900"/>
                  <a:gd name="connsiteY23" fmla="*/ 782955 h 885825"/>
                  <a:gd name="connsiteX24" fmla="*/ 367759 w 723900"/>
                  <a:gd name="connsiteY24" fmla="*/ 806768 h 885825"/>
                  <a:gd name="connsiteX25" fmla="*/ 339184 w 723900"/>
                  <a:gd name="connsiteY25" fmla="*/ 782955 h 885825"/>
                  <a:gd name="connsiteX26" fmla="*/ 339184 w 723900"/>
                  <a:gd name="connsiteY26" fmla="*/ 165735 h 885825"/>
                  <a:gd name="connsiteX27" fmla="*/ 367759 w 723900"/>
                  <a:gd name="connsiteY27" fmla="*/ 141923 h 885825"/>
                  <a:gd name="connsiteX28" fmla="*/ 396334 w 723900"/>
                  <a:gd name="connsiteY28" fmla="*/ 165735 h 885825"/>
                  <a:gd name="connsiteX29" fmla="*/ 396334 w 723900"/>
                  <a:gd name="connsiteY29" fmla="*/ 782955 h 885825"/>
                  <a:gd name="connsiteX30" fmla="*/ 507777 w 723900"/>
                  <a:gd name="connsiteY30" fmla="*/ 782955 h 885825"/>
                  <a:gd name="connsiteX31" fmla="*/ 479202 w 723900"/>
                  <a:gd name="connsiteY31" fmla="*/ 806768 h 885825"/>
                  <a:gd name="connsiteX32" fmla="*/ 479202 w 723900"/>
                  <a:gd name="connsiteY32" fmla="*/ 806768 h 885825"/>
                  <a:gd name="connsiteX33" fmla="*/ 450627 w 723900"/>
                  <a:gd name="connsiteY33" fmla="*/ 782955 h 885825"/>
                  <a:gd name="connsiteX34" fmla="*/ 450627 w 723900"/>
                  <a:gd name="connsiteY34" fmla="*/ 165735 h 885825"/>
                  <a:gd name="connsiteX35" fmla="*/ 479202 w 723900"/>
                  <a:gd name="connsiteY35" fmla="*/ 141923 h 885825"/>
                  <a:gd name="connsiteX36" fmla="*/ 479202 w 723900"/>
                  <a:gd name="connsiteY36" fmla="*/ 141923 h 885825"/>
                  <a:gd name="connsiteX37" fmla="*/ 507777 w 723900"/>
                  <a:gd name="connsiteY37" fmla="*/ 165735 h 885825"/>
                  <a:gd name="connsiteX38" fmla="*/ 507777 w 723900"/>
                  <a:gd name="connsiteY38" fmla="*/ 782955 h 885825"/>
                  <a:gd name="connsiteX39" fmla="*/ 619219 w 723900"/>
                  <a:gd name="connsiteY39" fmla="*/ 782955 h 885825"/>
                  <a:gd name="connsiteX40" fmla="*/ 590644 w 723900"/>
                  <a:gd name="connsiteY40" fmla="*/ 806768 h 885825"/>
                  <a:gd name="connsiteX41" fmla="*/ 562069 w 723900"/>
                  <a:gd name="connsiteY41" fmla="*/ 782955 h 885825"/>
                  <a:gd name="connsiteX42" fmla="*/ 562069 w 723900"/>
                  <a:gd name="connsiteY42" fmla="*/ 165735 h 885825"/>
                  <a:gd name="connsiteX43" fmla="*/ 590644 w 723900"/>
                  <a:gd name="connsiteY43" fmla="*/ 141923 h 885825"/>
                  <a:gd name="connsiteX44" fmla="*/ 619219 w 723900"/>
                  <a:gd name="connsiteY44" fmla="*/ 165735 h 885825"/>
                  <a:gd name="connsiteX45" fmla="*/ 619219 w 723900"/>
                  <a:gd name="connsiteY45" fmla="*/ 782955 h 885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723900" h="885825">
                    <a:moveTo>
                      <a:pt x="499204" y="0"/>
                    </a:moveTo>
                    <a:lnTo>
                      <a:pt x="229647" y="0"/>
                    </a:lnTo>
                    <a:cubicBezTo>
                      <a:pt x="103916" y="0"/>
                      <a:pt x="-12289" y="34290"/>
                      <a:pt x="1047" y="228600"/>
                    </a:cubicBezTo>
                    <a:lnTo>
                      <a:pt x="39147" y="783908"/>
                    </a:lnTo>
                    <a:cubicBezTo>
                      <a:pt x="39147" y="842010"/>
                      <a:pt x="86772" y="888683"/>
                      <a:pt x="143922" y="888683"/>
                    </a:cubicBezTo>
                    <a:lnTo>
                      <a:pt x="583977" y="888683"/>
                    </a:lnTo>
                    <a:cubicBezTo>
                      <a:pt x="642079" y="888683"/>
                      <a:pt x="688752" y="841058"/>
                      <a:pt x="688752" y="783908"/>
                    </a:cubicBezTo>
                    <a:lnTo>
                      <a:pt x="726852" y="228600"/>
                    </a:lnTo>
                    <a:cubicBezTo>
                      <a:pt x="743044" y="36195"/>
                      <a:pt x="624934" y="0"/>
                      <a:pt x="499204" y="0"/>
                    </a:cubicBezTo>
                    <a:close/>
                    <a:moveTo>
                      <a:pt x="173449" y="782955"/>
                    </a:moveTo>
                    <a:cubicBezTo>
                      <a:pt x="173449" y="796290"/>
                      <a:pt x="160114" y="806768"/>
                      <a:pt x="144874" y="806768"/>
                    </a:cubicBezTo>
                    <a:cubicBezTo>
                      <a:pt x="128681" y="806768"/>
                      <a:pt x="116299" y="796290"/>
                      <a:pt x="116299" y="782955"/>
                    </a:cubicBezTo>
                    <a:lnTo>
                      <a:pt x="116299" y="165735"/>
                    </a:lnTo>
                    <a:cubicBezTo>
                      <a:pt x="116299" y="152400"/>
                      <a:pt x="129634" y="141923"/>
                      <a:pt x="144874" y="141923"/>
                    </a:cubicBezTo>
                    <a:cubicBezTo>
                      <a:pt x="161066" y="141923"/>
                      <a:pt x="173449" y="152400"/>
                      <a:pt x="173449" y="165735"/>
                    </a:cubicBezTo>
                    <a:lnTo>
                      <a:pt x="173449" y="782955"/>
                    </a:lnTo>
                    <a:close/>
                    <a:moveTo>
                      <a:pt x="284891" y="782955"/>
                    </a:moveTo>
                    <a:cubicBezTo>
                      <a:pt x="284891" y="796290"/>
                      <a:pt x="271556" y="806768"/>
                      <a:pt x="256316" y="806768"/>
                    </a:cubicBezTo>
                    <a:cubicBezTo>
                      <a:pt x="240124" y="806768"/>
                      <a:pt x="227741" y="796290"/>
                      <a:pt x="227741" y="782955"/>
                    </a:cubicBezTo>
                    <a:lnTo>
                      <a:pt x="227741" y="165735"/>
                    </a:lnTo>
                    <a:cubicBezTo>
                      <a:pt x="227741" y="152400"/>
                      <a:pt x="241077" y="141923"/>
                      <a:pt x="256316" y="141923"/>
                    </a:cubicBezTo>
                    <a:cubicBezTo>
                      <a:pt x="272509" y="141923"/>
                      <a:pt x="284891" y="152400"/>
                      <a:pt x="284891" y="165735"/>
                    </a:cubicBezTo>
                    <a:lnTo>
                      <a:pt x="284891" y="782955"/>
                    </a:lnTo>
                    <a:close/>
                    <a:moveTo>
                      <a:pt x="396334" y="782955"/>
                    </a:moveTo>
                    <a:cubicBezTo>
                      <a:pt x="396334" y="796290"/>
                      <a:pt x="382999" y="806768"/>
                      <a:pt x="367759" y="806768"/>
                    </a:cubicBezTo>
                    <a:cubicBezTo>
                      <a:pt x="351566" y="806768"/>
                      <a:pt x="339184" y="796290"/>
                      <a:pt x="339184" y="782955"/>
                    </a:cubicBezTo>
                    <a:lnTo>
                      <a:pt x="339184" y="165735"/>
                    </a:lnTo>
                    <a:cubicBezTo>
                      <a:pt x="339184" y="152400"/>
                      <a:pt x="352519" y="141923"/>
                      <a:pt x="367759" y="141923"/>
                    </a:cubicBezTo>
                    <a:cubicBezTo>
                      <a:pt x="383952" y="141923"/>
                      <a:pt x="396334" y="152400"/>
                      <a:pt x="396334" y="165735"/>
                    </a:cubicBezTo>
                    <a:lnTo>
                      <a:pt x="396334" y="782955"/>
                    </a:lnTo>
                    <a:close/>
                    <a:moveTo>
                      <a:pt x="507777" y="782955"/>
                    </a:moveTo>
                    <a:cubicBezTo>
                      <a:pt x="507777" y="796290"/>
                      <a:pt x="494441" y="806768"/>
                      <a:pt x="479202" y="806768"/>
                    </a:cubicBezTo>
                    <a:lnTo>
                      <a:pt x="479202" y="806768"/>
                    </a:lnTo>
                    <a:cubicBezTo>
                      <a:pt x="463009" y="806768"/>
                      <a:pt x="450627" y="796290"/>
                      <a:pt x="450627" y="782955"/>
                    </a:cubicBezTo>
                    <a:lnTo>
                      <a:pt x="450627" y="165735"/>
                    </a:lnTo>
                    <a:cubicBezTo>
                      <a:pt x="450627" y="152400"/>
                      <a:pt x="463961" y="141923"/>
                      <a:pt x="479202" y="141923"/>
                    </a:cubicBezTo>
                    <a:lnTo>
                      <a:pt x="479202" y="141923"/>
                    </a:lnTo>
                    <a:cubicBezTo>
                      <a:pt x="495394" y="141923"/>
                      <a:pt x="507777" y="152400"/>
                      <a:pt x="507777" y="165735"/>
                    </a:cubicBezTo>
                    <a:lnTo>
                      <a:pt x="507777" y="782955"/>
                    </a:lnTo>
                    <a:close/>
                    <a:moveTo>
                      <a:pt x="619219" y="782955"/>
                    </a:moveTo>
                    <a:cubicBezTo>
                      <a:pt x="619219" y="796290"/>
                      <a:pt x="605884" y="806768"/>
                      <a:pt x="590644" y="806768"/>
                    </a:cubicBezTo>
                    <a:cubicBezTo>
                      <a:pt x="574452" y="806768"/>
                      <a:pt x="562069" y="796290"/>
                      <a:pt x="562069" y="782955"/>
                    </a:cubicBezTo>
                    <a:lnTo>
                      <a:pt x="562069" y="165735"/>
                    </a:lnTo>
                    <a:cubicBezTo>
                      <a:pt x="562069" y="152400"/>
                      <a:pt x="575404" y="141923"/>
                      <a:pt x="590644" y="141923"/>
                    </a:cubicBezTo>
                    <a:cubicBezTo>
                      <a:pt x="606836" y="141923"/>
                      <a:pt x="619219" y="152400"/>
                      <a:pt x="619219" y="165735"/>
                    </a:cubicBezTo>
                    <a:lnTo>
                      <a:pt x="619219" y="7829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7B059450-701F-418E-AFD1-E1BF5F032E3C}"/>
                </a:ext>
              </a:extLst>
            </p:cNvPr>
            <p:cNvGrpSpPr/>
            <p:nvPr/>
          </p:nvGrpSpPr>
          <p:grpSpPr>
            <a:xfrm rot="10800000">
              <a:off x="1655809" y="415244"/>
              <a:ext cx="533400" cy="2638425"/>
              <a:chOff x="6983182" y="3979845"/>
              <a:chExt cx="533400" cy="2638425"/>
            </a:xfrm>
            <a:solidFill>
              <a:schemeClr val="bg1"/>
            </a:solidFill>
          </p:grpSpPr>
          <p:sp>
            <p:nvSpPr>
              <p:cNvPr id="15" name="Freeform: Shape 14">
                <a:extLst>
                  <a:ext uri="{FF2B5EF4-FFF2-40B4-BE49-F238E27FC236}">
                    <a16:creationId xmlns="" xmlns:a16="http://schemas.microsoft.com/office/drawing/2014/main" id="{16C7D440-F99A-4290-B8A1-27A3802CC3DF}"/>
                  </a:ext>
                </a:extLst>
              </p:cNvPr>
              <p:cNvSpPr/>
              <p:nvPr/>
            </p:nvSpPr>
            <p:spPr>
              <a:xfrm>
                <a:off x="7151775" y="5456220"/>
                <a:ext cx="180975" cy="1162050"/>
              </a:xfrm>
              <a:custGeom>
                <a:avLst/>
                <a:gdLst>
                  <a:gd name="connsiteX0" fmla="*/ 90488 w 180975"/>
                  <a:gd name="connsiteY0" fmla="*/ 0 h 1162050"/>
                  <a:gd name="connsiteX1" fmla="*/ 0 w 180975"/>
                  <a:gd name="connsiteY1" fmla="*/ 90488 h 1162050"/>
                  <a:gd name="connsiteX2" fmla="*/ 0 w 180975"/>
                  <a:gd name="connsiteY2" fmla="*/ 1071563 h 1162050"/>
                  <a:gd name="connsiteX3" fmla="*/ 90488 w 180975"/>
                  <a:gd name="connsiteY3" fmla="*/ 1162050 h 1162050"/>
                  <a:gd name="connsiteX4" fmla="*/ 180975 w 180975"/>
                  <a:gd name="connsiteY4" fmla="*/ 1071563 h 1162050"/>
                  <a:gd name="connsiteX5" fmla="*/ 180975 w 180975"/>
                  <a:gd name="connsiteY5" fmla="*/ 90488 h 1162050"/>
                  <a:gd name="connsiteX6" fmla="*/ 90488 w 180975"/>
                  <a:gd name="connsiteY6" fmla="*/ 0 h 1162050"/>
                  <a:gd name="connsiteX7" fmla="*/ 103822 w 180975"/>
                  <a:gd name="connsiteY7" fmla="*/ 1087755 h 1162050"/>
                  <a:gd name="connsiteX8" fmla="*/ 55245 w 180975"/>
                  <a:gd name="connsiteY8" fmla="*/ 1064895 h 1162050"/>
                  <a:gd name="connsiteX9" fmla="*/ 78105 w 180975"/>
                  <a:gd name="connsiteY9" fmla="*/ 1016317 h 1162050"/>
                  <a:gd name="connsiteX10" fmla="*/ 126682 w 180975"/>
                  <a:gd name="connsiteY10" fmla="*/ 1039178 h 1162050"/>
                  <a:gd name="connsiteX11" fmla="*/ 103822 w 180975"/>
                  <a:gd name="connsiteY11" fmla="*/ 1087755 h 1162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975" h="1162050">
                    <a:moveTo>
                      <a:pt x="90488" y="0"/>
                    </a:moveTo>
                    <a:cubicBezTo>
                      <a:pt x="40957" y="0"/>
                      <a:pt x="0" y="40957"/>
                      <a:pt x="0" y="90488"/>
                    </a:cubicBezTo>
                    <a:lnTo>
                      <a:pt x="0" y="1071563"/>
                    </a:lnTo>
                    <a:cubicBezTo>
                      <a:pt x="0" y="1121092"/>
                      <a:pt x="40957" y="1162050"/>
                      <a:pt x="90488" y="1162050"/>
                    </a:cubicBezTo>
                    <a:cubicBezTo>
                      <a:pt x="140017" y="1162050"/>
                      <a:pt x="180975" y="1121092"/>
                      <a:pt x="180975" y="1071563"/>
                    </a:cubicBezTo>
                    <a:lnTo>
                      <a:pt x="180975" y="90488"/>
                    </a:lnTo>
                    <a:cubicBezTo>
                      <a:pt x="180975" y="40957"/>
                      <a:pt x="140970" y="0"/>
                      <a:pt x="90488" y="0"/>
                    </a:cubicBezTo>
                    <a:close/>
                    <a:moveTo>
                      <a:pt x="103822" y="1087755"/>
                    </a:moveTo>
                    <a:cubicBezTo>
                      <a:pt x="83820" y="1095375"/>
                      <a:pt x="61913" y="1084898"/>
                      <a:pt x="55245" y="1064895"/>
                    </a:cubicBezTo>
                    <a:cubicBezTo>
                      <a:pt x="47625" y="1044892"/>
                      <a:pt x="58102" y="1022985"/>
                      <a:pt x="78105" y="1016317"/>
                    </a:cubicBezTo>
                    <a:cubicBezTo>
                      <a:pt x="98107" y="1009650"/>
                      <a:pt x="120015" y="1019175"/>
                      <a:pt x="126682" y="1039178"/>
                    </a:cubicBezTo>
                    <a:cubicBezTo>
                      <a:pt x="134302" y="1058228"/>
                      <a:pt x="123825" y="1080135"/>
                      <a:pt x="103822" y="108775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="" xmlns:a16="http://schemas.microsoft.com/office/drawing/2014/main" id="{8D6D1067-B4D8-4C20-BCE0-F0C4E6B7BE7D}"/>
                  </a:ext>
                </a:extLst>
              </p:cNvPr>
              <p:cNvSpPr/>
              <p:nvPr/>
            </p:nvSpPr>
            <p:spPr>
              <a:xfrm>
                <a:off x="7197495" y="4812330"/>
                <a:ext cx="85725" cy="752475"/>
              </a:xfrm>
              <a:custGeom>
                <a:avLst/>
                <a:gdLst>
                  <a:gd name="connsiteX0" fmla="*/ 0 w 85725"/>
                  <a:gd name="connsiteY0" fmla="*/ 0 h 752475"/>
                  <a:gd name="connsiteX1" fmla="*/ 90487 w 85725"/>
                  <a:gd name="connsiteY1" fmla="*/ 0 h 752475"/>
                  <a:gd name="connsiteX2" fmla="*/ 90487 w 85725"/>
                  <a:gd name="connsiteY2" fmla="*/ 755333 h 752475"/>
                  <a:gd name="connsiteX3" fmla="*/ 0 w 85725"/>
                  <a:gd name="connsiteY3" fmla="*/ 755333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752475">
                    <a:moveTo>
                      <a:pt x="0" y="0"/>
                    </a:moveTo>
                    <a:lnTo>
                      <a:pt x="90487" y="0"/>
                    </a:lnTo>
                    <a:lnTo>
                      <a:pt x="90487" y="755333"/>
                    </a:lnTo>
                    <a:lnTo>
                      <a:pt x="0" y="7553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="" xmlns:a16="http://schemas.microsoft.com/office/drawing/2014/main" id="{E38EF706-AE42-4633-9431-16326407BBAE}"/>
                  </a:ext>
                </a:extLst>
              </p:cNvPr>
              <p:cNvSpPr/>
              <p:nvPr/>
            </p:nvSpPr>
            <p:spPr>
              <a:xfrm>
                <a:off x="6983182" y="3979845"/>
                <a:ext cx="533400" cy="847725"/>
              </a:xfrm>
              <a:custGeom>
                <a:avLst/>
                <a:gdLst>
                  <a:gd name="connsiteX0" fmla="*/ 452438 w 533400"/>
                  <a:gd name="connsiteY0" fmla="*/ 857250 h 847725"/>
                  <a:gd name="connsiteX1" fmla="*/ 81915 w 533400"/>
                  <a:gd name="connsiteY1" fmla="*/ 857250 h 847725"/>
                  <a:gd name="connsiteX2" fmla="*/ 0 w 533400"/>
                  <a:gd name="connsiteY2" fmla="*/ 775335 h 847725"/>
                  <a:gd name="connsiteX3" fmla="*/ 0 w 533400"/>
                  <a:gd name="connsiteY3" fmla="*/ 324803 h 847725"/>
                  <a:gd name="connsiteX4" fmla="*/ 324803 w 533400"/>
                  <a:gd name="connsiteY4" fmla="*/ 0 h 847725"/>
                  <a:gd name="connsiteX5" fmla="*/ 474345 w 533400"/>
                  <a:gd name="connsiteY5" fmla="*/ 0 h 847725"/>
                  <a:gd name="connsiteX6" fmla="*/ 533400 w 533400"/>
                  <a:gd name="connsiteY6" fmla="*/ 59055 h 847725"/>
                  <a:gd name="connsiteX7" fmla="*/ 533400 w 533400"/>
                  <a:gd name="connsiteY7" fmla="*/ 776288 h 847725"/>
                  <a:gd name="connsiteX8" fmla="*/ 452438 w 533400"/>
                  <a:gd name="connsiteY8" fmla="*/ 857250 h 847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3400" h="847725">
                    <a:moveTo>
                      <a:pt x="452438" y="857250"/>
                    </a:moveTo>
                    <a:lnTo>
                      <a:pt x="81915" y="857250"/>
                    </a:lnTo>
                    <a:cubicBezTo>
                      <a:pt x="37148" y="857250"/>
                      <a:pt x="0" y="820102"/>
                      <a:pt x="0" y="775335"/>
                    </a:cubicBezTo>
                    <a:lnTo>
                      <a:pt x="0" y="324803"/>
                    </a:lnTo>
                    <a:cubicBezTo>
                      <a:pt x="0" y="146685"/>
                      <a:pt x="145733" y="0"/>
                      <a:pt x="324803" y="0"/>
                    </a:cubicBezTo>
                    <a:lnTo>
                      <a:pt x="474345" y="0"/>
                    </a:lnTo>
                    <a:cubicBezTo>
                      <a:pt x="506730" y="0"/>
                      <a:pt x="533400" y="26670"/>
                      <a:pt x="533400" y="59055"/>
                    </a:cubicBezTo>
                    <a:lnTo>
                      <a:pt x="533400" y="776288"/>
                    </a:lnTo>
                    <a:cubicBezTo>
                      <a:pt x="533400" y="821055"/>
                      <a:pt x="497205" y="857250"/>
                      <a:pt x="452438" y="8572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1371509"/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" name="Freeform: Shape 13">
              <a:extLst>
                <a:ext uri="{FF2B5EF4-FFF2-40B4-BE49-F238E27FC236}">
                  <a16:creationId xmlns="" xmlns:a16="http://schemas.microsoft.com/office/drawing/2014/main" id="{6FE3D9DA-E9D6-43AD-BCC6-402FF1EEC2B2}"/>
                </a:ext>
              </a:extLst>
            </p:cNvPr>
            <p:cNvSpPr/>
            <p:nvPr/>
          </p:nvSpPr>
          <p:spPr>
            <a:xfrm rot="10800000">
              <a:off x="3210622" y="415244"/>
              <a:ext cx="680408" cy="2666759"/>
            </a:xfrm>
            <a:custGeom>
              <a:avLst/>
              <a:gdLst>
                <a:gd name="connsiteX0" fmla="*/ 450200 w 590550"/>
                <a:gd name="connsiteY0" fmla="*/ 68609 h 2314575"/>
                <a:gd name="connsiteX1" fmla="*/ 291132 w 590550"/>
                <a:gd name="connsiteY1" fmla="*/ 29 h 2314575"/>
                <a:gd name="connsiteX2" fmla="*/ 291132 w 590550"/>
                <a:gd name="connsiteY2" fmla="*/ 29 h 2314575"/>
                <a:gd name="connsiteX3" fmla="*/ 291132 w 590550"/>
                <a:gd name="connsiteY3" fmla="*/ 29 h 2314575"/>
                <a:gd name="connsiteX4" fmla="*/ 291132 w 590550"/>
                <a:gd name="connsiteY4" fmla="*/ 29 h 2314575"/>
                <a:gd name="connsiteX5" fmla="*/ 291132 w 590550"/>
                <a:gd name="connsiteY5" fmla="*/ 29 h 2314575"/>
                <a:gd name="connsiteX6" fmla="*/ 286370 w 590550"/>
                <a:gd name="connsiteY6" fmla="*/ 29 h 2314575"/>
                <a:gd name="connsiteX7" fmla="*/ 130160 w 590550"/>
                <a:gd name="connsiteY7" fmla="*/ 78134 h 2314575"/>
                <a:gd name="connsiteX8" fmla="*/ 2525 w 590550"/>
                <a:gd name="connsiteY8" fmla="*/ 557241 h 2314575"/>
                <a:gd name="connsiteX9" fmla="*/ 147304 w 590550"/>
                <a:gd name="connsiteY9" fmla="*/ 1065876 h 2314575"/>
                <a:gd name="connsiteX10" fmla="*/ 140637 w 590550"/>
                <a:gd name="connsiteY10" fmla="*/ 1077306 h 2314575"/>
                <a:gd name="connsiteX11" fmla="*/ 140637 w 590550"/>
                <a:gd name="connsiteY11" fmla="*/ 1085879 h 2314575"/>
                <a:gd name="connsiteX12" fmla="*/ 153019 w 590550"/>
                <a:gd name="connsiteY12" fmla="*/ 1098261 h 2314575"/>
                <a:gd name="connsiteX13" fmla="*/ 158735 w 590550"/>
                <a:gd name="connsiteY13" fmla="*/ 1098261 h 2314575"/>
                <a:gd name="connsiteX14" fmla="*/ 257794 w 590550"/>
                <a:gd name="connsiteY14" fmla="*/ 1355436 h 2314575"/>
                <a:gd name="connsiteX15" fmla="*/ 190167 w 590550"/>
                <a:gd name="connsiteY15" fmla="*/ 1437351 h 2314575"/>
                <a:gd name="connsiteX16" fmla="*/ 209217 w 590550"/>
                <a:gd name="connsiteY16" fmla="*/ 2227926 h 2314575"/>
                <a:gd name="connsiteX17" fmla="*/ 299704 w 590550"/>
                <a:gd name="connsiteY17" fmla="*/ 2318414 h 2314575"/>
                <a:gd name="connsiteX18" fmla="*/ 390192 w 590550"/>
                <a:gd name="connsiteY18" fmla="*/ 2227926 h 2314575"/>
                <a:gd name="connsiteX19" fmla="*/ 409242 w 590550"/>
                <a:gd name="connsiteY19" fmla="*/ 1437351 h 2314575"/>
                <a:gd name="connsiteX20" fmla="*/ 343520 w 590550"/>
                <a:gd name="connsiteY20" fmla="*/ 1356389 h 2314575"/>
                <a:gd name="connsiteX21" fmla="*/ 437817 w 590550"/>
                <a:gd name="connsiteY21" fmla="*/ 1098261 h 2314575"/>
                <a:gd name="connsiteX22" fmla="*/ 447342 w 590550"/>
                <a:gd name="connsiteY22" fmla="*/ 1098261 h 2314575"/>
                <a:gd name="connsiteX23" fmla="*/ 459725 w 590550"/>
                <a:gd name="connsiteY23" fmla="*/ 1085879 h 2314575"/>
                <a:gd name="connsiteX24" fmla="*/ 459725 w 590550"/>
                <a:gd name="connsiteY24" fmla="*/ 1077306 h 2314575"/>
                <a:gd name="connsiteX25" fmla="*/ 449247 w 590550"/>
                <a:gd name="connsiteY25" fmla="*/ 1064924 h 2314575"/>
                <a:gd name="connsiteX26" fmla="*/ 592122 w 590550"/>
                <a:gd name="connsiteY26" fmla="*/ 521999 h 2314575"/>
                <a:gd name="connsiteX27" fmla="*/ 450200 w 590550"/>
                <a:gd name="connsiteY27" fmla="*/ 68609 h 2314575"/>
                <a:gd name="connsiteX28" fmla="*/ 284465 w 590550"/>
                <a:gd name="connsiteY28" fmla="*/ 1064924 h 2314575"/>
                <a:gd name="connsiteX29" fmla="*/ 233982 w 590550"/>
                <a:gd name="connsiteY29" fmla="*/ 491519 h 2314575"/>
                <a:gd name="connsiteX30" fmla="*/ 290179 w 590550"/>
                <a:gd name="connsiteY30" fmla="*/ 28604 h 2314575"/>
                <a:gd name="connsiteX31" fmla="*/ 290179 w 590550"/>
                <a:gd name="connsiteY31" fmla="*/ 28604 h 2314575"/>
                <a:gd name="connsiteX32" fmla="*/ 295895 w 590550"/>
                <a:gd name="connsiteY32" fmla="*/ 31461 h 2314575"/>
                <a:gd name="connsiteX33" fmla="*/ 355902 w 590550"/>
                <a:gd name="connsiteY33" fmla="*/ 490566 h 2314575"/>
                <a:gd name="connsiteX34" fmla="*/ 314945 w 590550"/>
                <a:gd name="connsiteY34" fmla="*/ 1063971 h 2314575"/>
                <a:gd name="connsiteX35" fmla="*/ 284465 w 590550"/>
                <a:gd name="connsiteY35" fmla="*/ 1063971 h 2314575"/>
                <a:gd name="connsiteX36" fmla="*/ 311135 w 590550"/>
                <a:gd name="connsiteY36" fmla="*/ 1099214 h 2314575"/>
                <a:gd name="connsiteX37" fmla="*/ 300657 w 590550"/>
                <a:gd name="connsiteY37" fmla="*/ 1220181 h 2314575"/>
                <a:gd name="connsiteX38" fmla="*/ 288275 w 590550"/>
                <a:gd name="connsiteY38" fmla="*/ 1099214 h 2314575"/>
                <a:gd name="connsiteX39" fmla="*/ 311135 w 590550"/>
                <a:gd name="connsiteY39" fmla="*/ 1099214 h 2314575"/>
                <a:gd name="connsiteX40" fmla="*/ 243507 w 590550"/>
                <a:gd name="connsiteY40" fmla="*/ 56226 h 2314575"/>
                <a:gd name="connsiteX41" fmla="*/ 205407 w 590550"/>
                <a:gd name="connsiteY41" fmla="*/ 491519 h 2314575"/>
                <a:gd name="connsiteX42" fmla="*/ 255890 w 590550"/>
                <a:gd name="connsiteY42" fmla="*/ 1064924 h 2314575"/>
                <a:gd name="connsiteX43" fmla="*/ 234935 w 590550"/>
                <a:gd name="connsiteY43" fmla="*/ 1064924 h 2314575"/>
                <a:gd name="connsiteX44" fmla="*/ 133017 w 590550"/>
                <a:gd name="connsiteY44" fmla="*/ 517236 h 2314575"/>
                <a:gd name="connsiteX45" fmla="*/ 242554 w 590550"/>
                <a:gd name="connsiteY45" fmla="*/ 58131 h 2314575"/>
                <a:gd name="connsiteX46" fmla="*/ 243507 w 590550"/>
                <a:gd name="connsiteY46" fmla="*/ 56226 h 2314575"/>
                <a:gd name="connsiteX47" fmla="*/ 258747 w 590550"/>
                <a:gd name="connsiteY47" fmla="*/ 1099214 h 2314575"/>
                <a:gd name="connsiteX48" fmla="*/ 273035 w 590550"/>
                <a:gd name="connsiteY48" fmla="*/ 1235421 h 2314575"/>
                <a:gd name="connsiteX49" fmla="*/ 241602 w 590550"/>
                <a:gd name="connsiteY49" fmla="*/ 1099214 h 2314575"/>
                <a:gd name="connsiteX50" fmla="*/ 258747 w 590550"/>
                <a:gd name="connsiteY50" fmla="*/ 1099214 h 2314575"/>
                <a:gd name="connsiteX51" fmla="*/ 339710 w 590550"/>
                <a:gd name="connsiteY51" fmla="*/ 1099214 h 2314575"/>
                <a:gd name="connsiteX52" fmla="*/ 360665 w 590550"/>
                <a:gd name="connsiteY52" fmla="*/ 1099214 h 2314575"/>
                <a:gd name="connsiteX53" fmla="*/ 326375 w 590550"/>
                <a:gd name="connsiteY53" fmla="*/ 1254471 h 2314575"/>
                <a:gd name="connsiteX54" fmla="*/ 339710 w 590550"/>
                <a:gd name="connsiteY54" fmla="*/ 1099214 h 2314575"/>
                <a:gd name="connsiteX55" fmla="*/ 342567 w 590550"/>
                <a:gd name="connsiteY55" fmla="*/ 1064924 h 2314575"/>
                <a:gd name="connsiteX56" fmla="*/ 383525 w 590550"/>
                <a:gd name="connsiteY56" fmla="*/ 491519 h 2314575"/>
                <a:gd name="connsiteX57" fmla="*/ 335900 w 590550"/>
                <a:gd name="connsiteY57" fmla="*/ 46701 h 2314575"/>
                <a:gd name="connsiteX58" fmla="*/ 356854 w 590550"/>
                <a:gd name="connsiteY58" fmla="*/ 65751 h 2314575"/>
                <a:gd name="connsiteX59" fmla="*/ 454962 w 590550"/>
                <a:gd name="connsiteY59" fmla="*/ 513426 h 2314575"/>
                <a:gd name="connsiteX60" fmla="*/ 367332 w 590550"/>
                <a:gd name="connsiteY60" fmla="*/ 1064924 h 2314575"/>
                <a:gd name="connsiteX61" fmla="*/ 342567 w 590550"/>
                <a:gd name="connsiteY61" fmla="*/ 1064924 h 2314575"/>
                <a:gd name="connsiteX62" fmla="*/ 150162 w 590550"/>
                <a:gd name="connsiteY62" fmla="*/ 97184 h 2314575"/>
                <a:gd name="connsiteX63" fmla="*/ 213027 w 590550"/>
                <a:gd name="connsiteY63" fmla="*/ 47654 h 2314575"/>
                <a:gd name="connsiteX64" fmla="*/ 104442 w 590550"/>
                <a:gd name="connsiteY64" fmla="*/ 519141 h 2314575"/>
                <a:gd name="connsiteX65" fmla="*/ 205407 w 590550"/>
                <a:gd name="connsiteY65" fmla="*/ 1064924 h 2314575"/>
                <a:gd name="connsiteX66" fmla="*/ 175879 w 590550"/>
                <a:gd name="connsiteY66" fmla="*/ 1064924 h 2314575"/>
                <a:gd name="connsiteX67" fmla="*/ 29194 w 590550"/>
                <a:gd name="connsiteY67" fmla="*/ 555336 h 2314575"/>
                <a:gd name="connsiteX68" fmla="*/ 150162 w 590550"/>
                <a:gd name="connsiteY68" fmla="*/ 97184 h 2314575"/>
                <a:gd name="connsiteX69" fmla="*/ 213027 w 590550"/>
                <a:gd name="connsiteY69" fmla="*/ 1099214 h 2314575"/>
                <a:gd name="connsiteX70" fmla="*/ 251127 w 590550"/>
                <a:gd name="connsiteY70" fmla="*/ 1263044 h 2314575"/>
                <a:gd name="connsiteX71" fmla="*/ 189215 w 590550"/>
                <a:gd name="connsiteY71" fmla="*/ 1099214 h 2314575"/>
                <a:gd name="connsiteX72" fmla="*/ 213027 w 590550"/>
                <a:gd name="connsiteY72" fmla="*/ 1099214 h 2314575"/>
                <a:gd name="connsiteX73" fmla="*/ 312087 w 590550"/>
                <a:gd name="connsiteY73" fmla="*/ 2245071 h 2314575"/>
                <a:gd name="connsiteX74" fmla="*/ 263510 w 590550"/>
                <a:gd name="connsiteY74" fmla="*/ 2222211 h 2314575"/>
                <a:gd name="connsiteX75" fmla="*/ 286370 w 590550"/>
                <a:gd name="connsiteY75" fmla="*/ 2173634 h 2314575"/>
                <a:gd name="connsiteX76" fmla="*/ 334947 w 590550"/>
                <a:gd name="connsiteY76" fmla="*/ 2196494 h 2314575"/>
                <a:gd name="connsiteX77" fmla="*/ 312087 w 590550"/>
                <a:gd name="connsiteY77" fmla="*/ 2245071 h 2314575"/>
                <a:gd name="connsiteX78" fmla="*/ 363522 w 590550"/>
                <a:gd name="connsiteY78" fmla="*/ 1219229 h 2314575"/>
                <a:gd name="connsiteX79" fmla="*/ 390192 w 590550"/>
                <a:gd name="connsiteY79" fmla="*/ 1099214 h 2314575"/>
                <a:gd name="connsiteX80" fmla="*/ 406385 w 590550"/>
                <a:gd name="connsiteY80" fmla="*/ 1099214 h 2314575"/>
                <a:gd name="connsiteX81" fmla="*/ 363522 w 590550"/>
                <a:gd name="connsiteY81" fmla="*/ 1219229 h 2314575"/>
                <a:gd name="connsiteX82" fmla="*/ 562595 w 590550"/>
                <a:gd name="connsiteY82" fmla="*/ 521046 h 2314575"/>
                <a:gd name="connsiteX83" fmla="*/ 417815 w 590550"/>
                <a:gd name="connsiteY83" fmla="*/ 1063971 h 2314575"/>
                <a:gd name="connsiteX84" fmla="*/ 396860 w 590550"/>
                <a:gd name="connsiteY84" fmla="*/ 1063971 h 2314575"/>
                <a:gd name="connsiteX85" fmla="*/ 483537 w 590550"/>
                <a:gd name="connsiteY85" fmla="*/ 515331 h 2314575"/>
                <a:gd name="connsiteX86" fmla="*/ 384477 w 590550"/>
                <a:gd name="connsiteY86" fmla="*/ 53369 h 2314575"/>
                <a:gd name="connsiteX87" fmla="*/ 429245 w 590550"/>
                <a:gd name="connsiteY87" fmla="*/ 88611 h 2314575"/>
                <a:gd name="connsiteX88" fmla="*/ 562595 w 590550"/>
                <a:gd name="connsiteY88" fmla="*/ 521046 h 231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590550" h="2314575">
                  <a:moveTo>
                    <a:pt x="450200" y="68609"/>
                  </a:moveTo>
                  <a:cubicBezTo>
                    <a:pt x="404479" y="21936"/>
                    <a:pt x="351140" y="-924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91132" y="29"/>
                    <a:pt x="291132" y="29"/>
                    <a:pt x="291132" y="29"/>
                  </a:cubicBezTo>
                  <a:cubicBezTo>
                    <a:pt x="289227" y="29"/>
                    <a:pt x="288275" y="29"/>
                    <a:pt x="286370" y="29"/>
                  </a:cubicBezTo>
                  <a:cubicBezTo>
                    <a:pt x="227315" y="1934"/>
                    <a:pt x="174927" y="28604"/>
                    <a:pt x="130160" y="78134"/>
                  </a:cubicBezTo>
                  <a:cubicBezTo>
                    <a:pt x="28242" y="190529"/>
                    <a:pt x="-10810" y="404841"/>
                    <a:pt x="2525" y="557241"/>
                  </a:cubicBezTo>
                  <a:cubicBezTo>
                    <a:pt x="13002" y="671541"/>
                    <a:pt x="82535" y="884901"/>
                    <a:pt x="147304" y="1065876"/>
                  </a:cubicBezTo>
                  <a:cubicBezTo>
                    <a:pt x="143494" y="1067781"/>
                    <a:pt x="140637" y="1072544"/>
                    <a:pt x="140637" y="1077306"/>
                  </a:cubicBezTo>
                  <a:lnTo>
                    <a:pt x="140637" y="1085879"/>
                  </a:lnTo>
                  <a:cubicBezTo>
                    <a:pt x="140637" y="1092546"/>
                    <a:pt x="146352" y="1098261"/>
                    <a:pt x="153019" y="1098261"/>
                  </a:cubicBezTo>
                  <a:lnTo>
                    <a:pt x="158735" y="1098261"/>
                  </a:lnTo>
                  <a:cubicBezTo>
                    <a:pt x="201597" y="1216371"/>
                    <a:pt x="241602" y="1315431"/>
                    <a:pt x="257794" y="1355436"/>
                  </a:cubicBezTo>
                  <a:cubicBezTo>
                    <a:pt x="221600" y="1369724"/>
                    <a:pt x="190167" y="1401156"/>
                    <a:pt x="190167" y="1437351"/>
                  </a:cubicBezTo>
                  <a:lnTo>
                    <a:pt x="209217" y="2227926"/>
                  </a:lnTo>
                  <a:cubicBezTo>
                    <a:pt x="209217" y="2277456"/>
                    <a:pt x="250175" y="2318414"/>
                    <a:pt x="299704" y="2318414"/>
                  </a:cubicBezTo>
                  <a:cubicBezTo>
                    <a:pt x="349235" y="2318414"/>
                    <a:pt x="390192" y="2277456"/>
                    <a:pt x="390192" y="2227926"/>
                  </a:cubicBezTo>
                  <a:lnTo>
                    <a:pt x="409242" y="1437351"/>
                  </a:lnTo>
                  <a:cubicBezTo>
                    <a:pt x="409242" y="1402109"/>
                    <a:pt x="378762" y="1370676"/>
                    <a:pt x="343520" y="1356389"/>
                  </a:cubicBezTo>
                  <a:cubicBezTo>
                    <a:pt x="356854" y="1322099"/>
                    <a:pt x="394954" y="1221134"/>
                    <a:pt x="437817" y="1098261"/>
                  </a:cubicBezTo>
                  <a:lnTo>
                    <a:pt x="447342" y="1098261"/>
                  </a:lnTo>
                  <a:cubicBezTo>
                    <a:pt x="454010" y="1098261"/>
                    <a:pt x="459725" y="1092546"/>
                    <a:pt x="459725" y="1085879"/>
                  </a:cubicBezTo>
                  <a:lnTo>
                    <a:pt x="459725" y="1077306"/>
                  </a:lnTo>
                  <a:cubicBezTo>
                    <a:pt x="459725" y="1070639"/>
                    <a:pt x="454962" y="1065876"/>
                    <a:pt x="449247" y="1064924"/>
                  </a:cubicBezTo>
                  <a:cubicBezTo>
                    <a:pt x="515922" y="869661"/>
                    <a:pt x="589265" y="633441"/>
                    <a:pt x="592122" y="521999"/>
                  </a:cubicBezTo>
                  <a:cubicBezTo>
                    <a:pt x="594979" y="377219"/>
                    <a:pt x="552117" y="173384"/>
                    <a:pt x="450200" y="68609"/>
                  </a:cubicBezTo>
                  <a:close/>
                  <a:moveTo>
                    <a:pt x="284465" y="1064924"/>
                  </a:moveTo>
                  <a:cubicBezTo>
                    <a:pt x="260652" y="838229"/>
                    <a:pt x="233029" y="553431"/>
                    <a:pt x="233982" y="491519"/>
                  </a:cubicBezTo>
                  <a:cubicBezTo>
                    <a:pt x="239697" y="46701"/>
                    <a:pt x="287322" y="29556"/>
                    <a:pt x="290179" y="28604"/>
                  </a:cubicBezTo>
                  <a:cubicBezTo>
                    <a:pt x="290179" y="28604"/>
                    <a:pt x="290179" y="28604"/>
                    <a:pt x="290179" y="28604"/>
                  </a:cubicBezTo>
                  <a:cubicBezTo>
                    <a:pt x="292085" y="28604"/>
                    <a:pt x="293990" y="30509"/>
                    <a:pt x="295895" y="31461"/>
                  </a:cubicBezTo>
                  <a:cubicBezTo>
                    <a:pt x="336852" y="72419"/>
                    <a:pt x="356854" y="324831"/>
                    <a:pt x="355902" y="490566"/>
                  </a:cubicBezTo>
                  <a:cubicBezTo>
                    <a:pt x="354950" y="582959"/>
                    <a:pt x="333995" y="849659"/>
                    <a:pt x="314945" y="1063971"/>
                  </a:cubicBezTo>
                  <a:lnTo>
                    <a:pt x="284465" y="1063971"/>
                  </a:lnTo>
                  <a:close/>
                  <a:moveTo>
                    <a:pt x="311135" y="1099214"/>
                  </a:moveTo>
                  <a:cubicBezTo>
                    <a:pt x="307325" y="1143029"/>
                    <a:pt x="303515" y="1183986"/>
                    <a:pt x="300657" y="1220181"/>
                  </a:cubicBezTo>
                  <a:cubicBezTo>
                    <a:pt x="296847" y="1183986"/>
                    <a:pt x="292085" y="1143029"/>
                    <a:pt x="288275" y="1099214"/>
                  </a:cubicBezTo>
                  <a:lnTo>
                    <a:pt x="311135" y="1099214"/>
                  </a:lnTo>
                  <a:close/>
                  <a:moveTo>
                    <a:pt x="243507" y="56226"/>
                  </a:moveTo>
                  <a:cubicBezTo>
                    <a:pt x="225410" y="115281"/>
                    <a:pt x="208265" y="238154"/>
                    <a:pt x="205407" y="491519"/>
                  </a:cubicBezTo>
                  <a:cubicBezTo>
                    <a:pt x="204454" y="555336"/>
                    <a:pt x="232077" y="838229"/>
                    <a:pt x="255890" y="1064924"/>
                  </a:cubicBezTo>
                  <a:lnTo>
                    <a:pt x="234935" y="1064924"/>
                  </a:lnTo>
                  <a:cubicBezTo>
                    <a:pt x="192072" y="873471"/>
                    <a:pt x="144447" y="639156"/>
                    <a:pt x="133017" y="517236"/>
                  </a:cubicBezTo>
                  <a:cubicBezTo>
                    <a:pt x="114919" y="317211"/>
                    <a:pt x="175879" y="131474"/>
                    <a:pt x="242554" y="58131"/>
                  </a:cubicBezTo>
                  <a:cubicBezTo>
                    <a:pt x="242554" y="57179"/>
                    <a:pt x="243507" y="56226"/>
                    <a:pt x="243507" y="56226"/>
                  </a:cubicBezTo>
                  <a:close/>
                  <a:moveTo>
                    <a:pt x="258747" y="1099214"/>
                  </a:moveTo>
                  <a:cubicBezTo>
                    <a:pt x="263510" y="1149696"/>
                    <a:pt x="269225" y="1196369"/>
                    <a:pt x="273035" y="1235421"/>
                  </a:cubicBezTo>
                  <a:cubicBezTo>
                    <a:pt x="263510" y="1195416"/>
                    <a:pt x="253032" y="1149696"/>
                    <a:pt x="241602" y="1099214"/>
                  </a:cubicBezTo>
                  <a:lnTo>
                    <a:pt x="258747" y="1099214"/>
                  </a:lnTo>
                  <a:close/>
                  <a:moveTo>
                    <a:pt x="339710" y="1099214"/>
                  </a:moveTo>
                  <a:lnTo>
                    <a:pt x="360665" y="1099214"/>
                  </a:lnTo>
                  <a:cubicBezTo>
                    <a:pt x="348282" y="1158269"/>
                    <a:pt x="335900" y="1211609"/>
                    <a:pt x="326375" y="1254471"/>
                  </a:cubicBezTo>
                  <a:cubicBezTo>
                    <a:pt x="330185" y="1211609"/>
                    <a:pt x="334947" y="1157316"/>
                    <a:pt x="339710" y="1099214"/>
                  </a:cubicBezTo>
                  <a:close/>
                  <a:moveTo>
                    <a:pt x="342567" y="1064924"/>
                  </a:moveTo>
                  <a:cubicBezTo>
                    <a:pt x="361617" y="850611"/>
                    <a:pt x="382572" y="583911"/>
                    <a:pt x="383525" y="491519"/>
                  </a:cubicBezTo>
                  <a:cubicBezTo>
                    <a:pt x="384477" y="392459"/>
                    <a:pt x="375904" y="147666"/>
                    <a:pt x="335900" y="46701"/>
                  </a:cubicBezTo>
                  <a:cubicBezTo>
                    <a:pt x="342567" y="52416"/>
                    <a:pt x="350187" y="58131"/>
                    <a:pt x="356854" y="65751"/>
                  </a:cubicBezTo>
                  <a:cubicBezTo>
                    <a:pt x="415910" y="128616"/>
                    <a:pt x="472107" y="280064"/>
                    <a:pt x="454962" y="513426"/>
                  </a:cubicBezTo>
                  <a:cubicBezTo>
                    <a:pt x="442579" y="677256"/>
                    <a:pt x="403527" y="891569"/>
                    <a:pt x="367332" y="1064924"/>
                  </a:cubicBezTo>
                  <a:lnTo>
                    <a:pt x="342567" y="1064924"/>
                  </a:lnTo>
                  <a:close/>
                  <a:moveTo>
                    <a:pt x="150162" y="97184"/>
                  </a:moveTo>
                  <a:cubicBezTo>
                    <a:pt x="170165" y="75276"/>
                    <a:pt x="191119" y="59084"/>
                    <a:pt x="213027" y="47654"/>
                  </a:cubicBezTo>
                  <a:cubicBezTo>
                    <a:pt x="145400" y="130521"/>
                    <a:pt x="86344" y="319116"/>
                    <a:pt x="104442" y="519141"/>
                  </a:cubicBezTo>
                  <a:cubicBezTo>
                    <a:pt x="115872" y="641061"/>
                    <a:pt x="163497" y="873471"/>
                    <a:pt x="205407" y="1064924"/>
                  </a:cubicBezTo>
                  <a:lnTo>
                    <a:pt x="175879" y="1064924"/>
                  </a:lnTo>
                  <a:cubicBezTo>
                    <a:pt x="110157" y="883949"/>
                    <a:pt x="38719" y="667731"/>
                    <a:pt x="29194" y="555336"/>
                  </a:cubicBezTo>
                  <a:cubicBezTo>
                    <a:pt x="15860" y="408651"/>
                    <a:pt x="53007" y="203864"/>
                    <a:pt x="150162" y="97184"/>
                  </a:cubicBezTo>
                  <a:close/>
                  <a:moveTo>
                    <a:pt x="213027" y="1099214"/>
                  </a:moveTo>
                  <a:cubicBezTo>
                    <a:pt x="227315" y="1161126"/>
                    <a:pt x="239697" y="1218276"/>
                    <a:pt x="251127" y="1263044"/>
                  </a:cubicBezTo>
                  <a:cubicBezTo>
                    <a:pt x="233982" y="1218276"/>
                    <a:pt x="212075" y="1161126"/>
                    <a:pt x="189215" y="1099214"/>
                  </a:cubicBezTo>
                  <a:lnTo>
                    <a:pt x="213027" y="1099214"/>
                  </a:lnTo>
                  <a:close/>
                  <a:moveTo>
                    <a:pt x="312087" y="2245071"/>
                  </a:moveTo>
                  <a:cubicBezTo>
                    <a:pt x="292085" y="2252691"/>
                    <a:pt x="270177" y="2242214"/>
                    <a:pt x="263510" y="2222211"/>
                  </a:cubicBezTo>
                  <a:cubicBezTo>
                    <a:pt x="255890" y="2202209"/>
                    <a:pt x="266367" y="2180301"/>
                    <a:pt x="286370" y="2173634"/>
                  </a:cubicBezTo>
                  <a:cubicBezTo>
                    <a:pt x="306372" y="2166966"/>
                    <a:pt x="328279" y="2176491"/>
                    <a:pt x="334947" y="2196494"/>
                  </a:cubicBezTo>
                  <a:cubicBezTo>
                    <a:pt x="342567" y="2215544"/>
                    <a:pt x="332090" y="2237451"/>
                    <a:pt x="312087" y="2245071"/>
                  </a:cubicBezTo>
                  <a:close/>
                  <a:moveTo>
                    <a:pt x="363522" y="1219229"/>
                  </a:moveTo>
                  <a:cubicBezTo>
                    <a:pt x="371142" y="1183986"/>
                    <a:pt x="380667" y="1143029"/>
                    <a:pt x="390192" y="1099214"/>
                  </a:cubicBezTo>
                  <a:lnTo>
                    <a:pt x="406385" y="1099214"/>
                  </a:lnTo>
                  <a:cubicBezTo>
                    <a:pt x="391145" y="1143029"/>
                    <a:pt x="376857" y="1183034"/>
                    <a:pt x="363522" y="1219229"/>
                  </a:cubicBezTo>
                  <a:close/>
                  <a:moveTo>
                    <a:pt x="562595" y="521046"/>
                  </a:moveTo>
                  <a:cubicBezTo>
                    <a:pt x="559737" y="629631"/>
                    <a:pt x="485442" y="868709"/>
                    <a:pt x="417815" y="1063971"/>
                  </a:cubicBezTo>
                  <a:lnTo>
                    <a:pt x="396860" y="1063971"/>
                  </a:lnTo>
                  <a:cubicBezTo>
                    <a:pt x="433054" y="890616"/>
                    <a:pt x="472107" y="678209"/>
                    <a:pt x="483537" y="515331"/>
                  </a:cubicBezTo>
                  <a:cubicBezTo>
                    <a:pt x="498777" y="314354"/>
                    <a:pt x="461629" y="143856"/>
                    <a:pt x="384477" y="53369"/>
                  </a:cubicBezTo>
                  <a:cubicBezTo>
                    <a:pt x="399717" y="62894"/>
                    <a:pt x="414957" y="74324"/>
                    <a:pt x="429245" y="88611"/>
                  </a:cubicBezTo>
                  <a:cubicBezTo>
                    <a:pt x="526400" y="186719"/>
                    <a:pt x="566404" y="381981"/>
                    <a:pt x="562595" y="521046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1371509"/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5" name="Title 1">
            <a:extLst>
              <a:ext uri="{FF2B5EF4-FFF2-40B4-BE49-F238E27FC236}">
                <a16:creationId xmlns="" xmlns:a16="http://schemas.microsoft.com/office/drawing/2014/main" id="{D9DB3492-99E1-42F2-A935-5C9A8AD099DA}"/>
              </a:ext>
            </a:extLst>
          </p:cNvPr>
          <p:cNvSpPr txBox="1">
            <a:spLocks/>
          </p:cNvSpPr>
          <p:nvPr userDrawn="1"/>
        </p:nvSpPr>
        <p:spPr>
          <a:xfrm>
            <a:off x="1" y="320426"/>
            <a:ext cx="4025333" cy="1068150"/>
          </a:xfrm>
          <a:prstGeom prst="rect">
            <a:avLst/>
          </a:prstGeom>
          <a:solidFill>
            <a:schemeClr val="bg1"/>
          </a:solidFill>
        </p:spPr>
        <p:txBody>
          <a:bodyPr lIns="137151" tIns="137151" rIns="137151" bIns="68575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endParaRPr lang="en-US" altLang="ko-KR" dirty="0">
              <a:solidFill>
                <a:srgbClr val="F4AE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27645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="" xmlns:a16="http://schemas.microsoft.com/office/drawing/2014/main" id="{662E78B0-612C-4831-94E5-122CED60D03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83168" y="2775086"/>
            <a:ext cx="3840480" cy="617124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4" name="Text Placeholder 9">
            <a:extLst>
              <a:ext uri="{FF2B5EF4-FFF2-40B4-BE49-F238E27FC236}">
                <a16:creationId xmlns="" xmlns:a16="http://schemas.microsoft.com/office/drawing/2014/main" id="{32C671DE-CF36-4B5C-B610-4913C1C3AB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294" y="509186"/>
            <a:ext cx="17359796" cy="1086203"/>
          </a:xfrm>
          <a:prstGeom prst="rect">
            <a:avLst/>
          </a:prstGeom>
        </p:spPr>
        <p:txBody>
          <a:bodyPr lIns="137151" tIns="68575" rIns="137151" bIns="68575" anchor="ctr"/>
          <a:lstStyle>
            <a:lvl1pPr marL="0" indent="0" algn="ctr">
              <a:buNone/>
              <a:defRPr sz="81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28DA4BB-9337-4070-8DB3-F361ACC4496C}"/>
              </a:ext>
            </a:extLst>
          </p:cNvPr>
          <p:cNvSpPr/>
          <p:nvPr userDrawn="1"/>
        </p:nvSpPr>
        <p:spPr>
          <a:xfrm>
            <a:off x="7429500" y="1799133"/>
            <a:ext cx="3429000" cy="13713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1" tIns="68575" rIns="137151" bIns="68575" rtlCol="0" anchor="ctr"/>
          <a:lstStyle/>
          <a:p>
            <a:pPr algn="ctr" defTabSz="1371509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그림 개체 틀 2">
            <a:extLst>
              <a:ext uri="{FF2B5EF4-FFF2-40B4-BE49-F238E27FC236}">
                <a16:creationId xmlns="" xmlns:a16="http://schemas.microsoft.com/office/drawing/2014/main" id="{178CDADD-7BB2-4910-BF83-9C3600C33FB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360302" y="2775086"/>
            <a:ext cx="3840480" cy="617124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6477651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ame 4">
            <a:extLst>
              <a:ext uri="{FF2B5EF4-FFF2-40B4-BE49-F238E27FC236}">
                <a16:creationId xmlns="" xmlns:a16="http://schemas.microsoft.com/office/drawing/2014/main" id="{EE289FF9-BA24-4B74-91D0-A352EED5CA14}"/>
              </a:ext>
            </a:extLst>
          </p:cNvPr>
          <p:cNvSpPr/>
          <p:nvPr userDrawn="1"/>
        </p:nvSpPr>
        <p:spPr>
          <a:xfrm>
            <a:off x="5525588" y="1952592"/>
            <a:ext cx="7543800" cy="7542636"/>
          </a:xfrm>
          <a:prstGeom prst="frame">
            <a:avLst>
              <a:gd name="adj1" fmla="val 138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1" tIns="68575" rIns="137151" bIns="68575" rtlCol="0" anchor="ctr"/>
          <a:lstStyle/>
          <a:p>
            <a:pPr algn="ctr" defTabSz="1371509"/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그림 개체 틀 2">
            <a:extLst>
              <a:ext uri="{FF2B5EF4-FFF2-40B4-BE49-F238E27FC236}">
                <a16:creationId xmlns="" xmlns:a16="http://schemas.microsoft.com/office/drawing/2014/main" id="{0881F345-7416-4CA4-813E-57AAA18D7E0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0314555" y="1064462"/>
            <a:ext cx="6445092" cy="745121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="" xmlns:a16="http://schemas.microsoft.com/office/drawing/2014/main" id="{20E28CAD-AAB2-4FAD-8B07-DA86876356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174275" y="4048862"/>
            <a:ext cx="6301400" cy="393649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404621659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ame 15">
            <a:extLst>
              <a:ext uri="{FF2B5EF4-FFF2-40B4-BE49-F238E27FC236}">
                <a16:creationId xmlns="" xmlns:a16="http://schemas.microsoft.com/office/drawing/2014/main" id="{28E07EC3-455D-498E-8678-25495A9A603D}"/>
              </a:ext>
            </a:extLst>
          </p:cNvPr>
          <p:cNvSpPr/>
          <p:nvPr userDrawn="1"/>
        </p:nvSpPr>
        <p:spPr>
          <a:xfrm>
            <a:off x="8559357" y="1701173"/>
            <a:ext cx="8487672" cy="4123963"/>
          </a:xfrm>
          <a:prstGeom prst="frame">
            <a:avLst>
              <a:gd name="adj1" fmla="val 138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1" tIns="68575" rIns="137151" bIns="68575" rtlCol="0" anchor="ctr"/>
          <a:lstStyle/>
          <a:p>
            <a:pPr algn="ctr" defTabSz="1371509"/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그림 개체 틀 2">
            <a:extLst>
              <a:ext uri="{FF2B5EF4-FFF2-40B4-BE49-F238E27FC236}">
                <a16:creationId xmlns="" xmlns:a16="http://schemas.microsoft.com/office/drawing/2014/main" id="{061880F9-20D3-4626-A329-F4C73B4556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803407" y="2834203"/>
            <a:ext cx="4916736" cy="745121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8DF69E93-AE09-4200-A06B-AF62BA2DEF83}"/>
              </a:ext>
            </a:extLst>
          </p:cNvPr>
          <p:cNvSpPr/>
          <p:nvPr userDrawn="1"/>
        </p:nvSpPr>
        <p:spPr>
          <a:xfrm>
            <a:off x="0" y="0"/>
            <a:ext cx="587829" cy="102854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1" tIns="68575" rIns="137151" bIns="68575" rtlCol="0" anchor="ctr"/>
          <a:lstStyle/>
          <a:p>
            <a:pPr algn="ctr" defTabSz="1371509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그림 개체 틀 2">
            <a:extLst>
              <a:ext uri="{FF2B5EF4-FFF2-40B4-BE49-F238E27FC236}">
                <a16:creationId xmlns="" xmlns:a16="http://schemas.microsoft.com/office/drawing/2014/main" id="{C10B3C62-656F-435D-9524-4DDA6D575D2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1666561" y="-1"/>
            <a:ext cx="4916736" cy="547249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Sent to Back </a:t>
            </a:r>
          </a:p>
        </p:txBody>
      </p:sp>
    </p:spTree>
    <p:extLst>
      <p:ext uri="{BB962C8B-B14F-4D97-AF65-F5344CB8AC3E}">
        <p14:creationId xmlns:p14="http://schemas.microsoft.com/office/powerpoint/2010/main" val="224717229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="" xmlns:a16="http://schemas.microsoft.com/office/drawing/2014/main" id="{44E94AA2-6741-4B89-86E7-853BEEED444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039925" y="914262"/>
            <a:ext cx="6536531" cy="845689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7151" tIns="68575" rIns="137151" bIns="68575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53632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6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9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slideLayout" Target="../slideLayouts/slideLayout8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5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8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slideLayout" Target="../slideLayouts/slideLayout101.xml"/><Relationship Id="rId18" Type="http://schemas.openxmlformats.org/officeDocument/2006/relationships/slideLayout" Target="../slideLayouts/slideLayout106.xml"/><Relationship Id="rId3" Type="http://schemas.openxmlformats.org/officeDocument/2006/relationships/slideLayout" Target="../slideLayouts/slideLayout91.xml"/><Relationship Id="rId21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95.xml"/><Relationship Id="rId12" Type="http://schemas.openxmlformats.org/officeDocument/2006/relationships/slideLayout" Target="../slideLayouts/slideLayout100.xml"/><Relationship Id="rId17" Type="http://schemas.openxmlformats.org/officeDocument/2006/relationships/slideLayout" Target="../slideLayouts/slideLayout105.xml"/><Relationship Id="rId25" Type="http://schemas.openxmlformats.org/officeDocument/2006/relationships/theme" Target="../theme/theme6.xml"/><Relationship Id="rId2" Type="http://schemas.openxmlformats.org/officeDocument/2006/relationships/slideLayout" Target="../slideLayouts/slideLayout90.xml"/><Relationship Id="rId16" Type="http://schemas.openxmlformats.org/officeDocument/2006/relationships/slideLayout" Target="../slideLayouts/slideLayout104.xml"/><Relationship Id="rId20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24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93.xml"/><Relationship Id="rId15" Type="http://schemas.openxmlformats.org/officeDocument/2006/relationships/slideLayout" Target="../slideLayouts/slideLayout103.xml"/><Relationship Id="rId23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98.xml"/><Relationship Id="rId19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slideLayout" Target="../slideLayouts/slideLayout102.xml"/><Relationship Id="rId22" Type="http://schemas.openxmlformats.org/officeDocument/2006/relationships/slideLayout" Target="../slideLayouts/slideLayout1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3213" y="348343"/>
            <a:ext cx="17336022" cy="128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dirty="0"/>
              <a:t>Master Title Configuration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3213" y="2041742"/>
            <a:ext cx="17336022" cy="7222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ja-JP" dirty="0"/>
              <a:t>Master Text Configuration</a:t>
            </a:r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82811"/>
            <a:ext cx="6172200" cy="5476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110868" y="9600055"/>
            <a:ext cx="1176775" cy="4890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2"/>
                </a:solidFill>
              </a:defRPr>
            </a:lvl1pPr>
          </a:lstStyle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正方形/長方形 3"/>
          <p:cNvSpPr/>
          <p:nvPr userDrawn="1"/>
        </p:nvSpPr>
        <p:spPr>
          <a:xfrm>
            <a:off x="8184004" y="154367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8819376" y="154367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 userDrawn="1"/>
        </p:nvSpPr>
        <p:spPr>
          <a:xfrm>
            <a:off x="9455924" y="154367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 userDrawn="1"/>
        </p:nvSpPr>
        <p:spPr>
          <a:xfrm>
            <a:off x="17157699" y="9516491"/>
            <a:ext cx="1129945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8273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35" r:id="rId2"/>
    <p:sldLayoutId id="2147483708" r:id="rId3"/>
    <p:sldLayoutId id="2147483709" r:id="rId4"/>
    <p:sldLayoutId id="2147483710" r:id="rId5"/>
    <p:sldLayoutId id="2147483798" r:id="rId6"/>
    <p:sldLayoutId id="2147483745" r:id="rId7"/>
    <p:sldLayoutId id="2147483755" r:id="rId8"/>
    <p:sldLayoutId id="2147483715" r:id="rId9"/>
    <p:sldLayoutId id="2147483716" r:id="rId10"/>
    <p:sldLayoutId id="2147483805" r:id="rId11"/>
    <p:sldLayoutId id="2147483724" r:id="rId12"/>
    <p:sldLayoutId id="2147483756" r:id="rId13"/>
    <p:sldLayoutId id="2147483742" r:id="rId14"/>
    <p:sldLayoutId id="2147483757" r:id="rId15"/>
    <p:sldLayoutId id="2147483736" r:id="rId16"/>
    <p:sldLayoutId id="2147483761" r:id="rId17"/>
    <p:sldLayoutId id="2147483737" r:id="rId18"/>
    <p:sldLayoutId id="2147483759" r:id="rId19"/>
    <p:sldLayoutId id="2147483746" r:id="rId20"/>
    <p:sldLayoutId id="2147483758" r:id="rId21"/>
    <p:sldLayoutId id="2147483754" r:id="rId22"/>
    <p:sldLayoutId id="2147483731" r:id="rId23"/>
    <p:sldLayoutId id="2147483765" r:id="rId24"/>
    <p:sldLayoutId id="2147483766" r:id="rId25"/>
    <p:sldLayoutId id="2147483782" r:id="rId26"/>
    <p:sldLayoutId id="2147483792" r:id="rId27"/>
    <p:sldLayoutId id="2147483763" r:id="rId28"/>
    <p:sldLayoutId id="2147483775" r:id="rId29"/>
    <p:sldLayoutId id="2147483760" r:id="rId30"/>
    <p:sldLayoutId id="2147483762" r:id="rId31"/>
    <p:sldLayoutId id="2147483773" r:id="rId32"/>
    <p:sldLayoutId id="2147483777" r:id="rId33"/>
    <p:sldLayoutId id="2147483786" r:id="rId34"/>
    <p:sldLayoutId id="2147483787" r:id="rId35"/>
    <p:sldLayoutId id="2147483780" r:id="rId36"/>
    <p:sldLayoutId id="2147483783" r:id="rId37"/>
    <p:sldLayoutId id="2147483781" r:id="rId38"/>
    <p:sldLayoutId id="2147483785" r:id="rId39"/>
    <p:sldLayoutId id="2147483784" r:id="rId40"/>
    <p:sldLayoutId id="2147483791" r:id="rId41"/>
    <p:sldLayoutId id="2147483788" r:id="rId42"/>
    <p:sldLayoutId id="2147483789" r:id="rId43"/>
    <p:sldLayoutId id="2147483793" r:id="rId44"/>
    <p:sldLayoutId id="2147483794" r:id="rId45"/>
    <p:sldLayoutId id="2147483790" r:id="rId46"/>
    <p:sldLayoutId id="2147483796" r:id="rId47"/>
    <p:sldLayoutId id="2147483800" r:id="rId48"/>
    <p:sldLayoutId id="2147483801" r:id="rId49"/>
    <p:sldLayoutId id="2147483799" r:id="rId50"/>
    <p:sldLayoutId id="2147483803" r:id="rId51"/>
    <p:sldLayoutId id="2147483806" r:id="rId52"/>
    <p:sldLayoutId id="2147483751" r:id="rId53"/>
  </p:sldLayoutIdLst>
  <p:hf hdr="0" dt="0"/>
  <p:txStyles>
    <p:titleStyle>
      <a:lvl1pPr algn="ctr" defTabSz="1371417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371417" rtl="0" eaLnBrk="1" latinLnBrk="0" hangingPunct="1">
        <a:lnSpc>
          <a:spcPct val="130000"/>
        </a:lnSpc>
        <a:spcBef>
          <a:spcPts val="1200"/>
        </a:spcBef>
        <a:buFontTx/>
        <a:buNone/>
        <a:defRPr sz="2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685709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5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397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106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2814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8523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4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543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251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5668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3213" y="348343"/>
            <a:ext cx="17336022" cy="128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dirty="0"/>
              <a:t>Master Title Configuration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3213" y="2041742"/>
            <a:ext cx="17336022" cy="7222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ja-JP" dirty="0"/>
              <a:t>Master Text Configuration</a:t>
            </a:r>
            <a:endParaRPr lang="ja-JP" alt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82811"/>
            <a:ext cx="6172200" cy="5476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110868" y="9600055"/>
            <a:ext cx="1176775" cy="4890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2"/>
                </a:solidFill>
              </a:defRPr>
            </a:lvl1pPr>
          </a:lstStyle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正方形/長方形 12"/>
          <p:cNvSpPr/>
          <p:nvPr userDrawn="1"/>
        </p:nvSpPr>
        <p:spPr>
          <a:xfrm>
            <a:off x="17157699" y="9516491"/>
            <a:ext cx="1129945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4009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30" r:id="rId2"/>
    <p:sldLayoutId id="2147483727" r:id="rId3"/>
    <p:sldLayoutId id="2147483733" r:id="rId4"/>
    <p:sldLayoutId id="2147483729" r:id="rId5"/>
    <p:sldLayoutId id="2147483732" r:id="rId6"/>
    <p:sldLayoutId id="2147483734" r:id="rId7"/>
    <p:sldLayoutId id="2147483752" r:id="rId8"/>
    <p:sldLayoutId id="2147483753" r:id="rId9"/>
    <p:sldLayoutId id="2147483750" r:id="rId10"/>
    <p:sldLayoutId id="2147483771" r:id="rId11"/>
    <p:sldLayoutId id="2147483772" r:id="rId12"/>
    <p:sldLayoutId id="2147483774" r:id="rId13"/>
    <p:sldLayoutId id="2147483776" r:id="rId14"/>
  </p:sldLayoutIdLst>
  <p:hf hdr="0" dt="0"/>
  <p:txStyles>
    <p:titleStyle>
      <a:lvl1pPr algn="ctr" defTabSz="1371417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371417" rtl="0" eaLnBrk="1" latinLnBrk="0" hangingPunct="1">
        <a:lnSpc>
          <a:spcPct val="130000"/>
        </a:lnSpc>
        <a:spcBef>
          <a:spcPts val="1200"/>
        </a:spcBef>
        <a:buFontTx/>
        <a:buNone/>
        <a:defRPr sz="2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685709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5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397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106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2814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8523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4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543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251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5668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3213" y="348343"/>
            <a:ext cx="17336022" cy="128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dirty="0"/>
              <a:t>Master Title Configuration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3213" y="2041742"/>
            <a:ext cx="17336022" cy="7222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ja-JP" dirty="0"/>
              <a:t>Master Text Configuration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7005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810" r:id="rId2"/>
    <p:sldLayoutId id="2147483809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68" r:id="rId10"/>
    <p:sldLayoutId id="2147483769" r:id="rId11"/>
    <p:sldLayoutId id="2147483778" r:id="rId12"/>
    <p:sldLayoutId id="2147483779" r:id="rId13"/>
    <p:sldLayoutId id="2147483802" r:id="rId14"/>
    <p:sldLayoutId id="2147483807" r:id="rId15"/>
  </p:sldLayoutIdLst>
  <p:hf hdr="0" dt="0"/>
  <p:txStyles>
    <p:titleStyle>
      <a:lvl1pPr algn="ctr" defTabSz="1371417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371417" rtl="0" eaLnBrk="1" latinLnBrk="0" hangingPunct="1">
        <a:lnSpc>
          <a:spcPct val="130000"/>
        </a:lnSpc>
        <a:spcBef>
          <a:spcPts val="1200"/>
        </a:spcBef>
        <a:buFontTx/>
        <a:buNone/>
        <a:defRPr sz="2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685709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5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397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106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2814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8523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4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543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251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5668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3213" y="348343"/>
            <a:ext cx="17336022" cy="128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dirty="0"/>
              <a:t>Master Title Configuration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3213" y="2041742"/>
            <a:ext cx="17336022" cy="7222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ja-JP" dirty="0"/>
              <a:t>Master Text Configuration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8310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64" r:id="rId2"/>
    <p:sldLayoutId id="2147483804" r:id="rId3"/>
    <p:sldLayoutId id="2147483808" r:id="rId4"/>
  </p:sldLayoutIdLst>
  <p:hf hdr="0" dt="0"/>
  <p:txStyles>
    <p:titleStyle>
      <a:lvl1pPr algn="ctr" defTabSz="1371417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371417" rtl="0" eaLnBrk="1" latinLnBrk="0" hangingPunct="1">
        <a:lnSpc>
          <a:spcPct val="130000"/>
        </a:lnSpc>
        <a:spcBef>
          <a:spcPts val="1200"/>
        </a:spcBef>
        <a:buFontTx/>
        <a:buNone/>
        <a:defRPr sz="2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685709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5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397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106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2814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8523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4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543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251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5668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67447" y="348343"/>
            <a:ext cx="8361787" cy="128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dirty="0"/>
              <a:t>Master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3213" y="2041742"/>
            <a:ext cx="17336022" cy="7222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ja-JP" dirty="0"/>
              <a:t>Master Text Configuration</a:t>
            </a:r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82811"/>
            <a:ext cx="6172200" cy="5476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110868" y="9600055"/>
            <a:ext cx="1176775" cy="4890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2"/>
                </a:solidFill>
              </a:defRPr>
            </a:lvl1pPr>
          </a:lstStyle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正方形/長方形 3"/>
          <p:cNvSpPr/>
          <p:nvPr userDrawn="1"/>
        </p:nvSpPr>
        <p:spPr>
          <a:xfrm>
            <a:off x="9579668" y="154367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10215040" y="154367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 userDrawn="1"/>
        </p:nvSpPr>
        <p:spPr>
          <a:xfrm>
            <a:off x="10851588" y="154367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 userDrawn="1"/>
        </p:nvSpPr>
        <p:spPr>
          <a:xfrm>
            <a:off x="17157699" y="9516491"/>
            <a:ext cx="1129945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7151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67" r:id="rId2"/>
  </p:sldLayoutIdLst>
  <p:hf hdr="0" dt="0"/>
  <p:txStyles>
    <p:titleStyle>
      <a:lvl1pPr algn="l" defTabSz="1371417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371417" rtl="0" eaLnBrk="1" latinLnBrk="0" hangingPunct="1">
        <a:lnSpc>
          <a:spcPct val="130000"/>
        </a:lnSpc>
        <a:spcBef>
          <a:spcPts val="1200"/>
        </a:spcBef>
        <a:buFontTx/>
        <a:buNone/>
        <a:defRPr sz="2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685709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5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397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106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2814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8523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4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543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251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5668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3239" userDrawn="1">
          <p15:clr>
            <a:srgbClr val="F26B43"/>
          </p15:clr>
        </p15:guide>
        <p15:guide id="2" pos="5760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8284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  <p:sldLayoutId id="2147483823" r:id="rId12"/>
    <p:sldLayoutId id="2147483824" r:id="rId13"/>
    <p:sldLayoutId id="2147483825" r:id="rId14"/>
    <p:sldLayoutId id="2147483826" r:id="rId15"/>
    <p:sldLayoutId id="2147483827" r:id="rId16"/>
    <p:sldLayoutId id="2147483828" r:id="rId17"/>
    <p:sldLayoutId id="2147483829" r:id="rId18"/>
    <p:sldLayoutId id="2147483830" r:id="rId19"/>
    <p:sldLayoutId id="2147483831" r:id="rId20"/>
    <p:sldLayoutId id="2147483832" r:id="rId21"/>
    <p:sldLayoutId id="2147483833" r:id="rId22"/>
    <p:sldLayoutId id="2147483834" r:id="rId23"/>
    <p:sldLayoutId id="2147483835" r:id="rId24"/>
  </p:sldLayoutIdLst>
  <p:txStyles>
    <p:titleStyle>
      <a:lvl1pPr algn="l" defTabSz="1371509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77" indent="-342877" algn="l" defTabSz="1371509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631" indent="-342877" algn="l" defTabSz="137150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386" indent="-342877" algn="l" defTabSz="137150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140" indent="-342877" algn="l" defTabSz="137150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5894" indent="-342877" algn="l" defTabSz="137150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649" indent="-342877" algn="l" defTabSz="137150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403" indent="-342877" algn="l" defTabSz="137150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157" indent="-342877" algn="l" defTabSz="137150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8911" indent="-342877" algn="l" defTabSz="137150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50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54" algn="l" defTabSz="137150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509" algn="l" defTabSz="137150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263" algn="l" defTabSz="137150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017" algn="l" defTabSz="137150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771" algn="l" defTabSz="137150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526" algn="l" defTabSz="137150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280" algn="l" defTabSz="137150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034" algn="l" defTabSz="137150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id-ID" altLang="ja-JP" sz="7200" b="1" dirty="0" smtClean="0">
                <a:solidFill>
                  <a:schemeClr val="accent4">
                    <a:lumMod val="75000"/>
                  </a:schemeClr>
                </a:solidFill>
                <a:latin typeface="Chiller" panose="04020404031007020602" pitchFamily="82" charset="0"/>
              </a:rPr>
              <a:t>Food Storage</a:t>
            </a:r>
            <a:endParaRPr kumimoji="1" lang="ja-JP" altLang="en-US" sz="7200" b="1" dirty="0">
              <a:solidFill>
                <a:schemeClr val="accent4">
                  <a:lumMod val="75000"/>
                </a:schemeClr>
              </a:solidFill>
              <a:latin typeface="Chiller" panose="04020404031007020602" pitchFamily="82" charset="0"/>
            </a:endParaRPr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id-ID" altLang="ja-JP" dirty="0" smtClean="0">
                <a:latin typeface="Candara" panose="020E0502030303020204" pitchFamily="34" charset="0"/>
              </a:rPr>
              <a:t>Hygiene Sanitation and Safety</a:t>
            </a:r>
            <a:endParaRPr kumimoji="1" lang="ja-JP" altLang="en-US" dirty="0">
              <a:latin typeface="Candara" panose="020E0502030303020204" pitchFamily="34" charset="0"/>
            </a:endParaRPr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id-ID" altLang="ja-JP" dirty="0" smtClean="0">
                <a:latin typeface="Candara" panose="020E0502030303020204" pitchFamily="34" charset="0"/>
              </a:rPr>
              <a:t>Culinary Management</a:t>
            </a:r>
            <a:endParaRPr kumimoji="1" lang="ja-JP" altLang="en-US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30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314"/>
    </mc:Choice>
    <mc:Fallback xmlns="">
      <p:transition advTm="9314"/>
    </mc:Fallback>
  </mc:AlternateContent>
  <p:extLst mod="1">
    <p:ext uri="{E180D4A7-C9FB-4DFB-919C-405C955672EB}">
      <p14:showEvtLst xmlns:p14="http://schemas.microsoft.com/office/powerpoint/2010/main">
        <p14:playEvt time="7609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dirty="0">
                <a:solidFill>
                  <a:srgbClr val="04617B"/>
                </a:solidFill>
                <a:latin typeface="Candara" panose="020E0502030303020204" pitchFamily="34" charset="0"/>
              </a:rPr>
              <a:t>Operating Procedures for Refrigerators</a:t>
            </a:r>
            <a:endParaRPr lang="id-ID" dirty="0">
              <a:latin typeface="Candara" panose="020E0502030303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id-ID" dirty="0">
                <a:solidFill>
                  <a:srgbClr val="FF2121">
                    <a:lumMod val="50000"/>
                  </a:srgbClr>
                </a:solidFill>
                <a:latin typeface="Candara" panose="020E0502030303020204" pitchFamily="34" charset="0"/>
              </a:rPr>
              <a:t>Hygiene Sanitation and Safety</a:t>
            </a:r>
            <a:endParaRPr lang="en-US" dirty="0">
              <a:solidFill>
                <a:srgbClr val="FF2121">
                  <a:lumMod val="50000"/>
                </a:srgbClr>
              </a:solidFill>
              <a:latin typeface="Candara" panose="020E05020303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1121945" y="1687988"/>
            <a:ext cx="15642055" cy="7589362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dirty="0">
                <a:solidFill>
                  <a:srgbClr val="0BD1DA"/>
                </a:solidFill>
                <a:latin typeface="Constantia"/>
              </a:rPr>
              <a:t>1</a:t>
            </a:r>
            <a:r>
              <a:rPr lang="en-US" sz="2400" dirty="0">
                <a:solidFill>
                  <a:srgbClr val="0BD1DA"/>
                </a:solidFill>
                <a:latin typeface="Constantia"/>
              </a:rPr>
              <a:t>. </a:t>
            </a:r>
            <a:r>
              <a:rPr lang="en-US" sz="2400" dirty="0">
                <a:solidFill>
                  <a:srgbClr val="000000"/>
                </a:solidFill>
                <a:latin typeface="Constantia"/>
              </a:rPr>
              <a:t>The refrigeration unit should be placed in </a:t>
            </a:r>
            <a:r>
              <a:rPr lang="en-US" sz="2400" dirty="0" smtClean="0">
                <a:solidFill>
                  <a:srgbClr val="000000"/>
                </a:solidFill>
                <a:latin typeface="Constantia"/>
              </a:rPr>
              <a:t>an</a:t>
            </a:r>
            <a:r>
              <a:rPr lang="id-ID" sz="2400" dirty="0" smtClean="0">
                <a:solidFill>
                  <a:srgbClr val="000000"/>
                </a:solidFill>
                <a:latin typeface="Constantia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onstantia"/>
              </a:rPr>
              <a:t>airy </a:t>
            </a:r>
            <a:r>
              <a:rPr lang="en-US" sz="2400" dirty="0">
                <a:solidFill>
                  <a:srgbClr val="000000"/>
                </a:solidFill>
                <a:latin typeface="Constantia"/>
              </a:rPr>
              <a:t>and well- ventilated place, away from </a:t>
            </a:r>
            <a:r>
              <a:rPr lang="en-US" sz="2400" dirty="0" smtClean="0">
                <a:solidFill>
                  <a:srgbClr val="000000"/>
                </a:solidFill>
                <a:latin typeface="Constantia"/>
              </a:rPr>
              <a:t>any</a:t>
            </a:r>
            <a:r>
              <a:rPr lang="id-ID" sz="2400" dirty="0" smtClean="0">
                <a:solidFill>
                  <a:srgbClr val="000000"/>
                </a:solidFill>
                <a:latin typeface="Constantia"/>
              </a:rPr>
              <a:t> source </a:t>
            </a:r>
            <a:r>
              <a:rPr lang="id-ID" sz="2400" dirty="0">
                <a:solidFill>
                  <a:srgbClr val="000000"/>
                </a:solidFill>
                <a:latin typeface="Constantia"/>
              </a:rPr>
              <a:t>of heat.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solidFill>
                  <a:srgbClr val="0BD1DA"/>
                </a:solidFill>
                <a:latin typeface="Constantia"/>
              </a:rPr>
              <a:t>2. </a:t>
            </a:r>
            <a:r>
              <a:rPr lang="en-US" sz="2400" dirty="0">
                <a:solidFill>
                  <a:srgbClr val="000000"/>
                </a:solidFill>
                <a:latin typeface="Constantia"/>
              </a:rPr>
              <a:t>It should not be overcrowded with </a:t>
            </a:r>
            <a:r>
              <a:rPr lang="en-US" sz="2400" dirty="0" smtClean="0">
                <a:solidFill>
                  <a:srgbClr val="000000"/>
                </a:solidFill>
                <a:latin typeface="Constantia"/>
              </a:rPr>
              <a:t>food</a:t>
            </a:r>
            <a:r>
              <a:rPr lang="id-ID" sz="2400" dirty="0" smtClean="0">
                <a:solidFill>
                  <a:srgbClr val="000000"/>
                </a:solidFill>
                <a:latin typeface="Constantia"/>
              </a:rPr>
              <a:t> items</a:t>
            </a:r>
            <a:r>
              <a:rPr lang="id-ID" sz="2400" dirty="0">
                <a:solidFill>
                  <a:srgbClr val="000000"/>
                </a:solidFill>
                <a:latin typeface="Constantia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solidFill>
                  <a:srgbClr val="0BD1DA"/>
                </a:solidFill>
                <a:latin typeface="Constantia"/>
              </a:rPr>
              <a:t>3. </a:t>
            </a:r>
            <a:r>
              <a:rPr lang="en-US" sz="2400" dirty="0">
                <a:solidFill>
                  <a:srgbClr val="000000"/>
                </a:solidFill>
                <a:latin typeface="Constantia"/>
              </a:rPr>
              <a:t>Prepared food should be stored above </a:t>
            </a:r>
            <a:r>
              <a:rPr lang="en-US" sz="2400" dirty="0" smtClean="0">
                <a:solidFill>
                  <a:srgbClr val="000000"/>
                </a:solidFill>
                <a:latin typeface="Constantia"/>
              </a:rPr>
              <a:t>raw</a:t>
            </a:r>
            <a:r>
              <a:rPr lang="id-ID" sz="2400" dirty="0" smtClean="0">
                <a:solidFill>
                  <a:srgbClr val="000000"/>
                </a:solidFill>
                <a:latin typeface="Constantia"/>
              </a:rPr>
              <a:t> food</a:t>
            </a:r>
            <a:r>
              <a:rPr lang="id-ID" sz="2400" dirty="0">
                <a:solidFill>
                  <a:srgbClr val="000000"/>
                </a:solidFill>
                <a:latin typeface="Constantia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solidFill>
                  <a:srgbClr val="0BD1DA"/>
                </a:solidFill>
                <a:latin typeface="Constantia"/>
              </a:rPr>
              <a:t>4. </a:t>
            </a:r>
            <a:r>
              <a:rPr lang="en-US" sz="2400" dirty="0">
                <a:solidFill>
                  <a:srgbClr val="000000"/>
                </a:solidFill>
                <a:latin typeface="Constantia"/>
              </a:rPr>
              <a:t>Green leafy vegetables should be stored in </a:t>
            </a:r>
            <a:r>
              <a:rPr lang="en-US" sz="2400" dirty="0" smtClean="0">
                <a:solidFill>
                  <a:srgbClr val="000000"/>
                </a:solidFill>
                <a:latin typeface="Constantia"/>
              </a:rPr>
              <a:t>a</a:t>
            </a:r>
            <a:r>
              <a:rPr lang="id-ID" sz="2400" dirty="0" smtClean="0">
                <a:solidFill>
                  <a:srgbClr val="000000"/>
                </a:solidFill>
                <a:latin typeface="Constantia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onstantia"/>
              </a:rPr>
              <a:t>special </a:t>
            </a:r>
            <a:r>
              <a:rPr lang="en-US" sz="2400" dirty="0">
                <a:solidFill>
                  <a:srgbClr val="000000"/>
                </a:solidFill>
                <a:latin typeface="Constantia"/>
              </a:rPr>
              <a:t>drawer in the refrigerator</a:t>
            </a:r>
            <a:r>
              <a:rPr lang="en-US" sz="2400" dirty="0" smtClean="0">
                <a:solidFill>
                  <a:srgbClr val="000000"/>
                </a:solidFill>
                <a:latin typeface="Constantia"/>
              </a:rPr>
              <a:t>.</a:t>
            </a:r>
            <a:endParaRPr lang="id-ID" sz="2400" dirty="0" smtClean="0">
              <a:solidFill>
                <a:srgbClr val="000000"/>
              </a:solidFill>
              <a:latin typeface="Constantia"/>
            </a:endParaRPr>
          </a:p>
          <a:p>
            <a:pPr>
              <a:spcBef>
                <a:spcPts val="600"/>
              </a:spcBef>
            </a:pPr>
            <a:r>
              <a:rPr lang="en-US" sz="2400" dirty="0">
                <a:solidFill>
                  <a:srgbClr val="0BD1DA"/>
                </a:solidFill>
                <a:latin typeface="Constantia"/>
              </a:rPr>
              <a:t>5. </a:t>
            </a:r>
            <a:r>
              <a:rPr lang="en-US" sz="2400" dirty="0">
                <a:solidFill>
                  <a:srgbClr val="000000"/>
                </a:solidFill>
                <a:latin typeface="Constantia"/>
              </a:rPr>
              <a:t>Milk and dairy products should </a:t>
            </a:r>
            <a:r>
              <a:rPr lang="en-US" sz="2400" dirty="0" smtClean="0">
                <a:solidFill>
                  <a:srgbClr val="000000"/>
                </a:solidFill>
                <a:latin typeface="Constantia"/>
              </a:rPr>
              <a:t>be</a:t>
            </a:r>
            <a:r>
              <a:rPr lang="id-ID" sz="2400" dirty="0" smtClean="0">
                <a:solidFill>
                  <a:srgbClr val="000000"/>
                </a:solidFill>
                <a:latin typeface="Constantia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onstantia"/>
              </a:rPr>
              <a:t>tightly </a:t>
            </a:r>
            <a:r>
              <a:rPr lang="en-US" sz="2400" dirty="0">
                <a:solidFill>
                  <a:srgbClr val="000000"/>
                </a:solidFill>
                <a:latin typeface="Constantia"/>
              </a:rPr>
              <a:t>covered to prevent absorption </a:t>
            </a:r>
            <a:r>
              <a:rPr lang="en-US" sz="2400" dirty="0" smtClean="0">
                <a:solidFill>
                  <a:srgbClr val="000000"/>
                </a:solidFill>
                <a:latin typeface="Constantia"/>
              </a:rPr>
              <a:t>of</a:t>
            </a:r>
            <a:r>
              <a:rPr lang="id-ID" sz="2400" dirty="0" smtClean="0">
                <a:solidFill>
                  <a:srgbClr val="000000"/>
                </a:solidFill>
                <a:latin typeface="Constantia"/>
              </a:rPr>
              <a:t> odor</a:t>
            </a:r>
            <a:r>
              <a:rPr lang="id-ID" sz="2400" dirty="0">
                <a:solidFill>
                  <a:srgbClr val="000000"/>
                </a:solidFill>
                <a:latin typeface="Constantia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solidFill>
                  <a:srgbClr val="0BD1DA"/>
                </a:solidFill>
                <a:latin typeface="Constantia"/>
              </a:rPr>
              <a:t>6. </a:t>
            </a:r>
            <a:r>
              <a:rPr lang="en-US" sz="2400" dirty="0">
                <a:solidFill>
                  <a:srgbClr val="000000"/>
                </a:solidFill>
                <a:latin typeface="Constantia"/>
              </a:rPr>
              <a:t>The refrigerator door should be </a:t>
            </a:r>
            <a:r>
              <a:rPr lang="en-US" sz="2400" dirty="0" smtClean="0">
                <a:solidFill>
                  <a:srgbClr val="000000"/>
                </a:solidFill>
                <a:latin typeface="Constantia"/>
              </a:rPr>
              <a:t>opened</a:t>
            </a:r>
            <a:r>
              <a:rPr lang="id-ID" sz="2400" dirty="0" smtClean="0">
                <a:solidFill>
                  <a:srgbClr val="000000"/>
                </a:solidFill>
                <a:latin typeface="Constantia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onstantia"/>
              </a:rPr>
              <a:t>for </a:t>
            </a:r>
            <a:r>
              <a:rPr lang="en-US" sz="2400" dirty="0">
                <a:solidFill>
                  <a:srgbClr val="000000"/>
                </a:solidFill>
                <a:latin typeface="Constantia"/>
              </a:rPr>
              <a:t>the shortest possible time.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solidFill>
                  <a:srgbClr val="0BD1DA"/>
                </a:solidFill>
                <a:latin typeface="Constantia"/>
              </a:rPr>
              <a:t>7. </a:t>
            </a:r>
            <a:r>
              <a:rPr lang="en-US" sz="2400" dirty="0">
                <a:solidFill>
                  <a:srgbClr val="000000"/>
                </a:solidFill>
                <a:latin typeface="Constantia"/>
              </a:rPr>
              <a:t>Food Should be stored in clean </a:t>
            </a:r>
            <a:r>
              <a:rPr lang="en-US" sz="2400" dirty="0" smtClean="0">
                <a:solidFill>
                  <a:srgbClr val="000000"/>
                </a:solidFill>
                <a:latin typeface="Constantia"/>
              </a:rPr>
              <a:t>covered</a:t>
            </a:r>
            <a:r>
              <a:rPr lang="id-ID" sz="2400" dirty="0" smtClean="0">
                <a:solidFill>
                  <a:srgbClr val="000000"/>
                </a:solidFill>
                <a:latin typeface="Constantia"/>
              </a:rPr>
              <a:t> containers.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solidFill>
                  <a:srgbClr val="0BD1DA"/>
                </a:solidFill>
                <a:latin typeface="Constantia"/>
              </a:rPr>
              <a:t>8. </a:t>
            </a:r>
            <a:r>
              <a:rPr lang="en-US" sz="2400" dirty="0">
                <a:solidFill>
                  <a:srgbClr val="000000"/>
                </a:solidFill>
                <a:latin typeface="Constantia"/>
              </a:rPr>
              <a:t>Don’t use refrigerator to cool food that </a:t>
            </a:r>
            <a:r>
              <a:rPr lang="en-US" sz="2400" dirty="0" smtClean="0">
                <a:solidFill>
                  <a:srgbClr val="000000"/>
                </a:solidFill>
                <a:latin typeface="Constantia"/>
              </a:rPr>
              <a:t>is</a:t>
            </a:r>
            <a:r>
              <a:rPr lang="id-ID" sz="2400" dirty="0" smtClean="0">
                <a:solidFill>
                  <a:srgbClr val="000000"/>
                </a:solidFill>
                <a:latin typeface="Constantia"/>
              </a:rPr>
              <a:t> high </a:t>
            </a:r>
            <a:r>
              <a:rPr lang="id-ID" sz="2400" dirty="0">
                <a:solidFill>
                  <a:srgbClr val="000000"/>
                </a:solidFill>
                <a:latin typeface="Constantia"/>
              </a:rPr>
              <a:t>in temperature:</a:t>
            </a:r>
          </a:p>
          <a:p>
            <a:pPr marL="361950">
              <a:spcBef>
                <a:spcPts val="600"/>
              </a:spcBef>
            </a:pPr>
            <a:r>
              <a:rPr lang="id-ID" sz="2400" dirty="0">
                <a:solidFill>
                  <a:srgbClr val="0F6FC7"/>
                </a:solidFill>
                <a:latin typeface="Wingdings 2"/>
              </a:rPr>
              <a:t> </a:t>
            </a:r>
            <a:r>
              <a:rPr lang="id-ID" sz="2400" dirty="0">
                <a:solidFill>
                  <a:srgbClr val="000000"/>
                </a:solidFill>
                <a:latin typeface="Constantia"/>
              </a:rPr>
              <a:t>Frost formation</a:t>
            </a:r>
          </a:p>
          <a:p>
            <a:pPr marL="361950">
              <a:spcBef>
                <a:spcPts val="600"/>
              </a:spcBef>
            </a:pPr>
            <a:r>
              <a:rPr lang="id-ID" sz="2400" dirty="0">
                <a:solidFill>
                  <a:srgbClr val="0F6FC7"/>
                </a:solidFill>
                <a:latin typeface="Wingdings 2"/>
              </a:rPr>
              <a:t> </a:t>
            </a:r>
            <a:r>
              <a:rPr lang="id-ID" sz="2400" dirty="0">
                <a:solidFill>
                  <a:srgbClr val="000000"/>
                </a:solidFill>
                <a:latin typeface="Constantia"/>
              </a:rPr>
              <a:t>Increase temp. inside refrigerator.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solidFill>
                  <a:srgbClr val="0BD1DA"/>
                </a:solidFill>
                <a:latin typeface="Constantia"/>
              </a:rPr>
              <a:t>9. </a:t>
            </a:r>
            <a:r>
              <a:rPr lang="en-US" sz="2400" dirty="0">
                <a:solidFill>
                  <a:srgbClr val="000000"/>
                </a:solidFill>
                <a:latin typeface="Constantia"/>
              </a:rPr>
              <a:t>Don’t refrigerate canned and </a:t>
            </a:r>
            <a:r>
              <a:rPr lang="en-US" sz="2400" dirty="0" smtClean="0">
                <a:solidFill>
                  <a:srgbClr val="000000"/>
                </a:solidFill>
                <a:latin typeface="Constantia"/>
              </a:rPr>
              <a:t>bottled</a:t>
            </a:r>
            <a:r>
              <a:rPr lang="id-ID" sz="2400" dirty="0" smtClean="0">
                <a:solidFill>
                  <a:srgbClr val="000000"/>
                </a:solidFill>
                <a:latin typeface="Constantia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onstantia"/>
              </a:rPr>
              <a:t>food </a:t>
            </a:r>
            <a:r>
              <a:rPr lang="en-US" sz="2400" dirty="0">
                <a:solidFill>
                  <a:srgbClr val="000000"/>
                </a:solidFill>
                <a:latin typeface="Constantia"/>
              </a:rPr>
              <a:t>unless specified on the label.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solidFill>
                  <a:srgbClr val="0BD1DA"/>
                </a:solidFill>
                <a:latin typeface="Constantia"/>
              </a:rPr>
              <a:t>10. </a:t>
            </a:r>
            <a:r>
              <a:rPr lang="en-US" sz="2400" dirty="0">
                <a:solidFill>
                  <a:srgbClr val="000000"/>
                </a:solidFill>
                <a:latin typeface="Constantia"/>
              </a:rPr>
              <a:t>The refrigerator should be </a:t>
            </a:r>
            <a:r>
              <a:rPr lang="en-US" sz="2400" dirty="0" smtClean="0">
                <a:solidFill>
                  <a:srgbClr val="000000"/>
                </a:solidFill>
                <a:latin typeface="Constantia"/>
              </a:rPr>
              <a:t>defrosted</a:t>
            </a:r>
            <a:r>
              <a:rPr lang="id-ID" sz="2400" dirty="0" smtClean="0">
                <a:solidFill>
                  <a:srgbClr val="000000"/>
                </a:solidFill>
                <a:latin typeface="Constantia"/>
              </a:rPr>
              <a:t> regularly</a:t>
            </a:r>
            <a:r>
              <a:rPr lang="id-ID" sz="2400" dirty="0">
                <a:solidFill>
                  <a:srgbClr val="000000"/>
                </a:solidFill>
                <a:latin typeface="Constantia"/>
              </a:rPr>
              <a:t>.</a:t>
            </a:r>
            <a:endParaRPr lang="id-ID" sz="2400" dirty="0"/>
          </a:p>
        </p:txBody>
      </p:sp>
    </p:spTree>
    <p:extLst>
      <p:ext uri="{BB962C8B-B14F-4D97-AF65-F5344CB8AC3E}">
        <p14:creationId xmlns:p14="http://schemas.microsoft.com/office/powerpoint/2010/main" val="21497120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9220" name="Picture 4"/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89" b="11689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57922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d-ID" sz="4400" dirty="0" smtClean="0">
                <a:latin typeface="Candara" panose="020E0502030303020204" pitchFamily="34" charset="0"/>
              </a:rPr>
              <a:t>Storerage Food Placement</a:t>
            </a:r>
            <a:endParaRPr lang="id-ID" sz="4400" dirty="0">
              <a:latin typeface="Candara" panose="020E0502030303020204" pitchFamily="34" charset="0"/>
            </a:endParaRPr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1" b="1601"/>
          <a:stretch>
            <a:fillRect/>
          </a:stretch>
        </p:blipFill>
        <p:spPr bwMode="auto">
          <a:xfrm>
            <a:off x="882650" y="1847850"/>
            <a:ext cx="6508750" cy="815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7" r="4467"/>
          <a:stretch>
            <a:fillRect/>
          </a:stretch>
        </p:blipFill>
        <p:spPr bwMode="auto">
          <a:xfrm>
            <a:off x="9359900" y="1809750"/>
            <a:ext cx="6946900" cy="803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041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</a:rPr>
              <a:t>Shelf Life of Refrigerated Food</a:t>
            </a:r>
            <a:endParaRPr lang="id-ID" dirty="0">
              <a:solidFill>
                <a:schemeClr val="accent3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1879042"/>
            <a:ext cx="17030699" cy="7003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24899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Thank you!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ja-JP" dirty="0"/>
              <a:t>Any questions?</a:t>
            </a:r>
            <a:endParaRPr kumimoji="1" lang="ja-JP" altLang="en-US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 defTabSz="1371600">
              <a:lnSpc>
                <a:spcPct val="100000"/>
              </a:lnSpc>
            </a:pPr>
            <a:r>
              <a:rPr lang="id-ID" sz="1800" dirty="0">
                <a:solidFill>
                  <a:srgbClr val="FF2121">
                    <a:lumMod val="50000"/>
                  </a:srgbClr>
                </a:solidFill>
                <a:latin typeface="Candara" panose="020E0502030303020204" pitchFamily="34" charset="0"/>
              </a:rPr>
              <a:t>Hygiene Sanitation and Safety</a:t>
            </a:r>
            <a:endParaRPr lang="en-US" sz="1800" dirty="0">
              <a:solidFill>
                <a:srgbClr val="FF2121">
                  <a:lumMod val="50000"/>
                </a:srgbClr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709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3544"/>
    </mc:Choice>
    <mc:Fallback xmlns="">
      <p:transition advTm="13544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9" r="5549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テキスト プレースホルダー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id-ID" altLang="ja-JP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kumimoji="1" lang="ja-JP" alt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テキスト プレースホルダー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id-ID" altLang="ja-JP" sz="4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Food Storage</a:t>
            </a:r>
            <a:endParaRPr kumimoji="1" lang="ja-JP" altLang="en-US" sz="4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  <p:sp>
        <p:nvSpPr>
          <p:cNvPr id="2" name="テキスト プレースホルダー 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968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374"/>
    </mc:Choice>
    <mc:Fallback xmlns="">
      <p:transition advTm="3374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>
          <a:xfrm>
            <a:off x="5384800" y="4698914"/>
            <a:ext cx="9225280" cy="2366282"/>
          </a:xfrm>
        </p:spPr>
        <p:txBody>
          <a:bodyPr>
            <a:normAutofit/>
          </a:bodyPr>
          <a:lstStyle/>
          <a:p>
            <a:pPr algn="just"/>
            <a:r>
              <a:rPr lang="id-ID" i="1" dirty="0" smtClean="0">
                <a:solidFill>
                  <a:srgbClr val="000000"/>
                </a:solidFill>
                <a:latin typeface="georgia"/>
              </a:rPr>
              <a:t>“</a:t>
            </a:r>
            <a:r>
              <a:rPr lang="en-US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georgia"/>
              </a:rPr>
              <a:t>Food </a:t>
            </a:r>
            <a:r>
              <a:rPr lang="en-US" b="1" i="1" dirty="0">
                <a:solidFill>
                  <a:schemeClr val="accent2">
                    <a:lumMod val="60000"/>
                    <a:lumOff val="40000"/>
                  </a:schemeClr>
                </a:solidFill>
                <a:latin typeface="georgia"/>
              </a:rPr>
              <a:t>storage is the process in which both cooked and raw materials are stored in appropriate conditions for future use without any entry or multiplication of microorganisms</a:t>
            </a:r>
            <a:r>
              <a:rPr lang="en-US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georgia"/>
              </a:rPr>
              <a:t>.</a:t>
            </a:r>
            <a:r>
              <a:rPr lang="id-ID" i="1" dirty="0" smtClean="0">
                <a:solidFill>
                  <a:srgbClr val="000000"/>
                </a:solidFill>
                <a:latin typeface="georgia"/>
              </a:rPr>
              <a:t>”</a:t>
            </a:r>
          </a:p>
          <a:p>
            <a:endParaRPr kumimoji="1" lang="en-US" altLang="ja-JP" i="1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id-ID" b="1" dirty="0">
                <a:solidFill>
                  <a:srgbClr val="000000"/>
                </a:solidFill>
                <a:latin typeface="georgia"/>
              </a:rPr>
              <a:t>Definition of Food Storage</a:t>
            </a:r>
            <a:r>
              <a:rPr kumimoji="1" lang="en-US" altLang="ja-JP" dirty="0" smtClean="0"/>
              <a:t>!</a:t>
            </a:r>
            <a:endParaRPr kumimoji="1" lang="ja-JP" altLang="en-US" dirty="0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id-ID" dirty="0" smtClean="0">
                <a:latin typeface="Candara" panose="020E0502030303020204" pitchFamily="34" charset="0"/>
              </a:rPr>
              <a:t>Hygiene Sanitation and Safety</a:t>
            </a:r>
            <a:endParaRPr lang="en-US" dirty="0">
              <a:latin typeface="Candara" panose="020E0502030303020204" pitchFamily="34" charset="0"/>
            </a:endParaRP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246880" y="6441440"/>
            <a:ext cx="118262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d-ID" b="1" dirty="0" smtClean="0">
                <a:solidFill>
                  <a:schemeClr val="accent2">
                    <a:lumMod val="50000"/>
                  </a:schemeClr>
                </a:solidFill>
                <a:latin typeface="Candara" panose="020E0502030303020204" pitchFamily="34" charset="0"/>
              </a:rPr>
              <a:t>Food Storage </a:t>
            </a:r>
            <a:r>
              <a:rPr lang="id-ID" dirty="0" smtClean="0">
                <a:latin typeface="Candara" panose="020E0502030303020204" pitchFamily="34" charset="0"/>
              </a:rPr>
              <a:t>adalah </a:t>
            </a:r>
            <a:r>
              <a:rPr lang="id-ID" dirty="0">
                <a:latin typeface="Candara" panose="020E0502030303020204" pitchFamily="34" charset="0"/>
              </a:rPr>
              <a:t>proses di mana bahan-bahan mentah dan dimasak disimpan dalam kondisi yang sesuai untuk penggunaan di masa depan tanpa ada pemasukan atau penggandaan mikroorganisme.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73" y="409893"/>
            <a:ext cx="2389187" cy="2309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649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735"/>
    </mc:Choice>
    <mc:Fallback xmlns="">
      <p:transition advTm="2735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id-ID" dirty="0">
                <a:solidFill>
                  <a:schemeClr val="bg1"/>
                </a:solidFill>
                <a:latin typeface="Candara" panose="020E0502030303020204" pitchFamily="34" charset="0"/>
              </a:rPr>
              <a:t>Hygiene </a:t>
            </a:r>
            <a:r>
              <a:rPr lang="id-ID" dirty="0" smtClean="0">
                <a:solidFill>
                  <a:schemeClr val="bg1"/>
                </a:solidFill>
                <a:latin typeface="Candara" panose="020E0502030303020204" pitchFamily="34" charset="0"/>
              </a:rPr>
              <a:t>Sanitation </a:t>
            </a:r>
            <a:r>
              <a:rPr lang="id-ID" dirty="0">
                <a:solidFill>
                  <a:schemeClr val="bg1"/>
                </a:solidFill>
                <a:latin typeface="Candara" panose="020E0502030303020204" pitchFamily="34" charset="0"/>
              </a:rPr>
              <a:t>and Safety</a:t>
            </a:r>
            <a:endParaRPr lang="en-US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1A1A1A"/>
                </a:solidFill>
                <a:latin typeface="Candara" panose="020E0502030303020204" pitchFamily="34" charset="0"/>
              </a:rPr>
              <a:t>There Are Two Issues To Consider When Storing Foods: </a:t>
            </a:r>
            <a:endParaRPr lang="id-ID" sz="2800" dirty="0" smtClean="0">
              <a:solidFill>
                <a:srgbClr val="1A1A1A"/>
              </a:solidFill>
              <a:latin typeface="Candara" panose="020E0502030303020204" pitchFamily="34" charset="0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rgbClr val="1A1A1A"/>
                </a:solidFill>
                <a:latin typeface="Candara" panose="020E0502030303020204" pitchFamily="34" charset="0"/>
              </a:rPr>
              <a:t>Food</a:t>
            </a:r>
            <a:r>
              <a:rPr lang="id-ID" sz="2800" dirty="0" smtClean="0">
                <a:solidFill>
                  <a:srgbClr val="1A1A1A"/>
                </a:solidFill>
                <a:latin typeface="Candara" panose="020E0502030303020204" pitchFamily="34" charset="0"/>
              </a:rPr>
              <a:t> </a:t>
            </a:r>
            <a:r>
              <a:rPr lang="en-US" sz="2800" dirty="0" smtClean="0">
                <a:solidFill>
                  <a:srgbClr val="1A1A1A"/>
                </a:solidFill>
                <a:latin typeface="Candara" panose="020E0502030303020204" pitchFamily="34" charset="0"/>
              </a:rPr>
              <a:t>Safety </a:t>
            </a:r>
            <a:endParaRPr lang="id-ID" sz="2800" dirty="0" smtClean="0">
              <a:solidFill>
                <a:srgbClr val="1A1A1A"/>
              </a:solidFill>
              <a:latin typeface="Candara" panose="020E0502030303020204" pitchFamily="34" charset="0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d-ID" sz="2800" dirty="0" smtClean="0">
                <a:solidFill>
                  <a:srgbClr val="1A1A1A"/>
                </a:solidFill>
                <a:latin typeface="Candara" panose="020E0502030303020204" pitchFamily="34" charset="0"/>
              </a:rPr>
              <a:t>Food</a:t>
            </a:r>
            <a:r>
              <a:rPr lang="en-US" sz="2800" dirty="0" smtClean="0">
                <a:solidFill>
                  <a:srgbClr val="1A1A1A"/>
                </a:solidFill>
                <a:latin typeface="Candara" panose="020E0502030303020204" pitchFamily="34" charset="0"/>
              </a:rPr>
              <a:t> Quality</a:t>
            </a:r>
            <a:endParaRPr lang="id-ID" sz="2800" dirty="0" smtClean="0">
              <a:solidFill>
                <a:srgbClr val="1A1A1A"/>
              </a:solidFill>
              <a:latin typeface="Candara" panose="020E0502030303020204" pitchFamily="34" charset="0"/>
            </a:endParaRPr>
          </a:p>
          <a:p>
            <a:pPr>
              <a:lnSpc>
                <a:spcPct val="150000"/>
              </a:lnSpc>
            </a:pPr>
            <a:r>
              <a:rPr lang="id-ID" sz="2000" i="1" dirty="0" smtClean="0">
                <a:solidFill>
                  <a:srgbClr val="1A1A1A"/>
                </a:solidFill>
                <a:latin typeface="Candara" panose="020E0502030303020204" pitchFamily="34" charset="0"/>
              </a:rPr>
              <a:t>(</a:t>
            </a:r>
            <a:r>
              <a:rPr lang="en-US" sz="2000" i="1" dirty="0" smtClean="0">
                <a:solidFill>
                  <a:srgbClr val="1A1A1A"/>
                </a:solidFill>
                <a:latin typeface="Candara" panose="020E0502030303020204" pitchFamily="34" charset="0"/>
              </a:rPr>
              <a:t>Brian N</a:t>
            </a:r>
            <a:r>
              <a:rPr lang="id-ID" sz="2000" i="1" dirty="0" smtClean="0">
                <a:solidFill>
                  <a:srgbClr val="1A1A1A"/>
                </a:solidFill>
                <a:latin typeface="Candara" panose="020E0502030303020204" pitchFamily="34" charset="0"/>
              </a:rPr>
              <a:t>ummer</a:t>
            </a:r>
            <a:r>
              <a:rPr lang="en-US" sz="2000" i="1" dirty="0" smtClean="0">
                <a:solidFill>
                  <a:srgbClr val="1A1A1A"/>
                </a:solidFill>
                <a:latin typeface="Candara" panose="020E0502030303020204" pitchFamily="34" charset="0"/>
              </a:rPr>
              <a:t>, Utah</a:t>
            </a:r>
            <a:r>
              <a:rPr lang="id-ID" sz="2000" i="1" dirty="0" smtClean="0">
                <a:solidFill>
                  <a:srgbClr val="1A1A1A"/>
                </a:solidFill>
                <a:latin typeface="Candara" panose="020E0502030303020204" pitchFamily="34" charset="0"/>
              </a:rPr>
              <a:t> </a:t>
            </a:r>
            <a:r>
              <a:rPr lang="en-US" sz="2000" i="1" dirty="0" smtClean="0">
                <a:solidFill>
                  <a:srgbClr val="1A1A1A"/>
                </a:solidFill>
                <a:latin typeface="Candara" panose="020E0502030303020204" pitchFamily="34" charset="0"/>
              </a:rPr>
              <a:t>State University</a:t>
            </a:r>
            <a:r>
              <a:rPr lang="id-ID" sz="2000" i="1" dirty="0" smtClean="0">
                <a:solidFill>
                  <a:srgbClr val="1A1A1A"/>
                </a:solidFill>
                <a:latin typeface="Candara" panose="020E0502030303020204" pitchFamily="34" charset="0"/>
              </a:rPr>
              <a:t>,</a:t>
            </a:r>
            <a:r>
              <a:rPr lang="en-US" sz="2000" i="1" dirty="0" smtClean="0">
                <a:solidFill>
                  <a:srgbClr val="1A1A1A"/>
                </a:solidFill>
                <a:latin typeface="Candara" panose="020E0502030303020204" pitchFamily="34" charset="0"/>
              </a:rPr>
              <a:t> </a:t>
            </a:r>
            <a:r>
              <a:rPr lang="en-US" sz="2000" i="1" dirty="0">
                <a:solidFill>
                  <a:srgbClr val="1A1A1A"/>
                </a:solidFill>
                <a:latin typeface="Candara" panose="020E0502030303020204" pitchFamily="34" charset="0"/>
              </a:rPr>
              <a:t>Extension food safety specialist</a:t>
            </a:r>
            <a:r>
              <a:rPr lang="en-US" sz="2000" i="1" dirty="0" smtClean="0">
                <a:solidFill>
                  <a:srgbClr val="1A1A1A"/>
                </a:solidFill>
                <a:latin typeface="Candara" panose="020E0502030303020204" pitchFamily="34" charset="0"/>
              </a:rPr>
              <a:t>.</a:t>
            </a:r>
            <a:r>
              <a:rPr lang="id-ID" sz="2000" i="1" dirty="0" smtClean="0">
                <a:solidFill>
                  <a:srgbClr val="1A1A1A"/>
                </a:solidFill>
                <a:latin typeface="Candara" panose="020E0502030303020204" pitchFamily="34" charset="0"/>
              </a:rPr>
              <a:t>)</a:t>
            </a:r>
          </a:p>
          <a:p>
            <a:endParaRPr lang="id-ID" sz="2000" i="1" dirty="0">
              <a:solidFill>
                <a:srgbClr val="1A1A1A"/>
              </a:solidFill>
              <a:latin typeface="Candara" panose="020E0502030303020204" pitchFamily="34" charset="0"/>
            </a:endParaRPr>
          </a:p>
          <a:p>
            <a:endParaRPr lang="id-ID" sz="2000" i="1" dirty="0">
              <a:latin typeface="Candara" panose="020E0502030303020204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800534" y="5274170"/>
            <a:ext cx="9426437" cy="386982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id-ID" sz="2800" dirty="0">
                <a:solidFill>
                  <a:schemeClr val="bg1"/>
                </a:solidFill>
                <a:latin typeface="Candara" panose="020E0502030303020204" pitchFamily="34" charset="0"/>
              </a:rPr>
              <a:t>Safe food storage have two purpose :</a:t>
            </a:r>
            <a:endParaRPr lang="id-ID" sz="2400" dirty="0">
              <a:solidFill>
                <a:schemeClr val="bg1"/>
              </a:solidFill>
              <a:latin typeface="Candara" panose="020E0502030303020204" pitchFamily="34" charset="0"/>
            </a:endParaRPr>
          </a:p>
          <a:p>
            <a:r>
              <a:rPr lang="id-ID" sz="2400" dirty="0">
                <a:solidFill>
                  <a:schemeClr val="bg1"/>
                </a:solidFill>
                <a:latin typeface="Candara" panose="020E0502030303020204" pitchFamily="34" charset="0"/>
              </a:rPr>
              <a:t>To prevent contamination of food</a:t>
            </a:r>
          </a:p>
          <a:p>
            <a:r>
              <a:rPr lang="id-ID" sz="2400" dirty="0">
                <a:solidFill>
                  <a:schemeClr val="bg1"/>
                </a:solidFill>
                <a:latin typeface="Candara" panose="020E0502030303020204" pitchFamily="34" charset="0"/>
              </a:rPr>
              <a:t>To prevent growth of bacteria that may already be in </a:t>
            </a:r>
            <a:r>
              <a:rPr lang="id-ID" sz="2400" dirty="0" smtClean="0">
                <a:solidFill>
                  <a:schemeClr val="bg1"/>
                </a:solidFill>
                <a:latin typeface="Candara" panose="020E0502030303020204" pitchFamily="34" charset="0"/>
              </a:rPr>
              <a:t>foods</a:t>
            </a:r>
          </a:p>
          <a:p>
            <a:pPr marL="0" indent="0">
              <a:buNone/>
            </a:pPr>
            <a:endParaRPr lang="id-ID" sz="2400" dirty="0">
              <a:solidFill>
                <a:schemeClr val="bg1"/>
              </a:solidFill>
              <a:latin typeface="Candara" panose="020E0502030303020204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d-ID" sz="2400" b="1" i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Four hour rules</a:t>
            </a:r>
            <a:endParaRPr lang="id-ID" sz="2400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id-ID" sz="2400" b="1" i="1" dirty="0">
                <a:solidFill>
                  <a:schemeClr val="bg1"/>
                </a:solidFill>
                <a:latin typeface="Comic Sans MS" panose="030F0702030302020204" pitchFamily="66" charset="0"/>
              </a:rPr>
              <a:t>Do not let food remain in the food danger zone for a cumulative total of more than 4 hours between receiving and serving</a:t>
            </a: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72" r="12872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0795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3613" y="1282700"/>
            <a:ext cx="7443787" cy="719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dirty="0">
                <a:latin typeface="Candara" panose="020E0502030303020204" pitchFamily="34" charset="0"/>
              </a:rPr>
              <a:t>General Guidelines For </a:t>
            </a:r>
            <a:r>
              <a:rPr lang="id-ID" b="1" dirty="0" smtClean="0">
                <a:latin typeface="Candara" panose="020E0502030303020204" pitchFamily="34" charset="0"/>
              </a:rPr>
              <a:t>Storage </a:t>
            </a:r>
            <a:endParaRPr lang="id-ID" dirty="0">
              <a:latin typeface="Candara" panose="020E0502030303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id-ID" dirty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Hygiene </a:t>
            </a:r>
            <a:r>
              <a:rPr lang="id-ID" dirty="0" smtClean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Sanitation </a:t>
            </a:r>
            <a:r>
              <a:rPr lang="id-ID" dirty="0">
                <a:solidFill>
                  <a:schemeClr val="accent1">
                    <a:lumMod val="50000"/>
                  </a:schemeClr>
                </a:solidFill>
                <a:latin typeface="Candara" panose="020E0502030303020204" pitchFamily="34" charset="0"/>
              </a:rPr>
              <a:t>and Safety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1239520" y="1830228"/>
            <a:ext cx="15727679" cy="6582252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>
                <a:solidFill>
                  <a:srgbClr val="000000"/>
                </a:solidFill>
                <a:latin typeface="Candara" panose="020E0502030303020204" pitchFamily="34" charset="0"/>
              </a:rPr>
              <a:t>Wash, Wipe and clean items that </a:t>
            </a:r>
            <a:r>
              <a:rPr lang="en-US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needs</a:t>
            </a:r>
            <a:r>
              <a:rPr lang="id-ID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 cleaning</a:t>
            </a:r>
            <a:endParaRPr lang="id-ID" sz="2400" dirty="0">
              <a:solidFill>
                <a:srgbClr val="000000"/>
              </a:solidFill>
              <a:latin typeface="Candara" panose="020E0502030303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As </a:t>
            </a:r>
            <a:r>
              <a:rPr lang="en-US" sz="2400" dirty="0">
                <a:solidFill>
                  <a:srgbClr val="000000"/>
                </a:solidFill>
                <a:latin typeface="Candara" panose="020E0502030303020204" pitchFamily="34" charset="0"/>
              </a:rPr>
              <a:t>soon as possible, Food should be </a:t>
            </a:r>
            <a:r>
              <a:rPr lang="en-US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used,</a:t>
            </a:r>
            <a:r>
              <a:rPr lang="id-ID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 processed</a:t>
            </a:r>
            <a:r>
              <a:rPr lang="id-ID" sz="2400" dirty="0">
                <a:solidFill>
                  <a:srgbClr val="000000"/>
                </a:solidFill>
                <a:latin typeface="Candara" panose="020E0502030303020204" pitchFamily="34" charset="0"/>
              </a:rPr>
              <a:t>, stored or served.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Check </a:t>
            </a:r>
            <a:r>
              <a:rPr lang="en-US" sz="2400" dirty="0">
                <a:solidFill>
                  <a:srgbClr val="000000"/>
                </a:solidFill>
                <a:latin typeface="Candara" panose="020E0502030303020204" pitchFamily="34" charset="0"/>
              </a:rPr>
              <a:t>Previously Frozen items, before </a:t>
            </a:r>
            <a:r>
              <a:rPr lang="en-US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putting</a:t>
            </a:r>
            <a:r>
              <a:rPr lang="id-ID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 them </a:t>
            </a:r>
            <a:r>
              <a:rPr lang="id-ID" sz="2400" dirty="0">
                <a:solidFill>
                  <a:srgbClr val="000000"/>
                </a:solidFill>
                <a:latin typeface="Candara" panose="020E0502030303020204" pitchFamily="34" charset="0"/>
              </a:rPr>
              <a:t>in the freezer.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Store </a:t>
            </a:r>
            <a:r>
              <a:rPr lang="en-US" sz="2400" dirty="0">
                <a:solidFill>
                  <a:srgbClr val="000000"/>
                </a:solidFill>
                <a:latin typeface="Candara" panose="020E0502030303020204" pitchFamily="34" charset="0"/>
              </a:rPr>
              <a:t>foods in their specific areas of </a:t>
            </a:r>
            <a:r>
              <a:rPr lang="en-US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storage</a:t>
            </a:r>
            <a:r>
              <a:rPr lang="id-ID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and </a:t>
            </a:r>
            <a:r>
              <a:rPr lang="en-US" sz="2400" dirty="0">
                <a:solidFill>
                  <a:srgbClr val="000000"/>
                </a:solidFill>
                <a:latin typeface="Candara" panose="020E0502030303020204" pitchFamily="34" charset="0"/>
              </a:rPr>
              <a:t>keep different food items separated</a:t>
            </a:r>
            <a:r>
              <a:rPr lang="en-US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.</a:t>
            </a:r>
            <a:endParaRPr lang="id-ID" sz="2400" dirty="0" smtClean="0">
              <a:solidFill>
                <a:srgbClr val="000000"/>
              </a:solidFill>
              <a:latin typeface="Candara" panose="020E0502030303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Periodic </a:t>
            </a:r>
            <a:r>
              <a:rPr lang="en-US" sz="2400" dirty="0">
                <a:solidFill>
                  <a:srgbClr val="000000"/>
                </a:solidFill>
                <a:latin typeface="Candara" panose="020E0502030303020204" pitchFamily="34" charset="0"/>
              </a:rPr>
              <a:t>maintenance and check for storage </a:t>
            </a:r>
            <a:r>
              <a:rPr lang="en-US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areas,</a:t>
            </a:r>
            <a:r>
              <a:rPr lang="id-ID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stored </a:t>
            </a:r>
            <a:r>
              <a:rPr lang="en-US" sz="2400" dirty="0">
                <a:solidFill>
                  <a:srgbClr val="000000"/>
                </a:solidFill>
                <a:latin typeface="Candara" panose="020E0502030303020204" pitchFamily="34" charset="0"/>
              </a:rPr>
              <a:t>food, transport tools and </a:t>
            </a:r>
            <a:r>
              <a:rPr lang="en-US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equipment</a:t>
            </a:r>
            <a:r>
              <a:rPr lang="id-ID" sz="2400" dirty="0">
                <a:solidFill>
                  <a:srgbClr val="000000"/>
                </a:solidFill>
                <a:latin typeface="Candara" panose="020E0502030303020204" pitchFamily="34" charset="0"/>
              </a:rPr>
              <a:t>s</a:t>
            </a:r>
            <a:r>
              <a:rPr lang="en-US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.</a:t>
            </a:r>
            <a:endParaRPr lang="en-US" sz="2400" dirty="0">
              <a:solidFill>
                <a:srgbClr val="000000"/>
              </a:solidFill>
              <a:latin typeface="Candara" panose="020E0502030303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Avoid </a:t>
            </a:r>
            <a:r>
              <a:rPr lang="en-US" sz="2400" dirty="0">
                <a:solidFill>
                  <a:srgbClr val="000000"/>
                </a:solidFill>
                <a:latin typeface="Candara" panose="020E0502030303020204" pitchFamily="34" charset="0"/>
              </a:rPr>
              <a:t>overcrowding and overstocking of </a:t>
            </a:r>
            <a:r>
              <a:rPr lang="en-US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stored</a:t>
            </a:r>
            <a:r>
              <a:rPr lang="id-ID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 food</a:t>
            </a:r>
            <a:r>
              <a:rPr lang="id-ID" sz="2400" dirty="0">
                <a:solidFill>
                  <a:srgbClr val="000000"/>
                </a:solidFill>
                <a:latin typeface="Candara" panose="020E0502030303020204" pitchFamily="34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Access </a:t>
            </a:r>
            <a:r>
              <a:rPr lang="en-US" sz="2400" dirty="0">
                <a:solidFill>
                  <a:srgbClr val="000000"/>
                </a:solidFill>
                <a:latin typeface="Candara" panose="020E0502030303020204" pitchFamily="34" charset="0"/>
              </a:rPr>
              <a:t>to food store should be restricted </a:t>
            </a:r>
            <a:r>
              <a:rPr lang="en-US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to</a:t>
            </a:r>
            <a:r>
              <a:rPr lang="id-ID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control </a:t>
            </a:r>
            <a:r>
              <a:rPr lang="en-US" sz="2400" dirty="0">
                <a:solidFill>
                  <a:srgbClr val="000000"/>
                </a:solidFill>
                <a:latin typeface="Candara" panose="020E0502030303020204" pitchFamily="34" charset="0"/>
              </a:rPr>
              <a:t>stocks and reduce exposure </a:t>
            </a:r>
            <a:r>
              <a:rPr lang="en-US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to</a:t>
            </a:r>
            <a:r>
              <a:rPr lang="id-ID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 contamination</a:t>
            </a:r>
            <a:r>
              <a:rPr lang="id-ID" sz="2400" dirty="0">
                <a:solidFill>
                  <a:srgbClr val="000000"/>
                </a:solidFill>
                <a:latin typeface="Candara" panose="020E0502030303020204" pitchFamily="34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>
                <a:solidFill>
                  <a:srgbClr val="000000"/>
                </a:solidFill>
                <a:latin typeface="Candara" panose="020E0502030303020204" pitchFamily="34" charset="0"/>
              </a:rPr>
              <a:t>Arrange </a:t>
            </a:r>
            <a:r>
              <a:rPr lang="en-US" sz="2400" dirty="0">
                <a:solidFill>
                  <a:srgbClr val="000000"/>
                </a:solidFill>
                <a:latin typeface="Candara" panose="020E0502030303020204" pitchFamily="34" charset="0"/>
              </a:rPr>
              <a:t>Food supplies using FIFO method</a:t>
            </a:r>
            <a:endParaRPr lang="id-ID" sz="2400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4936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/>
          <p:cNvPicPr>
            <a:picLocks noGrp="1" noChangeAspect="1"/>
          </p:cNvPicPr>
          <p:nvPr>
            <p:ph type="pic" sz="quarter" idx="3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41" b="11241"/>
          <a:stretch>
            <a:fillRect/>
          </a:stretch>
        </p:blipFill>
        <p:spPr/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8991600" y="9563761"/>
            <a:ext cx="6172200" cy="547603"/>
          </a:xfrm>
        </p:spPr>
        <p:txBody>
          <a:bodyPr/>
          <a:lstStyle/>
          <a:p>
            <a:pPr lvl="0" algn="l"/>
            <a:r>
              <a:rPr lang="id-ID" dirty="0">
                <a:solidFill>
                  <a:schemeClr val="accent3">
                    <a:lumMod val="50000"/>
                  </a:schemeClr>
                </a:solidFill>
                <a:latin typeface="Candara" panose="020E0502030303020204" pitchFamily="34" charset="0"/>
              </a:rPr>
              <a:t>Hygiene Sanitation and Safety</a:t>
            </a:r>
            <a:endParaRPr lang="en-US" dirty="0">
              <a:solidFill>
                <a:schemeClr val="accent3">
                  <a:lumMod val="50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9041052" y="2628900"/>
            <a:ext cx="8167207" cy="1219199"/>
          </a:xfrm>
        </p:spPr>
        <p:txBody>
          <a:bodyPr>
            <a:normAutofit fontScale="47500" lnSpcReduction="20000"/>
          </a:bodyPr>
          <a:lstStyle/>
          <a:p>
            <a:pPr lvl="0">
              <a:lnSpc>
                <a:spcPct val="130000"/>
              </a:lnSpc>
              <a:spcBef>
                <a:spcPts val="1200"/>
              </a:spcBef>
            </a:pPr>
            <a:r>
              <a:rPr lang="en-GB" altLang="id-ID" sz="12400" b="1" kern="0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</a:rPr>
              <a:t>Receiving</a:t>
            </a:r>
            <a:endParaRPr lang="id-ID" sz="4000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9061250" y="5347380"/>
            <a:ext cx="8655250" cy="3739470"/>
          </a:xfrm>
        </p:spPr>
        <p:txBody>
          <a:bodyPr>
            <a:normAutofit fontScale="925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altLang="id-ID" sz="2400" b="1" kern="0" dirty="0">
                <a:solidFill>
                  <a:srgbClr val="000000"/>
                </a:solidFill>
                <a:latin typeface="Candara" panose="020E0502030303020204" pitchFamily="34" charset="0"/>
                <a:ea typeface="+mj-ea"/>
                <a:cs typeface="+mj-cs"/>
              </a:rPr>
              <a:t>Penanganan makanan yang aman meminta saat makanan diturunkan dari truk pengiriman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altLang="id-ID" sz="2400" b="1" kern="0" dirty="0">
                <a:solidFill>
                  <a:srgbClr val="000000"/>
                </a:solidFill>
                <a:latin typeface="Candara" panose="020E0502030303020204" pitchFamily="34" charset="0"/>
                <a:ea typeface="+mj-ea"/>
                <a:cs typeface="+mj-cs"/>
              </a:rPr>
              <a:t>Periksa semua pengiriman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altLang="id-ID" sz="2400" b="1" kern="0" dirty="0">
                <a:solidFill>
                  <a:srgbClr val="000000"/>
                </a:solidFill>
                <a:latin typeface="Candara" panose="020E0502030303020204" pitchFamily="34" charset="0"/>
                <a:ea typeface="+mj-ea"/>
                <a:cs typeface="+mj-cs"/>
              </a:rPr>
              <a:t>Tolak kiriman atau bagian kiriman yang rusak atau tidak pada suhu yang sesuai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altLang="id-ID" sz="2400" b="1" kern="0" dirty="0">
                <a:solidFill>
                  <a:srgbClr val="000000"/>
                </a:solidFill>
                <a:latin typeface="Candara" panose="020E0502030303020204" pitchFamily="34" charset="0"/>
                <a:ea typeface="+mj-ea"/>
                <a:cs typeface="+mj-cs"/>
              </a:rPr>
              <a:t>Labeli semua item dengan tanggal pengiriman atau gunakan berdasarkan tanggal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d-ID" altLang="id-ID" sz="2400" b="1" kern="0" dirty="0">
                <a:solidFill>
                  <a:srgbClr val="000000"/>
                </a:solidFill>
                <a:latin typeface="Candara" panose="020E0502030303020204" pitchFamily="34" charset="0"/>
                <a:ea typeface="+mj-ea"/>
                <a:cs typeface="+mj-cs"/>
              </a:rPr>
              <a:t>Transfer barang segera ke penyimpanan yang </a:t>
            </a:r>
            <a:r>
              <a:rPr lang="id-ID" altLang="id-ID" sz="2400" b="1" kern="0" dirty="0" smtClean="0">
                <a:solidFill>
                  <a:srgbClr val="000000"/>
                </a:solidFill>
                <a:latin typeface="Candara" panose="020E0502030303020204" pitchFamily="34" charset="0"/>
                <a:ea typeface="+mj-ea"/>
                <a:cs typeface="+mj-cs"/>
              </a:rPr>
              <a:t>tepat </a:t>
            </a:r>
          </a:p>
          <a:p>
            <a:endParaRPr lang="id-ID" altLang="id-ID" sz="6600" b="1" kern="0" dirty="0" smtClean="0">
              <a:solidFill>
                <a:srgbClr val="000000"/>
              </a:solidFill>
              <a:latin typeface="Chiller" panose="04020404031007020602" pitchFamily="82" charset="0"/>
              <a:ea typeface="+mj-ea"/>
              <a:cs typeface="+mj-cs"/>
            </a:endParaRPr>
          </a:p>
          <a:p>
            <a:endParaRPr lang="id-ID" altLang="id-ID" sz="6600" b="1" kern="0" dirty="0">
              <a:solidFill>
                <a:srgbClr val="000000"/>
              </a:solidFill>
              <a:latin typeface="Chiller" panose="04020404031007020602" pitchFamily="82" charset="0"/>
              <a:ea typeface="+mj-ea"/>
              <a:cs typeface="+mj-cs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id-ID" dirty="0" smtClean="0">
                <a:latin typeface="Candara" panose="020E0502030303020204" pitchFamily="34" charset="0"/>
              </a:rPr>
              <a:t>Tugas di Area Penerimaan Bahan Makanan</a:t>
            </a:r>
            <a:endParaRPr lang="id-ID" dirty="0">
              <a:latin typeface="Candara" panose="020E0502030303020204" pitchFamily="34" charset="0"/>
            </a:endParaRPr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0" r="22640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79199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lvl="0" indent="-342900">
              <a:lnSpc>
                <a:spcPct val="130000"/>
              </a:lnSpc>
              <a:spcBef>
                <a:spcPts val="1200"/>
              </a:spcBef>
            </a:pPr>
            <a:r>
              <a:rPr lang="en-US" sz="3600" b="1" dirty="0">
                <a:solidFill>
                  <a:srgbClr val="A2343C">
                    <a:lumMod val="50000"/>
                  </a:srgbClr>
                </a:solidFill>
                <a:latin typeface="Comic Sans MS" panose="030F0702030302020204" pitchFamily="66" charset="0"/>
                <a:cs typeface="+mn-cs"/>
              </a:rPr>
              <a:t>Food </a:t>
            </a:r>
            <a:r>
              <a:rPr lang="id-ID" sz="3600" b="1" dirty="0" smtClean="0">
                <a:solidFill>
                  <a:srgbClr val="A2343C">
                    <a:lumMod val="50000"/>
                  </a:srgbClr>
                </a:solidFill>
                <a:latin typeface="Comic Sans MS" panose="030F0702030302020204" pitchFamily="66" charset="0"/>
                <a:cs typeface="+mn-cs"/>
              </a:rPr>
              <a:t>Storage </a:t>
            </a:r>
            <a:r>
              <a:rPr lang="en-US" sz="3600" b="1" dirty="0" smtClean="0">
                <a:solidFill>
                  <a:srgbClr val="A2343C">
                    <a:lumMod val="50000"/>
                  </a:srgbClr>
                </a:solidFill>
                <a:latin typeface="Comic Sans MS" panose="030F0702030302020204" pitchFamily="66" charset="0"/>
                <a:cs typeface="+mn-cs"/>
              </a:rPr>
              <a:t>can </a:t>
            </a:r>
            <a:r>
              <a:rPr lang="en-US" sz="3600" b="1" dirty="0">
                <a:solidFill>
                  <a:srgbClr val="A2343C">
                    <a:lumMod val="50000"/>
                  </a:srgbClr>
                </a:solidFill>
                <a:latin typeface="Comic Sans MS" panose="030F0702030302020204" pitchFamily="66" charset="0"/>
                <a:cs typeface="+mn-cs"/>
              </a:rPr>
              <a:t>be divided into four main groups</a:t>
            </a:r>
            <a:r>
              <a:rPr lang="en-US" sz="3200" dirty="0" smtClean="0">
                <a:solidFill>
                  <a:srgbClr val="A2343C">
                    <a:lumMod val="50000"/>
                  </a:srgbClr>
                </a:solidFill>
                <a:latin typeface="Candara" panose="020E0502030303020204" pitchFamily="34" charset="0"/>
                <a:cs typeface="+mn-cs"/>
              </a:rPr>
              <a:t>:</a:t>
            </a:r>
            <a:endParaRPr lang="id-ID" sz="115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id-ID" dirty="0">
                <a:solidFill>
                  <a:srgbClr val="FF2121">
                    <a:lumMod val="50000"/>
                  </a:srgbClr>
                </a:solidFill>
                <a:latin typeface="Candara" panose="020E0502030303020204" pitchFamily="34" charset="0"/>
              </a:rPr>
              <a:t>Hygiene Sanitation and Safety</a:t>
            </a:r>
            <a:endParaRPr lang="en-US" dirty="0">
              <a:solidFill>
                <a:srgbClr val="FF2121">
                  <a:lumMod val="50000"/>
                </a:srgbClr>
              </a:solidFill>
              <a:latin typeface="Candara" panose="020E0502030303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208260" y="3398016"/>
            <a:ext cx="7030990" cy="2469384"/>
          </a:xfrm>
        </p:spPr>
        <p:txBody>
          <a:bodyPr>
            <a:normAutofit fontScale="85000" lnSpcReduction="20000"/>
          </a:bodyPr>
          <a:lstStyle/>
          <a:p>
            <a:pPr marL="171450" indent="-17145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i-FI" sz="2400" dirty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Simpan makanan kering di lemari </a:t>
            </a:r>
            <a:r>
              <a:rPr lang="id-ID" sz="2400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yang kering</a:t>
            </a:r>
            <a:r>
              <a:rPr lang="fi-FI" sz="2400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. </a:t>
            </a:r>
            <a:r>
              <a:rPr lang="fi-FI" sz="2400" dirty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Kelembapan apa pun akan merusak </a:t>
            </a:r>
            <a:r>
              <a:rPr lang="id-ID" sz="2400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 bahan </a:t>
            </a:r>
            <a:r>
              <a:rPr lang="fi-FI" sz="2400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makanan</a:t>
            </a:r>
            <a:endParaRPr lang="id-ID" sz="2400" dirty="0" smtClean="0">
              <a:solidFill>
                <a:schemeClr val="accent5">
                  <a:lumMod val="50000"/>
                </a:schemeClr>
              </a:solidFill>
              <a:latin typeface="Candara" panose="020E0502030303020204" pitchFamily="34" charset="0"/>
            </a:endParaRPr>
          </a:p>
          <a:p>
            <a:pPr marL="171450" indent="-17145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d-ID" sz="2400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Selalu memakai bahan makanan kaleng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, </a:t>
            </a:r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pasta </a:t>
            </a:r>
            <a:r>
              <a:rPr lang="id-ID" sz="2400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atau biji-bijian 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yang </a:t>
            </a:r>
            <a:r>
              <a:rPr lang="id-ID" sz="2400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ada </a:t>
            </a:r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di </a:t>
            </a:r>
            <a:r>
              <a:rPr lang="id-ID" sz="2400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lemari terlebih dahulu</a:t>
            </a:r>
            <a:r>
              <a:rPr lang="id-ID" sz="2400" dirty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id-ID" sz="2400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(FIFO)</a:t>
            </a:r>
          </a:p>
          <a:p>
            <a:pPr marL="171450" indent="-171450" algn="just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d-ID" sz="2400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Dry food Storage </a:t>
            </a:r>
            <a:r>
              <a:rPr lang="sv-SE" sz="2400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berkaitan </a:t>
            </a:r>
            <a:r>
              <a:rPr lang="sv-SE" sz="2400" dirty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dengan makanan-makanan yang tidak mungkin mendukung pertumbuhan bakteri dalam keadaan normal</a:t>
            </a:r>
            <a:endParaRPr lang="en-US" sz="2400" dirty="0">
              <a:solidFill>
                <a:schemeClr val="accent5">
                  <a:lumMod val="50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id-ID" dirty="0">
                <a:latin typeface="Comic Sans MS" panose="030F0702030302020204" pitchFamily="66" charset="0"/>
              </a:rPr>
              <a:t>Dry Foods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10763251" y="3398016"/>
            <a:ext cx="6552770" cy="2056805"/>
          </a:xfrm>
        </p:spPr>
        <p:txBody>
          <a:bodyPr>
            <a:normAutofit/>
          </a:bodyPr>
          <a:lstStyle/>
          <a:p>
            <a:pPr algn="just"/>
            <a:r>
              <a:rPr lang="id-ID" dirty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Makanan ini tidak perlu </a:t>
            </a:r>
            <a:r>
              <a:rPr lang="id-ID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disimpan </a:t>
            </a:r>
            <a:r>
              <a:rPr lang="id-ID" dirty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ke dalam </a:t>
            </a:r>
            <a:r>
              <a:rPr lang="id-ID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lemari pendingin. Bahan ini </a:t>
            </a:r>
            <a:r>
              <a:rPr lang="id-ID" dirty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termasuk </a:t>
            </a:r>
            <a:r>
              <a:rPr lang="id-ID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roti, yang </a:t>
            </a:r>
            <a:r>
              <a:rPr lang="id-ID" dirty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sering kita simpan di </a:t>
            </a:r>
            <a:r>
              <a:rPr lang="id-ID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bread case. </a:t>
            </a:r>
            <a:r>
              <a:rPr lang="id-ID" dirty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Kita dapat menyimpan sayuran </a:t>
            </a:r>
            <a:r>
              <a:rPr lang="id-ID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akar-akaran </a:t>
            </a:r>
            <a:r>
              <a:rPr lang="id-ID" dirty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dan sebagian besar buah-buahan di </a:t>
            </a:r>
            <a:r>
              <a:rPr lang="id-ID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lemari/ </a:t>
            </a:r>
            <a:r>
              <a:rPr lang="id-ID" dirty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rak yang sejuk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id-ID" dirty="0">
                <a:latin typeface="Comic Sans MS" panose="030F0702030302020204" pitchFamily="66" charset="0"/>
              </a:rPr>
              <a:t>Semi-Perishable </a:t>
            </a:r>
            <a:r>
              <a:rPr lang="id-ID" dirty="0" smtClean="0">
                <a:latin typeface="Comic Sans MS" panose="030F0702030302020204" pitchFamily="66" charset="0"/>
              </a:rPr>
              <a:t>Foods</a:t>
            </a:r>
            <a:endParaRPr lang="id-ID" dirty="0">
              <a:latin typeface="Comic Sans MS" panose="030F0702030302020204" pitchFamily="66" charset="0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8"/>
          </p:nvPr>
        </p:nvSpPr>
        <p:spPr>
          <a:xfrm>
            <a:off x="2208260" y="6762937"/>
            <a:ext cx="7126240" cy="2723963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</a:pPr>
            <a:r>
              <a:rPr lang="id-ID" b="1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Bahan makanan </a:t>
            </a:r>
            <a:r>
              <a:rPr lang="id-ID" b="1" dirty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ini harus disimpan di lemari </a:t>
            </a:r>
            <a:r>
              <a:rPr lang="id-ID" b="1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es (Chiller):</a:t>
            </a:r>
            <a:endParaRPr lang="id-ID" b="1" dirty="0">
              <a:solidFill>
                <a:schemeClr val="accent5">
                  <a:lumMod val="50000"/>
                </a:schemeClr>
              </a:solidFill>
              <a:latin typeface="Candara" panose="020E0502030303020204" pitchFamily="34" charset="0"/>
            </a:endParaRPr>
          </a:p>
          <a:p>
            <a:pPr algn="just">
              <a:spcBef>
                <a:spcPts val="0"/>
              </a:spcBef>
            </a:pPr>
            <a:r>
              <a:rPr lang="id-ID" dirty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telur, keju, ham atau daging sapi yang dimasak, susu, yoghurt, daging mentah, ayam dan ikan</a:t>
            </a:r>
            <a:r>
              <a:rPr lang="id-ID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.</a:t>
            </a:r>
            <a:endParaRPr lang="id-ID" dirty="0">
              <a:solidFill>
                <a:schemeClr val="accent5">
                  <a:lumMod val="50000"/>
                </a:schemeClr>
              </a:solidFill>
              <a:latin typeface="Candara" panose="020E0502030303020204" pitchFamily="34" charset="0"/>
            </a:endParaRPr>
          </a:p>
          <a:p>
            <a:pPr algn="just">
              <a:spcBef>
                <a:spcPts val="0"/>
              </a:spcBef>
            </a:pPr>
            <a:r>
              <a:rPr lang="id-ID" b="1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PENTING!! :</a:t>
            </a:r>
            <a:endParaRPr lang="id-ID" b="1" dirty="0">
              <a:solidFill>
                <a:schemeClr val="accent5">
                  <a:lumMod val="50000"/>
                </a:schemeClr>
              </a:solidFill>
              <a:latin typeface="Candara" panose="020E0502030303020204" pitchFamily="34" charset="0"/>
            </a:endParaRPr>
          </a:p>
          <a:p>
            <a:pPr algn="just">
              <a:spcBef>
                <a:spcPts val="0"/>
              </a:spcBef>
            </a:pPr>
            <a:r>
              <a:rPr lang="id-ID" dirty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makanan mentah harus disimpan di rak paling bawah; dan</a:t>
            </a:r>
          </a:p>
          <a:p>
            <a:pPr algn="just">
              <a:spcBef>
                <a:spcPts val="0"/>
              </a:spcBef>
            </a:pPr>
            <a:r>
              <a:rPr lang="id-ID" dirty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makanan yang dimasak harus disimpan di rak atas.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id-ID" dirty="0">
                <a:latin typeface="Comic Sans MS" panose="030F0702030302020204" pitchFamily="66" charset="0"/>
              </a:rPr>
              <a:t>Perishable </a:t>
            </a:r>
            <a:r>
              <a:rPr lang="id-ID" dirty="0" smtClean="0">
                <a:latin typeface="Comic Sans MS" panose="030F0702030302020204" pitchFamily="66" charset="0"/>
              </a:rPr>
              <a:t>Foods</a:t>
            </a:r>
            <a:endParaRPr lang="id-ID" dirty="0">
              <a:latin typeface="Comic Sans MS" panose="030F0702030302020204" pitchFamily="66" charset="0"/>
            </a:endParaRP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1"/>
          </p:nvPr>
        </p:nvSpPr>
        <p:spPr>
          <a:xfrm>
            <a:off x="10888281" y="6762937"/>
            <a:ext cx="6732969" cy="2552513"/>
          </a:xfrm>
        </p:spPr>
        <p:txBody>
          <a:bodyPr>
            <a:noAutofit/>
          </a:bodyPr>
          <a:lstStyle/>
          <a:p>
            <a:pPr marL="266700" indent="-2667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d-ID" sz="2200" dirty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Ini harus disimpan dalam freezer di -18ºC.</a:t>
            </a:r>
          </a:p>
          <a:p>
            <a:pPr marL="266700" indent="-2667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d-ID" sz="2200" dirty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Semua makanan beku harus dicairkan dengan aman.</a:t>
            </a:r>
          </a:p>
          <a:p>
            <a:pPr marL="266700" indent="-2667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d-ID" sz="2200" dirty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Jangan pernah membekukan kembali makanan beku</a:t>
            </a:r>
            <a:r>
              <a:rPr lang="id-ID" sz="2200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.</a:t>
            </a:r>
          </a:p>
          <a:p>
            <a:pPr marL="266700" indent="-2667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d-ID" sz="2200" dirty="0" smtClean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Wrapped and packages well</a:t>
            </a:r>
          </a:p>
          <a:p>
            <a:pPr marL="266700" indent="-2667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d-ID" sz="2200" dirty="0">
                <a:solidFill>
                  <a:schemeClr val="accent5">
                    <a:lumMod val="50000"/>
                  </a:schemeClr>
                </a:solidFill>
                <a:latin typeface="Candara" panose="020E0502030303020204" pitchFamily="34" charset="0"/>
              </a:rPr>
              <a:t>Label and dates items</a:t>
            </a:r>
          </a:p>
          <a:p>
            <a:pPr>
              <a:spcBef>
                <a:spcPts val="600"/>
              </a:spcBef>
            </a:pPr>
            <a:endParaRPr lang="id-ID" sz="2200" dirty="0">
              <a:solidFill>
                <a:schemeClr val="accent5">
                  <a:lumMod val="50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id-ID" dirty="0">
                <a:latin typeface="Comic Sans MS" panose="030F0702030302020204" pitchFamily="66" charset="0"/>
              </a:rPr>
              <a:t>Frozen Foods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" b="679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61" r="10761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Grp="1" noChangeAspect="1" noChangeArrowheads="1"/>
          </p:cNvPicPr>
          <p:nvPr>
            <p:ph type="pic" sz="quarter" idx="2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95" b="20495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Grp="1" noChangeAspect="1" noChangeArrowheads="1"/>
          </p:cNvPicPr>
          <p:nvPr>
            <p:ph type="pic" sz="quarter" idx="2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7" b="8177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5650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>
                <a:latin typeface="Comic Sans MS" panose="030F0702030302020204" pitchFamily="66" charset="0"/>
              </a:rPr>
              <a:t>Label Food Products</a:t>
            </a:r>
            <a:endParaRPr lang="id-ID" dirty="0">
              <a:latin typeface="Comic Sans MS" panose="030F0702030302020204" pitchFamily="66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id-ID" dirty="0">
                <a:solidFill>
                  <a:srgbClr val="FF2121">
                    <a:lumMod val="50000"/>
                  </a:srgbClr>
                </a:solidFill>
                <a:latin typeface="Candara" panose="020E0502030303020204" pitchFamily="34" charset="0"/>
              </a:rPr>
              <a:t>Hygiene Sanitation and Safety</a:t>
            </a:r>
            <a:endParaRPr lang="en-US" dirty="0">
              <a:solidFill>
                <a:srgbClr val="FF2121">
                  <a:lumMod val="50000"/>
                </a:srgbClr>
              </a:solidFill>
              <a:latin typeface="Candara" panose="020E05020303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id-ID" dirty="0" smtClean="0"/>
              <a:t>sa</a:t>
            </a:r>
            <a:endParaRPr lang="id-ID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819150" y="1712066"/>
            <a:ext cx="8058150" cy="1107333"/>
          </a:xfrm>
        </p:spPr>
        <p:txBody>
          <a:bodyPr/>
          <a:lstStyle/>
          <a:p>
            <a:pPr lvl="0" defTabSz="914400"/>
            <a:r>
              <a:rPr lang="en-AU" sz="2800" b="1" dirty="0">
                <a:solidFill>
                  <a:srgbClr val="EE6E08"/>
                </a:solidFill>
                <a:latin typeface="Candara" panose="020E0502030303020204" pitchFamily="34" charset="0"/>
              </a:rPr>
              <a:t>BEST BEFORE</a:t>
            </a:r>
          </a:p>
          <a:p>
            <a:pPr lvl="0" defTabSz="914400"/>
            <a:r>
              <a:rPr lang="en-AU" sz="2200" dirty="0">
                <a:solidFill>
                  <a:prstClr val="black"/>
                </a:solidFill>
                <a:latin typeface="Candara" panose="020E0502030303020204" pitchFamily="34" charset="0"/>
              </a:rPr>
              <a:t>May still be safe to eat for a few days after the ‘best before’ date, but the quality may not be as good</a:t>
            </a:r>
            <a:r>
              <a:rPr lang="en-AU" sz="2200" dirty="0" smtClean="0">
                <a:solidFill>
                  <a:prstClr val="black"/>
                </a:solidFill>
                <a:latin typeface="Candara" panose="020E0502030303020204" pitchFamily="34" charset="0"/>
              </a:rPr>
              <a:t>.</a:t>
            </a:r>
            <a:endParaRPr lang="en-AU" sz="2200" dirty="0">
              <a:solidFill>
                <a:prstClr val="black"/>
              </a:solidFill>
              <a:latin typeface="Candara" panose="020E0502030303020204" pitchFamily="34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algn="ctr"/>
            <a:r>
              <a:rPr lang="id-ID" dirty="0" smtClean="0"/>
              <a:t>ss</a:t>
            </a:r>
            <a:endParaRPr lang="id-ID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9561866" y="1885605"/>
            <a:ext cx="7484301" cy="747032"/>
          </a:xfrm>
        </p:spPr>
        <p:txBody>
          <a:bodyPr/>
          <a:lstStyle/>
          <a:p>
            <a:pPr lvl="0" defTabSz="914400"/>
            <a:r>
              <a:rPr lang="en-AU" sz="2800" b="1" dirty="0">
                <a:solidFill>
                  <a:srgbClr val="EE6E08"/>
                </a:solidFill>
                <a:latin typeface="Candara" panose="020E0502030303020204" pitchFamily="34" charset="0"/>
              </a:rPr>
              <a:t>USE BY</a:t>
            </a:r>
          </a:p>
          <a:p>
            <a:pPr lvl="0" defTabSz="914400"/>
            <a:r>
              <a:rPr lang="en-AU" sz="2200" dirty="0">
                <a:solidFill>
                  <a:prstClr val="black"/>
                </a:solidFill>
                <a:latin typeface="Candara" panose="020E0502030303020204" pitchFamily="34" charset="0"/>
              </a:rPr>
              <a:t>These foods must be eaten by the ‘use by’ date shown on the label</a:t>
            </a:r>
            <a:r>
              <a:rPr lang="en-AU" sz="2200" dirty="0" smtClean="0">
                <a:solidFill>
                  <a:prstClr val="black"/>
                </a:solidFill>
                <a:latin typeface="Candara" panose="020E0502030303020204" pitchFamily="34" charset="0"/>
              </a:rPr>
              <a:t>.</a:t>
            </a:r>
            <a:endParaRPr lang="en-AU" sz="2200" dirty="0">
              <a:solidFill>
                <a:prstClr val="black"/>
              </a:solidFill>
              <a:latin typeface="Candara" panose="020E050203030302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2876550"/>
            <a:ext cx="5834062" cy="6554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7400" y="2876550"/>
            <a:ext cx="5200650" cy="6738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17429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>
                <a:latin typeface="Candara" panose="020E0502030303020204" pitchFamily="34" charset="0"/>
              </a:rPr>
              <a:t>Cross-contamination in Storage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14" name="Picture Placeholder 13"/>
          <p:cNvPicPr>
            <a:picLocks noGrp="1" noChangeAspect="1"/>
          </p:cNvPicPr>
          <p:nvPr>
            <p:ph type="pic" sz="quarter" idx="2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7" r="6987"/>
          <a:stretch>
            <a:fillRect/>
          </a:stretch>
        </p:blipFill>
        <p:spPr/>
      </p:pic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sv-SE" sz="2400" dirty="0">
                <a:latin typeface="Candara" panose="020E0502030303020204" pitchFamily="34" charset="0"/>
              </a:rPr>
              <a:t>Bakteri dapat ditransfer dari satu makanan ke makanan lain jika makanan tidak disimpan dengan benar.</a:t>
            </a:r>
            <a:endParaRPr lang="id-ID" sz="2400" dirty="0">
              <a:latin typeface="Candara" panose="020E0502030303020204" pitchFamily="34" charset="0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sv-SE" sz="2400" dirty="0">
                <a:latin typeface="Candara" panose="020E0502030303020204" pitchFamily="34" charset="0"/>
              </a:rPr>
              <a:t>Tutupi makanan dengan benar kecuali saat makanan panas sedang didinginkan</a:t>
            </a:r>
            <a:r>
              <a:rPr lang="sv-SE" dirty="0"/>
              <a:t>.</a:t>
            </a:r>
            <a:endParaRPr lang="id-ID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id-ID" sz="2400" dirty="0">
                <a:latin typeface="Candara" panose="020E0502030303020204" pitchFamily="34" charset="0"/>
              </a:rPr>
              <a:t>Simpan makanan mentah di bagian bawah lemari es, di bawah makanan yang dimasak atau siap untuk dimakan.</a:t>
            </a:r>
          </a:p>
        </p:txBody>
      </p:sp>
    </p:spTree>
    <p:extLst>
      <p:ext uri="{BB962C8B-B14F-4D97-AF65-F5344CB8AC3E}">
        <p14:creationId xmlns:p14="http://schemas.microsoft.com/office/powerpoint/2010/main" val="1889350625"/>
      </p:ext>
    </p:extLst>
  </p:cSld>
  <p:clrMapOvr>
    <a:masterClrMapping/>
  </p:clrMapOvr>
</p:sld>
</file>

<file path=ppt/theme/theme1.xml><?xml version="1.0" encoding="utf-8"?>
<a:theme xmlns:a="http://schemas.openxmlformats.org/drawingml/2006/main" name="Arcturus - Content">
  <a:themeElements>
    <a:clrScheme name="Arcturus Red">
      <a:dk1>
        <a:srgbClr val="3B3B3B"/>
      </a:dk1>
      <a:lt1>
        <a:sysClr val="window" lastClr="FFFFFF"/>
      </a:lt1>
      <a:dk2>
        <a:srgbClr val="556272"/>
      </a:dk2>
      <a:lt2>
        <a:srgbClr val="EEECE1"/>
      </a:lt2>
      <a:accent1>
        <a:srgbClr val="FF6B6B"/>
      </a:accent1>
      <a:accent2>
        <a:srgbClr val="FF4F4F"/>
      </a:accent2>
      <a:accent3>
        <a:srgbClr val="FF2121"/>
      </a:accent3>
      <a:accent4>
        <a:srgbClr val="C03E47"/>
      </a:accent4>
      <a:accent5>
        <a:srgbClr val="A2343C"/>
      </a:accent5>
      <a:accent6>
        <a:srgbClr val="882C33"/>
      </a:accent6>
      <a:hlink>
        <a:srgbClr val="FF6B6B"/>
      </a:hlink>
      <a:folHlink>
        <a:srgbClr val="C54D57"/>
      </a:folHlink>
    </a:clrScheme>
    <a:fontScheme name="Arcturus">
      <a:majorFont>
        <a:latin typeface="Ubuntu Medium"/>
        <a:ea typeface="Spica Neue P Light"/>
        <a:cs typeface=""/>
      </a:majorFont>
      <a:minorFont>
        <a:latin typeface="Ubuntu"/>
        <a:ea typeface="Spica Neue P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2">
              <a:lumMod val="60000"/>
              <a:lumOff val="4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rcturus - Content - No Header">
  <a:themeElements>
    <a:clrScheme name="Arcturus Red">
      <a:dk1>
        <a:srgbClr val="3B3B3B"/>
      </a:dk1>
      <a:lt1>
        <a:sysClr val="window" lastClr="FFFFFF"/>
      </a:lt1>
      <a:dk2>
        <a:srgbClr val="556272"/>
      </a:dk2>
      <a:lt2>
        <a:srgbClr val="EEECE1"/>
      </a:lt2>
      <a:accent1>
        <a:srgbClr val="FF6B6B"/>
      </a:accent1>
      <a:accent2>
        <a:srgbClr val="FF4F4F"/>
      </a:accent2>
      <a:accent3>
        <a:srgbClr val="FF2121"/>
      </a:accent3>
      <a:accent4>
        <a:srgbClr val="C03E47"/>
      </a:accent4>
      <a:accent5>
        <a:srgbClr val="A2343C"/>
      </a:accent5>
      <a:accent6>
        <a:srgbClr val="882C33"/>
      </a:accent6>
      <a:hlink>
        <a:srgbClr val="FF6B6B"/>
      </a:hlink>
      <a:folHlink>
        <a:srgbClr val="C54D57"/>
      </a:folHlink>
    </a:clrScheme>
    <a:fontScheme name="Arcturus">
      <a:majorFont>
        <a:latin typeface="Ubuntu Medium"/>
        <a:ea typeface="Spica Neue P Light"/>
        <a:cs typeface=""/>
      </a:majorFont>
      <a:minorFont>
        <a:latin typeface="Ubuntu"/>
        <a:ea typeface="Spica Neue P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accent1"/>
        </a:solidFill>
        <a:ln w="0">
          <a:noFill/>
          <a:prstDash val="solid"/>
          <a:round/>
          <a:headEnd/>
          <a:tailEnd/>
        </a:ln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algn="ctr">
          <a:defRPr kumimoji="1"/>
        </a:defPPr>
      </a:lst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Arcturus - Free Layout">
  <a:themeElements>
    <a:clrScheme name="Arcturus Red">
      <a:dk1>
        <a:srgbClr val="3B3B3B"/>
      </a:dk1>
      <a:lt1>
        <a:sysClr val="window" lastClr="FFFFFF"/>
      </a:lt1>
      <a:dk2>
        <a:srgbClr val="556272"/>
      </a:dk2>
      <a:lt2>
        <a:srgbClr val="EEECE1"/>
      </a:lt2>
      <a:accent1>
        <a:srgbClr val="FF6B6B"/>
      </a:accent1>
      <a:accent2>
        <a:srgbClr val="FF4F4F"/>
      </a:accent2>
      <a:accent3>
        <a:srgbClr val="FF2121"/>
      </a:accent3>
      <a:accent4>
        <a:srgbClr val="C03E47"/>
      </a:accent4>
      <a:accent5>
        <a:srgbClr val="A2343C"/>
      </a:accent5>
      <a:accent6>
        <a:srgbClr val="882C33"/>
      </a:accent6>
      <a:hlink>
        <a:srgbClr val="FF6B6B"/>
      </a:hlink>
      <a:folHlink>
        <a:srgbClr val="C54D57"/>
      </a:folHlink>
    </a:clrScheme>
    <a:fontScheme name="Arcturus">
      <a:majorFont>
        <a:latin typeface="Ubuntu Medium"/>
        <a:ea typeface="Spica Neue P Light"/>
        <a:cs typeface=""/>
      </a:majorFont>
      <a:minorFont>
        <a:latin typeface="Ubuntu"/>
        <a:ea typeface="Spica Neue P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Arcturus - Colored Background">
  <a:themeElements>
    <a:clrScheme name="Arcturus Red">
      <a:dk1>
        <a:srgbClr val="3B3B3B"/>
      </a:dk1>
      <a:lt1>
        <a:sysClr val="window" lastClr="FFFFFF"/>
      </a:lt1>
      <a:dk2>
        <a:srgbClr val="556272"/>
      </a:dk2>
      <a:lt2>
        <a:srgbClr val="EEECE1"/>
      </a:lt2>
      <a:accent1>
        <a:srgbClr val="FF6B6B"/>
      </a:accent1>
      <a:accent2>
        <a:srgbClr val="FF4F4F"/>
      </a:accent2>
      <a:accent3>
        <a:srgbClr val="FF2121"/>
      </a:accent3>
      <a:accent4>
        <a:srgbClr val="C03E47"/>
      </a:accent4>
      <a:accent5>
        <a:srgbClr val="A2343C"/>
      </a:accent5>
      <a:accent6>
        <a:srgbClr val="882C33"/>
      </a:accent6>
      <a:hlink>
        <a:srgbClr val="FF6B6B"/>
      </a:hlink>
      <a:folHlink>
        <a:srgbClr val="C54D57"/>
      </a:folHlink>
    </a:clrScheme>
    <a:fontScheme name="Arcturus">
      <a:majorFont>
        <a:latin typeface="Ubuntu Medium"/>
        <a:ea typeface="Spica Neue P Light"/>
        <a:cs typeface=""/>
      </a:majorFont>
      <a:minorFont>
        <a:latin typeface="Ubuntu"/>
        <a:ea typeface="Spica Neue P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Arcturus - Content - Right Title">
  <a:themeElements>
    <a:clrScheme name="Arcturus Red">
      <a:dk1>
        <a:srgbClr val="3B3B3B"/>
      </a:dk1>
      <a:lt1>
        <a:sysClr val="window" lastClr="FFFFFF"/>
      </a:lt1>
      <a:dk2>
        <a:srgbClr val="556272"/>
      </a:dk2>
      <a:lt2>
        <a:srgbClr val="EEECE1"/>
      </a:lt2>
      <a:accent1>
        <a:srgbClr val="FF6B6B"/>
      </a:accent1>
      <a:accent2>
        <a:srgbClr val="FF4F4F"/>
      </a:accent2>
      <a:accent3>
        <a:srgbClr val="FF2121"/>
      </a:accent3>
      <a:accent4>
        <a:srgbClr val="C03E47"/>
      </a:accent4>
      <a:accent5>
        <a:srgbClr val="A2343C"/>
      </a:accent5>
      <a:accent6>
        <a:srgbClr val="882C33"/>
      </a:accent6>
      <a:hlink>
        <a:srgbClr val="FF6B6B"/>
      </a:hlink>
      <a:folHlink>
        <a:srgbClr val="C54D57"/>
      </a:folHlink>
    </a:clrScheme>
    <a:fontScheme name="Arcturus">
      <a:majorFont>
        <a:latin typeface="Ubuntu Medium"/>
        <a:ea typeface="Spica Neue P Light"/>
        <a:cs typeface=""/>
      </a:majorFont>
      <a:minorFont>
        <a:latin typeface="Ubuntu"/>
        <a:ea typeface="Spica Neue P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Contents Slide Master">
  <a:themeElements>
    <a:clrScheme name="ALLPPT-FOO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DA874"/>
      </a:accent1>
      <a:accent2>
        <a:srgbClr val="F4AE59"/>
      </a:accent2>
      <a:accent3>
        <a:srgbClr val="748398"/>
      </a:accent3>
      <a:accent4>
        <a:srgbClr val="5A5A5A"/>
      </a:accent4>
      <a:accent5>
        <a:srgbClr val="F4AE59"/>
      </a:accent5>
      <a:accent6>
        <a:srgbClr val="CDA874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5525</TotalTime>
  <Words>806</Words>
  <Application>Microsoft Office PowerPoint</Application>
  <PresentationFormat>Custom</PresentationFormat>
  <Paragraphs>98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Arcturus - Content</vt:lpstr>
      <vt:lpstr>Arcturus - Content - No Header</vt:lpstr>
      <vt:lpstr>Arcturus - Free Layout</vt:lpstr>
      <vt:lpstr>Arcturus - Colored Background</vt:lpstr>
      <vt:lpstr>Arcturus - Content - Right Title</vt:lpstr>
      <vt:lpstr>Contents Slide Master</vt:lpstr>
      <vt:lpstr>Food Storage</vt:lpstr>
      <vt:lpstr>PowerPoint Presentation</vt:lpstr>
      <vt:lpstr>PowerPoint Presentation</vt:lpstr>
      <vt:lpstr>PowerPoint Presentation</vt:lpstr>
      <vt:lpstr>General Guidelines For Storage </vt:lpstr>
      <vt:lpstr>PowerPoint Presentation</vt:lpstr>
      <vt:lpstr>Food Storage can be divided into four main groups:</vt:lpstr>
      <vt:lpstr>Label Food Products</vt:lpstr>
      <vt:lpstr>Cross-contamination in Storage</vt:lpstr>
      <vt:lpstr>Operating Procedures for Refrigerators</vt:lpstr>
      <vt:lpstr>PowerPoint Presentation</vt:lpstr>
      <vt:lpstr>PowerPoint Presentation</vt:lpstr>
      <vt:lpstr>Shelf Life of Refrigerated Food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Arcturus</dc:title>
  <dc:creator>Jun Akizaki</dc:creator>
  <cp:lastModifiedBy>HP 14-g102AU</cp:lastModifiedBy>
  <cp:revision>369</cp:revision>
  <dcterms:created xsi:type="dcterms:W3CDTF">2015-08-02T15:43:04Z</dcterms:created>
  <dcterms:modified xsi:type="dcterms:W3CDTF">2019-07-30T17:44:08Z</dcterms:modified>
</cp:coreProperties>
</file>